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1"/>
  </p:notesMasterIdLst>
  <p:sldIdLst>
    <p:sldId id="258" r:id="rId2"/>
    <p:sldId id="263" r:id="rId3"/>
    <p:sldId id="261" r:id="rId4"/>
    <p:sldId id="262" r:id="rId5"/>
    <p:sldId id="268" r:id="rId6"/>
    <p:sldId id="269" r:id="rId7"/>
    <p:sldId id="266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xmlns="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212" y="462509"/>
            <a:ext cx="7844244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41E3D6-FF09-3556-02D9-FB1DBCC8902C}"/>
              </a:ext>
            </a:extLst>
          </p:cNvPr>
          <p:cNvSpPr txBox="1"/>
          <p:nvPr/>
        </p:nvSpPr>
        <p:spPr>
          <a:xfrm>
            <a:off x="441960" y="2435524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5EF0A-1559-8C35-F616-5996380B3F1A}"/>
              </a:ext>
            </a:extLst>
          </p:cNvPr>
          <p:cNvSpPr txBox="1"/>
          <p:nvPr/>
        </p:nvSpPr>
        <p:spPr>
          <a:xfrm>
            <a:off x="1031964" y="3243881"/>
            <a:ext cx="10297887" cy="219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Proj_224784_Team_5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Javvaji</a:t>
            </a: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err="1">
                <a:latin typeface="Bell MT" panose="02020503060305020303" pitchFamily="18" charset="0"/>
              </a:rPr>
              <a:t>Vamsikrishna</a:t>
            </a:r>
            <a:r>
              <a:rPr lang="en-IN" dirty="0">
                <a:latin typeface="Bell MT" panose="02020503060305020303" pitchFamily="18" charset="0"/>
              </a:rPr>
              <a:t>(113321104032)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Kantabathina</a:t>
            </a:r>
            <a:r>
              <a:rPr lang="en-IN" dirty="0">
                <a:latin typeface="Bell MT" panose="02020503060305020303" pitchFamily="18" charset="0"/>
              </a:rPr>
              <a:t> Venkata Koushik Reddy(113321104037)</a:t>
            </a:r>
          </a:p>
          <a:p>
            <a:r>
              <a:rPr lang="en-IN" dirty="0">
                <a:latin typeface="Bell MT" panose="02020503060305020303" pitchFamily="18" charset="0"/>
              </a:rPr>
              <a:t>	Katari Lokesh(?113321104040)</a:t>
            </a:r>
          </a:p>
          <a:p>
            <a:r>
              <a:rPr lang="en-IN" dirty="0">
                <a:latin typeface="Bell MT" panose="02020503060305020303" pitchFamily="18" charset="0"/>
              </a:rPr>
              <a:t>	Kishore P M(113321104047)</a:t>
            </a:r>
          </a:p>
        </p:txBody>
      </p:sp>
    </p:spTree>
    <p:extLst>
      <p:ext uri="{BB962C8B-B14F-4D97-AF65-F5344CB8AC3E}">
        <p14:creationId xmlns:p14="http://schemas.microsoft.com/office/powerpoint/2010/main" xmlns="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536" y="2538739"/>
            <a:ext cx="9318171" cy="382287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</a:t>
            </a:r>
            <a:r>
              <a:rPr lang="en-US" sz="2000" dirty="0" smtClean="0">
                <a:latin typeface="Bell MT" panose="02020503060305020303" pitchFamily="18" charset="0"/>
              </a:rPr>
              <a:t>..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07" y="715383"/>
            <a:ext cx="10427378" cy="567191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01" y="2782390"/>
            <a:ext cx="8964385" cy="3226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82" y="48928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66" y="2675946"/>
            <a:ext cx="9479232" cy="3552766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</a:t>
            </a:r>
            <a:r>
              <a:rPr lang="en-US" sz="1800" b="1" dirty="0" err="1"/>
              <a:t>Selection</a:t>
            </a:r>
            <a:r>
              <a:rPr lang="en-US" dirty="0" err="1"/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99" y="499701"/>
            <a:ext cx="8593466" cy="6411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lacement\Picture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461" y="365759"/>
            <a:ext cx="7221537" cy="6074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801" y="261257"/>
            <a:ext cx="8727923" cy="731522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146" name="AutoShape 2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0" name="Picture 16" descr="C:\Users\placement\Downloads\air2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89" y="1881050"/>
            <a:ext cx="8759462" cy="4506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CFEFE-4ECB-8AF8-4458-017178FD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195944"/>
            <a:ext cx="10515600" cy="888274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58356-B7B1-07BC-7F7F-252799EB8A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5950" y="1531262"/>
            <a:ext cx="10515600" cy="49080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xmlns="" val="37006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b="1" i="1" dirty="0" smtClean="0"/>
              <a:t>: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6522" y="1606731"/>
            <a:ext cx="8596668" cy="41603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conclusion, developing an air quality monitoring system involves interfacing with sensors or APIs to gather real-time data on particulate matter concentrations such as PM2.5 and PM10.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information can be utilized to assess and display the current air quality. The provided Java code serves as a basic framework, simulating sensor readings for demonstration purposes.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 practical application, it's crucial to replace simulated data with actual sensor inputs or API calls</a:t>
            </a:r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32B3F2-4DD7-A802-C313-BD4548B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232CB-9F9C-27D9-5D5F-6976C36E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5" y="2939143"/>
            <a:ext cx="11259986" cy="858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r>
              <a:rPr lang="en-US" sz="6000" dirty="0" smtClean="0">
                <a:latin typeface="Algerian" panose="04020705040A02060702" pitchFamily="82" charset="0"/>
              </a:rPr>
              <a:t>ANK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665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253</TotalTime>
  <Words>455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PROJECT DEFINITION:</vt:lpstr>
      <vt:lpstr>OBJECTIVES:</vt:lpstr>
      <vt:lpstr>IOT SENSOR DEVICE: </vt:lpstr>
      <vt:lpstr>Slide 5</vt:lpstr>
      <vt:lpstr>IMPLEMENTATION:</vt:lpstr>
      <vt:lpstr>INTEGRATION APPROACH:</vt:lpstr>
      <vt:lpstr>CONCLUSION:</vt:lpstr>
      <vt:lpstr>THANK YOUANK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placement</cp:lastModifiedBy>
  <cp:revision>6</cp:revision>
  <dcterms:created xsi:type="dcterms:W3CDTF">2023-09-29T07:14:55Z</dcterms:created>
  <dcterms:modified xsi:type="dcterms:W3CDTF">2023-10-11T08:54:08Z</dcterms:modified>
</cp:coreProperties>
</file>