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9"/>
  </p:notesMasterIdLst>
  <p:sldIdLst>
    <p:sldId id="256" r:id="rId2"/>
    <p:sldId id="266" r:id="rId3"/>
    <p:sldId id="267" r:id="rId4"/>
    <p:sldId id="268" r:id="rId5"/>
    <p:sldId id="259" r:id="rId6"/>
    <p:sldId id="269" r:id="rId7"/>
    <p:sldId id="265"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25-10-2023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986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0641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581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628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057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805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7918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21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326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408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901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08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877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592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480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3828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10/25/2023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0406377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gn="ctr">
              <a:lnSpc>
                <a:spcPct val="100000"/>
              </a:lnSpc>
              <a:spcBef>
                <a:spcPts val="100"/>
              </a:spcBef>
            </a:pPr>
            <a:r>
              <a:rPr sz="1800" b="1" spc="-105" dirty="0">
                <a:solidFill>
                  <a:srgbClr val="404040"/>
                </a:solidFill>
                <a:latin typeface="Times New Roman" panose="02020603050405020304" pitchFamily="18" charset="0"/>
                <a:cs typeface="Times New Roman" panose="02020603050405020304" pitchFamily="18" charset="0"/>
              </a:rPr>
              <a:t>D</a:t>
            </a:r>
            <a:r>
              <a:rPr sz="1800" b="1" spc="-75" dirty="0">
                <a:solidFill>
                  <a:srgbClr val="404040"/>
                </a:solidFill>
                <a:latin typeface="Times New Roman" panose="02020603050405020304" pitchFamily="18" charset="0"/>
                <a:cs typeface="Times New Roman" panose="02020603050405020304" pitchFamily="18" charset="0"/>
              </a:rPr>
              <a:t>E</a:t>
            </a:r>
            <a:r>
              <a:rPr sz="1800" b="1" spc="-215" dirty="0">
                <a:solidFill>
                  <a:srgbClr val="404040"/>
                </a:solidFill>
                <a:latin typeface="Times New Roman" panose="02020603050405020304" pitchFamily="18" charset="0"/>
                <a:cs typeface="Times New Roman" panose="02020603050405020304" pitchFamily="18" charset="0"/>
              </a:rPr>
              <a:t>P</a:t>
            </a:r>
            <a:r>
              <a:rPr sz="1800" b="1" spc="-95" dirty="0">
                <a:solidFill>
                  <a:srgbClr val="404040"/>
                </a:solidFill>
                <a:latin typeface="Times New Roman" panose="02020603050405020304" pitchFamily="18" charset="0"/>
                <a:cs typeface="Times New Roman" panose="02020603050405020304" pitchFamily="18" charset="0"/>
              </a:rPr>
              <a:t>A</a:t>
            </a:r>
            <a:r>
              <a:rPr sz="1800" b="1" spc="-240" dirty="0">
                <a:solidFill>
                  <a:srgbClr val="404040"/>
                </a:solidFill>
                <a:latin typeface="Times New Roman" panose="02020603050405020304" pitchFamily="18" charset="0"/>
                <a:cs typeface="Times New Roman" panose="02020603050405020304" pitchFamily="18" charset="0"/>
              </a:rPr>
              <a:t>R</a:t>
            </a:r>
            <a:r>
              <a:rPr sz="1800" b="1" spc="-15" dirty="0">
                <a:solidFill>
                  <a:srgbClr val="404040"/>
                </a:solidFill>
                <a:latin typeface="Times New Roman" panose="02020603050405020304" pitchFamily="18" charset="0"/>
                <a:cs typeface="Times New Roman" panose="02020603050405020304" pitchFamily="18" charset="0"/>
              </a:rPr>
              <a:t>T</a:t>
            </a:r>
            <a:r>
              <a:rPr sz="1800" b="1" spc="15" dirty="0">
                <a:solidFill>
                  <a:srgbClr val="404040"/>
                </a:solidFill>
                <a:latin typeface="Times New Roman" panose="02020603050405020304" pitchFamily="18" charset="0"/>
                <a:cs typeface="Times New Roman" panose="02020603050405020304" pitchFamily="18" charset="0"/>
              </a:rPr>
              <a:t>M</a:t>
            </a:r>
            <a:r>
              <a:rPr sz="1800" b="1" spc="-105" dirty="0">
                <a:solidFill>
                  <a:srgbClr val="404040"/>
                </a:solidFill>
                <a:latin typeface="Times New Roman" panose="02020603050405020304" pitchFamily="18" charset="0"/>
                <a:cs typeface="Times New Roman" panose="02020603050405020304" pitchFamily="18" charset="0"/>
              </a:rPr>
              <a:t>E</a:t>
            </a:r>
            <a:r>
              <a:rPr sz="1800" b="1" spc="-165" dirty="0">
                <a:solidFill>
                  <a:srgbClr val="404040"/>
                </a:solidFill>
                <a:latin typeface="Times New Roman" panose="02020603050405020304" pitchFamily="18" charset="0"/>
                <a:cs typeface="Times New Roman" panose="02020603050405020304" pitchFamily="18" charset="0"/>
              </a:rPr>
              <a:t>N</a:t>
            </a:r>
            <a:r>
              <a:rPr sz="1800" b="1" spc="120" dirty="0">
                <a:solidFill>
                  <a:srgbClr val="404040"/>
                </a:solidFill>
                <a:latin typeface="Times New Roman" panose="02020603050405020304" pitchFamily="18" charset="0"/>
                <a:cs typeface="Times New Roman" panose="02020603050405020304" pitchFamily="18" charset="0"/>
              </a:rPr>
              <a:t>T</a:t>
            </a:r>
            <a:r>
              <a:rPr sz="1800" b="1" spc="-85" dirty="0">
                <a:solidFill>
                  <a:srgbClr val="404040"/>
                </a:solidFill>
                <a:latin typeface="Times New Roman" panose="02020603050405020304" pitchFamily="18" charset="0"/>
                <a:cs typeface="Times New Roman" panose="02020603050405020304" pitchFamily="18" charset="0"/>
              </a:rPr>
              <a:t> </a:t>
            </a:r>
            <a:r>
              <a:rPr sz="1800" b="1" spc="-130" dirty="0">
                <a:solidFill>
                  <a:srgbClr val="404040"/>
                </a:solidFill>
                <a:latin typeface="Times New Roman" panose="02020603050405020304" pitchFamily="18" charset="0"/>
                <a:cs typeface="Times New Roman" panose="02020603050405020304" pitchFamily="18" charset="0"/>
              </a:rPr>
              <a:t>O</a:t>
            </a:r>
            <a:r>
              <a:rPr sz="1800" b="1" spc="-105" dirty="0">
                <a:solidFill>
                  <a:srgbClr val="404040"/>
                </a:solidFill>
                <a:latin typeface="Times New Roman" panose="02020603050405020304" pitchFamily="18" charset="0"/>
                <a:cs typeface="Times New Roman" panose="02020603050405020304" pitchFamily="18" charset="0"/>
              </a:rPr>
              <a:t>F</a:t>
            </a:r>
            <a:r>
              <a:rPr sz="1800" b="1" spc="10" dirty="0">
                <a:solidFill>
                  <a:srgbClr val="404040"/>
                </a:solidFill>
                <a:latin typeface="Times New Roman" panose="02020603050405020304" pitchFamily="18" charset="0"/>
                <a:cs typeface="Times New Roman" panose="02020603050405020304" pitchFamily="18" charset="0"/>
              </a:rPr>
              <a:t> </a:t>
            </a:r>
            <a:r>
              <a:rPr sz="1800" b="1" spc="-135" dirty="0">
                <a:solidFill>
                  <a:srgbClr val="404040"/>
                </a:solidFill>
                <a:latin typeface="Times New Roman" panose="02020603050405020304" pitchFamily="18" charset="0"/>
                <a:cs typeface="Times New Roman" panose="02020603050405020304" pitchFamily="18" charset="0"/>
              </a:rPr>
              <a:t>I</a:t>
            </a:r>
            <a:r>
              <a:rPr sz="1800" b="1" spc="-165" dirty="0">
                <a:solidFill>
                  <a:srgbClr val="404040"/>
                </a:solidFill>
                <a:latin typeface="Times New Roman" panose="02020603050405020304" pitchFamily="18" charset="0"/>
                <a:cs typeface="Times New Roman" panose="02020603050405020304" pitchFamily="18" charset="0"/>
              </a:rPr>
              <a:t>N</a:t>
            </a:r>
            <a:r>
              <a:rPr sz="1800" b="1" spc="-90" dirty="0">
                <a:solidFill>
                  <a:srgbClr val="404040"/>
                </a:solidFill>
                <a:latin typeface="Times New Roman" panose="02020603050405020304" pitchFamily="18" charset="0"/>
                <a:cs typeface="Times New Roman" panose="02020603050405020304" pitchFamily="18" charset="0"/>
              </a:rPr>
              <a:t>F</a:t>
            </a:r>
            <a:r>
              <a:rPr sz="1800" b="1" spc="-130" dirty="0">
                <a:solidFill>
                  <a:srgbClr val="404040"/>
                </a:solidFill>
                <a:latin typeface="Times New Roman" panose="02020603050405020304" pitchFamily="18" charset="0"/>
                <a:cs typeface="Times New Roman" panose="02020603050405020304" pitchFamily="18" charset="0"/>
              </a:rPr>
              <a:t>O</a:t>
            </a:r>
            <a:r>
              <a:rPr sz="1800" b="1" spc="-165" dirty="0">
                <a:solidFill>
                  <a:srgbClr val="404040"/>
                </a:solidFill>
                <a:latin typeface="Times New Roman" panose="02020603050405020304" pitchFamily="18" charset="0"/>
                <a:cs typeface="Times New Roman" panose="02020603050405020304" pitchFamily="18" charset="0"/>
              </a:rPr>
              <a:t>R</a:t>
            </a:r>
            <a:r>
              <a:rPr sz="1800" b="1" spc="-120" dirty="0">
                <a:solidFill>
                  <a:srgbClr val="404040"/>
                </a:solidFill>
                <a:latin typeface="Times New Roman" panose="02020603050405020304" pitchFamily="18" charset="0"/>
                <a:cs typeface="Times New Roman" panose="02020603050405020304" pitchFamily="18" charset="0"/>
              </a:rPr>
              <a:t>M</a:t>
            </a:r>
            <a:r>
              <a:rPr sz="1800" b="1" spc="-240" dirty="0">
                <a:solidFill>
                  <a:srgbClr val="404040"/>
                </a:solidFill>
                <a:latin typeface="Times New Roman" panose="02020603050405020304" pitchFamily="18" charset="0"/>
                <a:cs typeface="Times New Roman" panose="02020603050405020304" pitchFamily="18" charset="0"/>
              </a:rPr>
              <a:t>A</a:t>
            </a:r>
            <a:r>
              <a:rPr sz="1800" b="1" spc="5" dirty="0">
                <a:solidFill>
                  <a:srgbClr val="404040"/>
                </a:solidFill>
                <a:latin typeface="Times New Roman" panose="02020603050405020304" pitchFamily="18" charset="0"/>
                <a:cs typeface="Times New Roman" panose="02020603050405020304" pitchFamily="18" charset="0"/>
              </a:rPr>
              <a:t>T</a:t>
            </a:r>
            <a:r>
              <a:rPr sz="1800" b="1" spc="-20" dirty="0">
                <a:solidFill>
                  <a:srgbClr val="404040"/>
                </a:solidFill>
                <a:latin typeface="Times New Roman" panose="02020603050405020304" pitchFamily="18" charset="0"/>
                <a:cs typeface="Times New Roman" panose="02020603050405020304" pitchFamily="18" charset="0"/>
              </a:rPr>
              <a:t>I</a:t>
            </a:r>
            <a:r>
              <a:rPr sz="1800" b="1" spc="-130" dirty="0">
                <a:solidFill>
                  <a:srgbClr val="404040"/>
                </a:solidFill>
                <a:latin typeface="Times New Roman" panose="02020603050405020304" pitchFamily="18" charset="0"/>
                <a:cs typeface="Times New Roman" panose="02020603050405020304" pitchFamily="18" charset="0"/>
              </a:rPr>
              <a:t>O</a:t>
            </a:r>
            <a:r>
              <a:rPr sz="1800" b="1" spc="-145" dirty="0">
                <a:solidFill>
                  <a:srgbClr val="404040"/>
                </a:solidFill>
                <a:latin typeface="Times New Roman" panose="02020603050405020304" pitchFamily="18" charset="0"/>
                <a:cs typeface="Times New Roman" panose="02020603050405020304" pitchFamily="18" charset="0"/>
              </a:rPr>
              <a:t>N</a:t>
            </a:r>
            <a:r>
              <a:rPr sz="1800" b="1" spc="45" dirty="0">
                <a:solidFill>
                  <a:srgbClr val="404040"/>
                </a:solidFill>
                <a:latin typeface="Times New Roman" panose="02020603050405020304" pitchFamily="18" charset="0"/>
                <a:cs typeface="Times New Roman" panose="02020603050405020304" pitchFamily="18" charset="0"/>
              </a:rPr>
              <a:t> </a:t>
            </a:r>
            <a:r>
              <a:rPr sz="1800" b="1" dirty="0">
                <a:solidFill>
                  <a:srgbClr val="404040"/>
                </a:solidFill>
                <a:latin typeface="Times New Roman" panose="02020603050405020304" pitchFamily="18" charset="0"/>
                <a:cs typeface="Times New Roman" panose="02020603050405020304" pitchFamily="18" charset="0"/>
              </a:rPr>
              <a:t>T</a:t>
            </a:r>
            <a:r>
              <a:rPr sz="1800" b="1" spc="15" dirty="0">
                <a:solidFill>
                  <a:srgbClr val="404040"/>
                </a:solidFill>
                <a:latin typeface="Times New Roman" panose="02020603050405020304" pitchFamily="18" charset="0"/>
                <a:cs typeface="Times New Roman" panose="02020603050405020304" pitchFamily="18" charset="0"/>
              </a:rPr>
              <a:t>E</a:t>
            </a:r>
            <a:r>
              <a:rPr sz="1800" b="1" spc="-150" dirty="0">
                <a:solidFill>
                  <a:srgbClr val="404040"/>
                </a:solidFill>
                <a:latin typeface="Times New Roman" panose="02020603050405020304" pitchFamily="18" charset="0"/>
                <a:cs typeface="Times New Roman" panose="02020603050405020304" pitchFamily="18" charset="0"/>
              </a:rPr>
              <a:t>C</a:t>
            </a:r>
            <a:r>
              <a:rPr sz="1800" b="1" spc="-160" dirty="0">
                <a:solidFill>
                  <a:srgbClr val="404040"/>
                </a:solidFill>
                <a:latin typeface="Times New Roman" panose="02020603050405020304" pitchFamily="18" charset="0"/>
                <a:cs typeface="Times New Roman" panose="02020603050405020304" pitchFamily="18" charset="0"/>
              </a:rPr>
              <a:t>H</a:t>
            </a:r>
            <a:r>
              <a:rPr sz="1800" b="1" spc="-165" dirty="0">
                <a:solidFill>
                  <a:srgbClr val="404040"/>
                </a:solidFill>
                <a:latin typeface="Times New Roman" panose="02020603050405020304" pitchFamily="18" charset="0"/>
                <a:cs typeface="Times New Roman" panose="02020603050405020304" pitchFamily="18" charset="0"/>
              </a:rPr>
              <a:t>N</a:t>
            </a:r>
            <a:r>
              <a:rPr sz="1800" b="1" spc="-130" dirty="0">
                <a:solidFill>
                  <a:srgbClr val="404040"/>
                </a:solidFill>
                <a:latin typeface="Times New Roman" panose="02020603050405020304" pitchFamily="18" charset="0"/>
                <a:cs typeface="Times New Roman" panose="02020603050405020304" pitchFamily="18" charset="0"/>
              </a:rPr>
              <a:t>O</a:t>
            </a:r>
            <a:r>
              <a:rPr sz="1800" b="1" spc="-90" dirty="0">
                <a:solidFill>
                  <a:srgbClr val="404040"/>
                </a:solidFill>
                <a:latin typeface="Times New Roman" panose="02020603050405020304" pitchFamily="18" charset="0"/>
                <a:cs typeface="Times New Roman" panose="02020603050405020304" pitchFamily="18" charset="0"/>
              </a:rPr>
              <a:t>L</a:t>
            </a:r>
            <a:r>
              <a:rPr sz="1800" b="1" spc="-150" dirty="0">
                <a:solidFill>
                  <a:srgbClr val="404040"/>
                </a:solidFill>
                <a:latin typeface="Times New Roman" panose="02020603050405020304" pitchFamily="18" charset="0"/>
                <a:cs typeface="Times New Roman" panose="02020603050405020304" pitchFamily="18" charset="0"/>
              </a:rPr>
              <a:t>O</a:t>
            </a:r>
            <a:r>
              <a:rPr sz="1800" b="1" spc="45" dirty="0">
                <a:solidFill>
                  <a:srgbClr val="404040"/>
                </a:solidFill>
                <a:latin typeface="Times New Roman" panose="02020603050405020304" pitchFamily="18" charset="0"/>
                <a:cs typeface="Times New Roman" panose="02020603050405020304" pitchFamily="18" charset="0"/>
              </a:rPr>
              <a:t>G</a:t>
            </a:r>
            <a:r>
              <a:rPr sz="1800" b="1" spc="-25" dirty="0">
                <a:solidFill>
                  <a:srgbClr val="404040"/>
                </a:solidFill>
                <a:latin typeface="Times New Roman" panose="02020603050405020304" pitchFamily="18" charset="0"/>
                <a:cs typeface="Times New Roman" panose="02020603050405020304" pitchFamily="18" charset="0"/>
              </a:rPr>
              <a:t>Y</a:t>
            </a:r>
            <a:endParaRPr sz="1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dirty="0">
              <a:latin typeface="Arial MT"/>
              <a:cs typeface="Arial MT"/>
            </a:endParaRPr>
          </a:p>
        </p:txBody>
      </p:sp>
      <p:sp>
        <p:nvSpPr>
          <p:cNvPr id="4" name="object 4"/>
          <p:cNvSpPr txBox="1"/>
          <p:nvPr/>
        </p:nvSpPr>
        <p:spPr>
          <a:xfrm>
            <a:off x="756602" y="2887027"/>
            <a:ext cx="3796665" cy="2509520"/>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sz="1800" dirty="0" smtClean="0">
                <a:solidFill>
                  <a:srgbClr val="404040"/>
                </a:solidFill>
                <a:latin typeface="Arial MT"/>
                <a:cs typeface="Arial MT"/>
              </a:rPr>
              <a:t>Pr</a:t>
            </a:r>
            <a:r>
              <a:rPr sz="1800" spc="-25" dirty="0" smtClean="0">
                <a:solidFill>
                  <a:srgbClr val="404040"/>
                </a:solidFill>
                <a:latin typeface="Arial MT"/>
                <a:cs typeface="Arial MT"/>
              </a:rPr>
              <a:t>o</a:t>
            </a:r>
            <a:r>
              <a:rPr sz="1800" spc="45" dirty="0" smtClean="0">
                <a:solidFill>
                  <a:srgbClr val="404040"/>
                </a:solidFill>
                <a:latin typeface="Arial MT"/>
                <a:cs typeface="Arial MT"/>
              </a:rPr>
              <a:t>j</a:t>
            </a:r>
            <a:r>
              <a:rPr sz="1800" spc="-30" dirty="0" smtClean="0">
                <a:solidFill>
                  <a:srgbClr val="404040"/>
                </a:solidFill>
                <a:latin typeface="Arial MT"/>
                <a:cs typeface="Arial MT"/>
              </a:rPr>
              <a:t>_22478_</a:t>
            </a:r>
            <a:r>
              <a:rPr sz="1800" spc="-275" dirty="0" smtClean="0">
                <a:solidFill>
                  <a:srgbClr val="404040"/>
                </a:solidFill>
                <a:latin typeface="Arial MT"/>
                <a:cs typeface="Arial MT"/>
              </a:rPr>
              <a:t>T</a:t>
            </a:r>
            <a:r>
              <a:rPr sz="1800" spc="-30" dirty="0" smtClean="0">
                <a:solidFill>
                  <a:srgbClr val="404040"/>
                </a:solidFill>
                <a:latin typeface="Arial MT"/>
                <a:cs typeface="Arial MT"/>
              </a:rPr>
              <a:t>ea</a:t>
            </a:r>
            <a:r>
              <a:rPr sz="1800" dirty="0" smtClean="0">
                <a:solidFill>
                  <a:srgbClr val="404040"/>
                </a:solidFill>
                <a:latin typeface="Arial MT"/>
                <a:cs typeface="Arial MT"/>
              </a:rPr>
              <a:t>m</a:t>
            </a:r>
            <a:r>
              <a:rPr sz="1800" spc="-25" dirty="0" smtClean="0">
                <a:solidFill>
                  <a:srgbClr val="404040"/>
                </a:solidFill>
                <a:latin typeface="Arial MT"/>
                <a:cs typeface="Arial MT"/>
              </a:rPr>
              <a:t>_</a:t>
            </a:r>
            <a:r>
              <a:rPr lang="en-GB" dirty="0">
                <a:solidFill>
                  <a:srgbClr val="404040"/>
                </a:solidFill>
                <a:latin typeface="Arial MT"/>
                <a:cs typeface="Arial MT"/>
              </a:rPr>
              <a:t>5</a:t>
            </a:r>
            <a:endParaRPr sz="1800" dirty="0">
              <a:latin typeface="Arial MT"/>
              <a:cs typeface="Arial MT"/>
            </a:endParaRPr>
          </a:p>
          <a:p>
            <a:pPr marL="12700">
              <a:lnSpc>
                <a:spcPct val="100000"/>
              </a:lnSpc>
              <a:spcBef>
                <a:spcPts val="980"/>
              </a:spcBef>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smtClean="0">
                <a:solidFill>
                  <a:srgbClr val="404040"/>
                </a:solidFill>
                <a:latin typeface="Georgia"/>
                <a:cs typeface="Georgia"/>
              </a:rPr>
              <a:t>:</a:t>
            </a:r>
            <a:endParaRPr sz="2000" dirty="0" smtClean="0">
              <a:latin typeface="Georgia"/>
              <a:cs typeface="Georgia"/>
            </a:endParaRPr>
          </a:p>
          <a:p>
            <a:pPr marL="469900">
              <a:lnSpc>
                <a:spcPct val="100000"/>
              </a:lnSpc>
              <a:spcBef>
                <a:spcPts val="1030"/>
              </a:spcBef>
            </a:pPr>
            <a:r>
              <a:rPr lang="en-GB" spc="-5" dirty="0" smtClean="0">
                <a:solidFill>
                  <a:srgbClr val="404040"/>
                </a:solidFill>
                <a:latin typeface="Arial MT"/>
                <a:cs typeface="Arial MT"/>
              </a:rPr>
              <a:t>Ganesh J</a:t>
            </a:r>
            <a:r>
              <a:rPr sz="1800" spc="-35" dirty="0" smtClean="0">
                <a:solidFill>
                  <a:srgbClr val="404040"/>
                </a:solidFill>
                <a:latin typeface="Arial MT"/>
                <a:cs typeface="Arial MT"/>
              </a:rPr>
              <a:t>(11332120501</a:t>
            </a:r>
            <a:r>
              <a:rPr lang="en-GB" sz="1800" spc="-35" dirty="0" smtClean="0">
                <a:solidFill>
                  <a:srgbClr val="404040"/>
                </a:solidFill>
                <a:latin typeface="Arial MT"/>
                <a:cs typeface="Arial MT"/>
              </a:rPr>
              <a:t>4</a:t>
            </a:r>
            <a:r>
              <a:rPr sz="1800" spc="-35" dirty="0" smtClean="0">
                <a:solidFill>
                  <a:srgbClr val="404040"/>
                </a:solidFill>
                <a:latin typeface="Arial MT"/>
                <a:cs typeface="Arial MT"/>
              </a:rPr>
              <a:t>)</a:t>
            </a:r>
            <a:endParaRPr sz="1800" dirty="0" smtClean="0">
              <a:latin typeface="Arial MT"/>
              <a:cs typeface="Arial MT"/>
            </a:endParaRPr>
          </a:p>
          <a:p>
            <a:pPr marL="469900" marR="202565">
              <a:lnSpc>
                <a:spcPct val="146000"/>
              </a:lnSpc>
              <a:spcBef>
                <a:spcPts val="150"/>
              </a:spcBef>
            </a:pPr>
            <a:r>
              <a:rPr lang="en-GB" dirty="0" err="1" smtClean="0">
                <a:solidFill>
                  <a:srgbClr val="404040"/>
                </a:solidFill>
                <a:latin typeface="Arial MT"/>
                <a:cs typeface="Arial MT"/>
              </a:rPr>
              <a:t>Akilan</a:t>
            </a:r>
            <a:r>
              <a:rPr lang="en-GB" dirty="0" smtClean="0">
                <a:solidFill>
                  <a:srgbClr val="404040"/>
                </a:solidFill>
                <a:latin typeface="Arial MT"/>
                <a:cs typeface="Arial MT"/>
              </a:rPr>
              <a:t> K</a:t>
            </a:r>
            <a:r>
              <a:rPr sz="1800" dirty="0" smtClean="0">
                <a:solidFill>
                  <a:srgbClr val="404040"/>
                </a:solidFill>
                <a:latin typeface="Arial MT"/>
                <a:cs typeface="Arial MT"/>
              </a:rPr>
              <a:t>(</a:t>
            </a:r>
            <a:r>
              <a:rPr sz="1800" spc="-185" dirty="0" smtClean="0">
                <a:solidFill>
                  <a:srgbClr val="404040"/>
                </a:solidFill>
                <a:latin typeface="Arial MT"/>
                <a:cs typeface="Arial MT"/>
              </a:rPr>
              <a:t>1</a:t>
            </a:r>
            <a:r>
              <a:rPr sz="1800" spc="-30" dirty="0" smtClean="0">
                <a:solidFill>
                  <a:srgbClr val="404040"/>
                </a:solidFill>
                <a:latin typeface="Arial MT"/>
                <a:cs typeface="Arial MT"/>
              </a:rPr>
              <a:t>133212050</a:t>
            </a:r>
            <a:r>
              <a:rPr lang="en-GB" sz="1800" spc="-30" dirty="0" smtClean="0">
                <a:solidFill>
                  <a:srgbClr val="404040"/>
                </a:solidFill>
                <a:latin typeface="Arial MT"/>
                <a:cs typeface="Arial MT"/>
              </a:rPr>
              <a:t>0</a:t>
            </a:r>
            <a:r>
              <a:rPr sz="1800" spc="-30" dirty="0" smtClean="0">
                <a:solidFill>
                  <a:srgbClr val="404040"/>
                </a:solidFill>
                <a:latin typeface="Arial MT"/>
                <a:cs typeface="Arial MT"/>
              </a:rPr>
              <a:t>5</a:t>
            </a:r>
            <a:r>
              <a:rPr sz="1800" dirty="0" smtClean="0">
                <a:solidFill>
                  <a:srgbClr val="404040"/>
                </a:solidFill>
                <a:latin typeface="Arial MT"/>
                <a:cs typeface="Arial MT"/>
              </a:rPr>
              <a:t>)  </a:t>
            </a:r>
            <a:r>
              <a:rPr lang="en-GB" spc="-5" dirty="0" err="1" smtClean="0">
                <a:solidFill>
                  <a:srgbClr val="404040"/>
                </a:solidFill>
                <a:latin typeface="Arial MT"/>
                <a:cs typeface="Arial MT"/>
              </a:rPr>
              <a:t>Hariharan</a:t>
            </a:r>
            <a:r>
              <a:rPr lang="en-GB" spc="-5" dirty="0" smtClean="0">
                <a:solidFill>
                  <a:srgbClr val="404040"/>
                </a:solidFill>
                <a:latin typeface="Arial MT"/>
                <a:cs typeface="Arial MT"/>
              </a:rPr>
              <a:t> U</a:t>
            </a:r>
            <a:r>
              <a:rPr sz="1800" spc="-40" dirty="0" smtClean="0">
                <a:solidFill>
                  <a:srgbClr val="404040"/>
                </a:solidFill>
                <a:latin typeface="Arial MT"/>
                <a:cs typeface="Arial MT"/>
              </a:rPr>
              <a:t>(1133212050</a:t>
            </a:r>
            <a:r>
              <a:rPr lang="en-GB" sz="1800" spc="-40" dirty="0" smtClean="0">
                <a:solidFill>
                  <a:srgbClr val="404040"/>
                </a:solidFill>
                <a:latin typeface="Arial MT"/>
                <a:cs typeface="Arial MT"/>
              </a:rPr>
              <a:t>16</a:t>
            </a:r>
            <a:r>
              <a:rPr sz="1800" spc="-40" dirty="0" smtClean="0">
                <a:solidFill>
                  <a:srgbClr val="404040"/>
                </a:solidFill>
                <a:latin typeface="Arial MT"/>
                <a:cs typeface="Arial MT"/>
              </a:rPr>
              <a:t>) </a:t>
            </a:r>
            <a:r>
              <a:rPr sz="1800" spc="-35" dirty="0" smtClean="0">
                <a:solidFill>
                  <a:srgbClr val="404040"/>
                </a:solidFill>
                <a:latin typeface="Arial MT"/>
                <a:cs typeface="Arial MT"/>
              </a:rPr>
              <a:t> </a:t>
            </a:r>
            <a:r>
              <a:rPr lang="en-GB" spc="-50" dirty="0" smtClean="0">
                <a:solidFill>
                  <a:srgbClr val="404040"/>
                </a:solidFill>
                <a:latin typeface="Arial MT"/>
                <a:cs typeface="Arial MT"/>
              </a:rPr>
              <a:t>Arun Kumar S</a:t>
            </a:r>
            <a:r>
              <a:rPr sz="1800" dirty="0" smtClean="0">
                <a:solidFill>
                  <a:srgbClr val="404040"/>
                </a:solidFill>
                <a:latin typeface="Arial MT"/>
                <a:cs typeface="Arial MT"/>
              </a:rPr>
              <a:t>(</a:t>
            </a:r>
            <a:r>
              <a:rPr sz="1800" spc="-180" dirty="0" smtClean="0">
                <a:solidFill>
                  <a:srgbClr val="404040"/>
                </a:solidFill>
                <a:latin typeface="Arial MT"/>
                <a:cs typeface="Arial MT"/>
              </a:rPr>
              <a:t>1</a:t>
            </a:r>
            <a:r>
              <a:rPr sz="1800" spc="-30" dirty="0" smtClean="0">
                <a:solidFill>
                  <a:srgbClr val="404040"/>
                </a:solidFill>
                <a:latin typeface="Arial MT"/>
                <a:cs typeface="Arial MT"/>
              </a:rPr>
              <a:t>133212050</a:t>
            </a:r>
            <a:r>
              <a:rPr lang="en-GB" sz="1800" spc="-30" dirty="0" smtClean="0">
                <a:solidFill>
                  <a:srgbClr val="404040"/>
                </a:solidFill>
                <a:latin typeface="Arial MT"/>
                <a:cs typeface="Arial MT"/>
              </a:rPr>
              <a:t>07</a:t>
            </a:r>
            <a:r>
              <a:rPr sz="1800" dirty="0" smtClean="0">
                <a:solidFill>
                  <a:srgbClr val="404040"/>
                </a:solidFill>
                <a:latin typeface="Arial MT"/>
                <a:cs typeface="Arial MT"/>
              </a:rPr>
              <a:t>)</a:t>
            </a:r>
            <a:endParaRPr sz="1800" dirty="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a:xfrm>
            <a:off x="677334" y="609600"/>
            <a:ext cx="2294466" cy="685800"/>
          </a:xfrm>
        </p:spPr>
        <p:txBody>
          <a:bodyPr/>
          <a:lstStyle/>
          <a:p>
            <a:pPr algn="ctr"/>
            <a:r>
              <a:rPr lang="en-IN" b="1" i="0" dirty="0">
                <a:effectLst/>
                <a:latin typeface="Calibri" panose="020F0502020204030204" pitchFamily="34" charset="0"/>
                <a:ea typeface="Calibri" panose="020F0502020204030204" pitchFamily="34" charset="0"/>
                <a:cs typeface="Calibri" panose="020F0502020204030204" pitchFamily="34" charset="0"/>
              </a:rPr>
              <a:t>Project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0B844CB-62D8-C918-FEE8-F3C18E139915}"/>
              </a:ext>
            </a:extLst>
          </p:cNvPr>
          <p:cNvSpPr>
            <a:spLocks noGrp="1"/>
          </p:cNvSpPr>
          <p:nvPr>
            <p:ph idx="1"/>
          </p:nvPr>
        </p:nvSpPr>
        <p:spPr>
          <a:xfrm>
            <a:off x="667543" y="2023110"/>
            <a:ext cx="8890317" cy="2154436"/>
          </a:xfrm>
        </p:spPr>
        <p:txBody>
          <a:bodyPr>
            <a:normAutofit lnSpcReduction="10000"/>
          </a:bodyPr>
          <a:lstStyle/>
          <a:p>
            <a:r>
              <a:rPr lang="en-GB" sz="2800" dirty="0">
                <a:latin typeface="Times New Roman" panose="02020603050405020304" pitchFamily="18" charset="0"/>
                <a:cs typeface="Times New Roman" panose="02020603050405020304" pitchFamily="18" charset="0"/>
              </a:rPr>
              <a:t>This Internet of Things project uses a MQ135 sensor and a Raspberry Pi to monitor air quality. The goal is to gather data on current air quality and transfer it to a distant server for analysis. Sensor calibration, data transfer, and server configuration are among the prerequisites.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a:xfrm>
            <a:off x="677334" y="609600"/>
            <a:ext cx="3208866" cy="685800"/>
          </a:xfrm>
        </p:spPr>
        <p:txBody>
          <a:bodyPr/>
          <a:lstStyle/>
          <a:p>
            <a:pPr algn="ctr"/>
            <a:r>
              <a:rPr lang="en-IN" b="1" i="0" dirty="0">
                <a:effectLst/>
                <a:latin typeface="Calibri" panose="020F0502020204030204" pitchFamily="34" charset="0"/>
                <a:ea typeface="Calibri" panose="020F0502020204030204" pitchFamily="34" charset="0"/>
                <a:cs typeface="Calibri" panose="020F0502020204030204" pitchFamily="34" charset="0"/>
              </a:rPr>
              <a:t>Requirements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4ED3DFE-4028-01C1-7C79-7F38FD0D7FC9}"/>
              </a:ext>
            </a:extLst>
          </p:cNvPr>
          <p:cNvSpPr>
            <a:spLocks noGrp="1"/>
          </p:cNvSpPr>
          <p:nvPr>
            <p:ph idx="1"/>
          </p:nvPr>
        </p:nvSpPr>
        <p:spPr>
          <a:xfrm>
            <a:off x="609600" y="1676400"/>
            <a:ext cx="8620351" cy="4953000"/>
          </a:xfrm>
        </p:spPr>
        <p:txBody>
          <a:bodyPr>
            <a:normAutofit/>
          </a:bodyPr>
          <a:lstStyle/>
          <a:p>
            <a:r>
              <a:rPr lang="en-US" sz="2000" b="1" dirty="0">
                <a:latin typeface="Times New Roman" panose="02020603050405020304" pitchFamily="18" charset="0"/>
                <a:cs typeface="Times New Roman" panose="02020603050405020304" pitchFamily="18" charset="0"/>
              </a:rPr>
              <a:t>Sensors</a:t>
            </a:r>
            <a:r>
              <a:rPr lang="en-US" sz="2000" dirty="0">
                <a:latin typeface="Times New Roman" panose="02020603050405020304" pitchFamily="18" charset="0"/>
                <a:cs typeface="Times New Roman" panose="02020603050405020304" pitchFamily="18" charset="0"/>
              </a:rPr>
              <a:t>: Air quality sensors to measure parameters such as PM2.5, PM10, CO2, CO, temperature, and humidity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Microcontrollers</a:t>
            </a:r>
            <a:r>
              <a:rPr lang="en-US" sz="2000" dirty="0">
                <a:latin typeface="Times New Roman" panose="02020603050405020304" pitchFamily="18" charset="0"/>
                <a:cs typeface="Times New Roman" panose="02020603050405020304" pitchFamily="18" charset="0"/>
              </a:rPr>
              <a:t>: Devices like Arduino or Raspberry Pi to collect data from sensors and transmit it to a central server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Central Server: </a:t>
            </a:r>
            <a:r>
              <a:rPr lang="en-US" sz="2000" dirty="0">
                <a:latin typeface="Times New Roman" panose="02020603050405020304" pitchFamily="18" charset="0"/>
                <a:cs typeface="Times New Roman" panose="02020603050405020304" pitchFamily="18" charset="0"/>
              </a:rPr>
              <a:t>A cloud-based server to receive, store, and process the sensor data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A database system for data storage and retrieval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Web Application</a:t>
            </a:r>
            <a:r>
              <a:rPr lang="en-US" sz="2000" dirty="0">
                <a:latin typeface="Times New Roman" panose="02020603050405020304" pitchFamily="18" charset="0"/>
                <a:cs typeface="Times New Roman" panose="02020603050405020304" pitchFamily="18" charset="0"/>
              </a:rPr>
              <a:t>: A user-friendly web application for data visualization and user interaction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Communication Protocols</a:t>
            </a:r>
            <a:r>
              <a:rPr lang="en-US" sz="2000" dirty="0">
                <a:latin typeface="Times New Roman" panose="02020603050405020304" pitchFamily="18" charset="0"/>
                <a:cs typeface="Times New Roman" panose="02020603050405020304" pitchFamily="18" charset="0"/>
              </a:rPr>
              <a:t>: MQTT or HTTP for data transmission from sensors to the server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a:xfrm>
            <a:off x="677334" y="609600"/>
            <a:ext cx="3742266" cy="685800"/>
          </a:xfrm>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Web </a:t>
            </a:r>
            <a:r>
              <a:rPr lang="en-IN" dirty="0" smtClean="0">
                <a:latin typeface="Calibri" panose="020F0502020204030204" pitchFamily="34" charset="0"/>
                <a:ea typeface="Calibri" panose="020F0502020204030204" pitchFamily="34" charset="0"/>
                <a:cs typeface="Calibri" panose="020F0502020204030204" pitchFamily="34" charset="0"/>
              </a:rPr>
              <a:t>Technologies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7C4A475-1C60-AC49-71FE-F55D0FD2A629}"/>
              </a:ext>
            </a:extLst>
          </p:cNvPr>
          <p:cNvSpPr>
            <a:spLocks noGrp="1"/>
          </p:cNvSpPr>
          <p:nvPr>
            <p:ph idx="1"/>
          </p:nvPr>
        </p:nvSpPr>
        <p:spPr>
          <a:xfrm>
            <a:off x="609600" y="1905000"/>
            <a:ext cx="8839200" cy="3581400"/>
          </a:xfrm>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Front-end Development: </a:t>
            </a:r>
            <a:r>
              <a:rPr lang="en-IN" dirty="0">
                <a:latin typeface="Times New Roman" panose="02020603050405020304" pitchFamily="18" charset="0"/>
                <a:cs typeface="Times New Roman" panose="02020603050405020304" pitchFamily="18" charset="0"/>
              </a:rPr>
              <a:t>HTML, CSS, JavaScript, and front-end frameworks (e.g., React, Angular, or Vue.js) for building the user interface of the web application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Back-end Development: </a:t>
            </a:r>
            <a:r>
              <a:rPr lang="en-IN" dirty="0">
                <a:latin typeface="Times New Roman" panose="02020603050405020304" pitchFamily="18" charset="0"/>
                <a:cs typeface="Times New Roman" panose="02020603050405020304" pitchFamily="18" charset="0"/>
              </a:rPr>
              <a:t>Node.js, Python, or Java for the server-side application responsible for data processing and database communication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Database: </a:t>
            </a:r>
            <a:r>
              <a:rPr lang="en-IN" dirty="0">
                <a:latin typeface="Times New Roman" panose="02020603050405020304" pitchFamily="18" charset="0"/>
                <a:cs typeface="Times New Roman" panose="02020603050405020304" pitchFamily="18" charset="0"/>
              </a:rPr>
              <a:t>SQL or NoSQL databases like MySQL, PostgreSQL, MongoDB, or Firebase for data storage and retrieval</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Cloud Services: </a:t>
            </a:r>
            <a:r>
              <a:rPr lang="en-IN" dirty="0">
                <a:latin typeface="Times New Roman" panose="02020603050405020304" pitchFamily="18" charset="0"/>
                <a:cs typeface="Times New Roman" panose="02020603050405020304" pitchFamily="18" charset="0"/>
              </a:rPr>
              <a:t>Utilize cloud platforms like AWS, Azure, or Google Cloud for hosting the central server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Visualization: </a:t>
            </a:r>
            <a:r>
              <a:rPr lang="en-IN" dirty="0">
                <a:latin typeface="Times New Roman" panose="02020603050405020304" pitchFamily="18" charset="0"/>
                <a:cs typeface="Times New Roman" panose="02020603050405020304" pitchFamily="18" charset="0"/>
              </a:rPr>
              <a:t>Use libraries like D3.js or charting libraries such as Chart.js to create interactive and informative data visualizations.</a:t>
            </a:r>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4800600" cy="567463"/>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Calibri" panose="020F0502020204030204" pitchFamily="34" charset="0"/>
                <a:ea typeface="Calibri" panose="020F0502020204030204" pitchFamily="34" charset="0"/>
                <a:cs typeface="Calibri" panose="020F0502020204030204" pitchFamily="34" charset="0"/>
              </a:rPr>
              <a:t>Stages of </a:t>
            </a:r>
            <a:r>
              <a:rPr lang="en-IN" spc="-5" dirty="0" smtClean="0">
                <a:latin typeface="Calibri" panose="020F0502020204030204" pitchFamily="34" charset="0"/>
                <a:ea typeface="Calibri" panose="020F0502020204030204" pitchFamily="34" charset="0"/>
                <a:cs typeface="Calibri" panose="020F0502020204030204" pitchFamily="34" charset="0"/>
              </a:rPr>
              <a:t>Development</a:t>
            </a:r>
            <a:endParaRPr spc="-5"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a:spLocks noGrp="1"/>
          </p:cNvSpPr>
          <p:nvPr>
            <p:ph idx="1"/>
          </p:nvPr>
        </p:nvSpPr>
        <p:spPr>
          <a:xfrm>
            <a:off x="756602" y="1117155"/>
            <a:ext cx="8362315" cy="5074466"/>
          </a:xfrm>
          <a:prstGeom prst="rect">
            <a:avLst/>
          </a:prstGeom>
        </p:spPr>
        <p:txBody>
          <a:bodyPr vert="horz" wrap="square" lIns="0" tIns="148590" rIns="0" bIns="0" rtlCol="0">
            <a:spAutoFit/>
          </a:bodyPr>
          <a:lstStyle/>
          <a:p>
            <a:pPr marL="298450" indent="-285750" algn="just">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Sensor </a:t>
            </a:r>
            <a:r>
              <a:rPr lang="en-US" sz="2000" b="1"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Integration: </a:t>
            </a:r>
            <a:r>
              <a:rPr lang="en-US" sz="2000"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Connect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air quality sensors to microcontrollers and develop code to read and transmit data to the central server</a:t>
            </a:r>
            <a:r>
              <a:rPr lang="en-US" sz="2000"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298450" indent="-285750" algn="just">
              <a:lnSpc>
                <a:spcPct val="100000"/>
              </a:lnSpc>
              <a:spcBef>
                <a:spcPts val="1170"/>
              </a:spcBef>
              <a:buFont typeface="Arial" panose="020B0604020202020204" pitchFamily="34" charset="0"/>
              <a:buChar char="•"/>
            </a:pPr>
            <a:r>
              <a:rPr lang="en-US" sz="2000" b="1"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Server </a:t>
            </a: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Setup: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Set up the cloud-based server for data reception and establish a database for data storage.</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Processing: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 scripts to process and clean incoming sensor data.</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 Application Development: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Design and develop a user-friendly web application for data visualization and interaction.</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Real-time Data Display: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real-time data display features in the web application, enabling users to monitor air quality conditions instantly.</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Authentication: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Add user authentication and authorization for secure access to the platform.</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Notifications: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alerting and notification features to inform users of critical air quality conditions</a:t>
            </a:r>
            <a:r>
              <a:rPr lang="en-US" sz="2000" spc="-114"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a:xfrm>
            <a:off x="685800" y="762000"/>
            <a:ext cx="2751666" cy="762000"/>
          </a:xfrm>
        </p:spPr>
        <p:txBody>
          <a:bodyPr>
            <a:normAutofit/>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Conclusion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40DFF64-B5C4-8ECC-E4F3-CE5B1D90A257}"/>
              </a:ext>
            </a:extLst>
          </p:cNvPr>
          <p:cNvSpPr>
            <a:spLocks noGrp="1"/>
          </p:cNvSpPr>
          <p:nvPr>
            <p:ph idx="1"/>
          </p:nvPr>
        </p:nvSpPr>
        <p:spPr>
          <a:xfrm>
            <a:off x="533400" y="2362200"/>
            <a:ext cx="8362315" cy="2667000"/>
          </a:xfrm>
        </p:spPr>
        <p:txBody>
          <a:bodyPr>
            <a:normAutofit/>
          </a:bodyPr>
          <a:lstStyle/>
          <a:p>
            <a:r>
              <a:rPr lang="en-GB" sz="2000" dirty="0">
                <a:latin typeface="Times New Roman" panose="02020603050405020304" pitchFamily="18" charset="0"/>
                <a:cs typeface="Times New Roman" panose="02020603050405020304" pitchFamily="18" charset="0"/>
              </a:rPr>
              <a:t>For environmental and public health monitoring, the creation of an Internet of Things air quality monitoring system is essential. This project seeks to develop a user-friendly platform for people and authorities to obtain real-time air quality data by fusing air quality sensors with web technology. The platform will help people make more educated decisions about environmental management and raise awareness of issues related to air quality. It is anticipated that this project's successful conclusion would enhance air quality management and monitoring in several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5768721" cy="1032510"/>
          </a:xfrm>
          <a:prstGeom prst="rect">
            <a:avLst/>
          </a:prstGeom>
        </p:spPr>
        <p:txBody>
          <a:bodyPr vert="horz" wrap="square" lIns="0" tIns="13335" rIns="0" bIns="0" rtlCol="0">
            <a:spAutoFit/>
          </a:bodyPr>
          <a:lstStyle/>
          <a:p>
            <a:pPr marL="12700" algn="ctr">
              <a:lnSpc>
                <a:spcPct val="100000"/>
              </a:lnSpc>
              <a:spcBef>
                <a:spcPts val="105"/>
              </a:spcBef>
            </a:pPr>
            <a:r>
              <a:rPr sz="6600" spc="5" dirty="0"/>
              <a:t>THANK</a:t>
            </a:r>
            <a:r>
              <a:rPr sz="6600" spc="-265" dirty="0"/>
              <a:t> </a:t>
            </a:r>
            <a:r>
              <a:rPr sz="6600" spc="-15" dirty="0"/>
              <a:t>YOU</a:t>
            </a:r>
            <a:endParaRPr sz="66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TotalTime>
  <Words>505</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MT</vt:lpstr>
      <vt:lpstr>Calibri</vt:lpstr>
      <vt:lpstr>Georgia</vt:lpstr>
      <vt:lpstr>Times New Roman</vt:lpstr>
      <vt:lpstr>Trebuchet MS</vt:lpstr>
      <vt:lpstr>Wingdings</vt:lpstr>
      <vt:lpstr>Wingdings 3</vt:lpstr>
      <vt:lpstr>Facet</vt:lpstr>
      <vt:lpstr>Project name : Air Quality Monitoring</vt:lpstr>
      <vt:lpstr>Project</vt:lpstr>
      <vt:lpstr>Requirements</vt:lpstr>
      <vt:lpstr>Web Technologies</vt:lpstr>
      <vt:lpstr>Stages of Development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cp:lastModifiedBy>New</cp:lastModifiedBy>
  <cp:revision>9</cp:revision>
  <dcterms:created xsi:type="dcterms:W3CDTF">2023-09-30T12:37:30Z</dcterms:created>
  <dcterms:modified xsi:type="dcterms:W3CDTF">2023-10-25T13:04:24Z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