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3"/>
    <p:sldId id="263" r:id="rId4"/>
    <p:sldId id="261" r:id="rId5"/>
    <p:sldId id="262" r:id="rId6"/>
    <p:sldId id="265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D4CDBEB-7B95-45C9-9746-1E512CCA006C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A3EC6906-C29A-4A8E-A5BA-A2BA206FA6B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9971" y="2357147"/>
            <a:ext cx="108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000" b="1" dirty="0">
                <a:latin typeface="Bell MT" panose="02020503060305020303" pitchFamily="18" charset="0"/>
              </a:rPr>
              <a:t>DEPARTMENT OF COMPUTER SCIENCE AND ENGINEERING</a:t>
            </a:r>
            <a:endParaRPr lang="en-IN" sz="2000" b="1" dirty="0">
              <a:latin typeface="Bell MT" panose="020205030603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798" y="3296132"/>
            <a:ext cx="102978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Project name :</a:t>
            </a:r>
            <a:r>
              <a:rPr lang="en-IN" sz="2000" dirty="0">
                <a:latin typeface="Bell MT" panose="02020503060305020303" pitchFamily="18" charset="0"/>
              </a:rPr>
              <a:t> AIR QUALITY MONITORING </a:t>
            </a:r>
            <a:endParaRPr lang="en-IN" sz="2000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Bell MT" panose="02020503060305020303" pitchFamily="18" charset="0"/>
              </a:rPr>
              <a:t>Team name : </a:t>
            </a:r>
            <a:r>
              <a:rPr lang="en-IN" sz="2000" dirty="0">
                <a:latin typeface="Bell MT" panose="02020503060305020303" pitchFamily="18" charset="0"/>
              </a:rPr>
              <a:t>Proj_224784_Team_5 </a:t>
            </a:r>
            <a:endParaRPr lang="en-IN" sz="2000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Bell MT" panose="02020503060305020303" pitchFamily="18" charset="0"/>
              </a:rPr>
              <a:t>Team members :</a:t>
            </a:r>
            <a:endParaRPr lang="en-IN" sz="2000" b="1" dirty="0">
              <a:latin typeface="Bell MT" panose="02020503060305020303" pitchFamily="18" charset="0"/>
            </a:endParaRP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err="1">
                <a:latin typeface="Bell MT" panose="02020503060305020303" pitchFamily="18" charset="0"/>
              </a:rPr>
              <a:t>Javvaji</a:t>
            </a:r>
            <a:r>
              <a:rPr lang="en-IN" dirty="0">
                <a:latin typeface="Bell MT" panose="02020503060305020303" pitchFamily="18" charset="0"/>
              </a:rPr>
              <a:t> </a:t>
            </a:r>
            <a:r>
              <a:rPr lang="en-IN" dirty="0" err="1">
                <a:latin typeface="Bell MT" panose="02020503060305020303" pitchFamily="18" charset="0"/>
              </a:rPr>
              <a:t>Vamsikrishna</a:t>
            </a:r>
            <a:r>
              <a:rPr lang="en-IN" dirty="0">
                <a:latin typeface="Bell MT" panose="02020503060305020303" pitchFamily="18" charset="0"/>
              </a:rPr>
              <a:t>(113321104032)</a:t>
            </a:r>
            <a:endParaRPr lang="en-IN" dirty="0">
              <a:latin typeface="Bell MT" panose="02020503060305020303" pitchFamily="18" charset="0"/>
            </a:endParaRPr>
          </a:p>
          <a:p>
            <a:r>
              <a:rPr lang="en-IN" dirty="0">
                <a:latin typeface="Bell MT" panose="02020503060305020303" pitchFamily="18" charset="0"/>
              </a:rPr>
              <a:t>	</a:t>
            </a:r>
            <a:r>
              <a:rPr lang="en-IN" dirty="0" err="1">
                <a:latin typeface="Bell MT" panose="02020503060305020303" pitchFamily="18" charset="0"/>
              </a:rPr>
              <a:t>Kantabathina</a:t>
            </a:r>
            <a:r>
              <a:rPr lang="en-IN" dirty="0">
                <a:latin typeface="Bell MT" panose="02020503060305020303" pitchFamily="18" charset="0"/>
              </a:rPr>
              <a:t> Venkata Koushik Reddy(113321104037)</a:t>
            </a:r>
            <a:endParaRPr lang="en-IN" dirty="0">
              <a:latin typeface="Bell MT" panose="02020503060305020303" pitchFamily="18" charset="0"/>
            </a:endParaRPr>
          </a:p>
          <a:p>
            <a:r>
              <a:rPr lang="en-IN" dirty="0">
                <a:latin typeface="Bell MT" panose="02020503060305020303" pitchFamily="18" charset="0"/>
              </a:rPr>
              <a:t>	Katari Lokesh(?113321104040)</a:t>
            </a:r>
            <a:endParaRPr lang="en-IN" dirty="0">
              <a:latin typeface="Bell MT" panose="02020503060305020303" pitchFamily="18" charset="0"/>
            </a:endParaRPr>
          </a:p>
          <a:p>
            <a:r>
              <a:rPr lang="en-IN" dirty="0">
                <a:latin typeface="Bell MT" panose="02020503060305020303" pitchFamily="18" charset="0"/>
              </a:rPr>
              <a:t>	Kishore P M(113321104047)</a:t>
            </a:r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907" y="715383"/>
            <a:ext cx="10427378" cy="567191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i="1" u="sng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DEFINITION:</a:t>
            </a:r>
            <a:endParaRPr lang="en-IN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907" y="1781093"/>
            <a:ext cx="9318171" cy="473897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Developing an IoT-based air quality monitoring system involves defining key parameters, such as the types of pollutants to measure (e.g., PM2.5, CO2)</a:t>
            </a:r>
            <a:endParaRPr lang="en-US" sz="2000" dirty="0">
              <a:latin typeface="Bell MT" panose="02020503060305020303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Desired accuracy levels, sensor placement, data transmission protocols, and user interface requirements for real-time tracking.</a:t>
            </a:r>
            <a:endParaRPr lang="en-US" sz="2000" dirty="0">
              <a:latin typeface="Bell MT" panose="02020503060305020303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Addressing air quality monitoring challenges involves identifying issues like inadequate sensor coverage, data accuracy concerns, real-time data accessibility, and public awareness. </a:t>
            </a:r>
            <a:endParaRPr lang="en-US" sz="2000" dirty="0">
              <a:latin typeface="Bell MT" panose="02020503060305020303" pitchFamily="18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ell MT" panose="02020503060305020303" pitchFamily="18" charset="0"/>
              </a:rPr>
              <a:t>Crafting a problem definition entails specifying the target pollutants, outlining spatial requirements for monitoring, and considering factors like sensor calibration and maintenance for reliable and actionable air quality information.</a:t>
            </a:r>
            <a:endParaRPr lang="en-IN" sz="2000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582" y="489287"/>
            <a:ext cx="8371114" cy="755423"/>
          </a:xfrm>
        </p:spPr>
        <p:txBody>
          <a:bodyPr>
            <a:normAutofit/>
          </a:bodyPr>
          <a:lstStyle/>
          <a:p>
            <a:pPr algn="l"/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IN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426" y="1854169"/>
            <a:ext cx="8964385" cy="56551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1.Data Accuracy.</a:t>
            </a:r>
            <a:endParaRPr lang="en-US" dirty="0">
              <a:latin typeface="Bell MT" panose="02020503060305020303" pitchFamily="18" charset="0"/>
            </a:endParaRPr>
          </a:p>
          <a:p>
            <a:pPr algn="l"/>
            <a:r>
              <a:rPr lang="en-US" dirty="0">
                <a:latin typeface="Bell MT" panose="02020503060305020303" pitchFamily="18" charset="0"/>
              </a:rPr>
              <a:t>2.Alert Mechanism.</a:t>
            </a:r>
            <a:endParaRPr lang="en-US" dirty="0">
              <a:latin typeface="Bell MT" panose="02020503060305020303" pitchFamily="18" charset="0"/>
            </a:endParaRPr>
          </a:p>
          <a:p>
            <a:pPr algn="l"/>
            <a:r>
              <a:rPr lang="en-US" dirty="0">
                <a:latin typeface="Bell MT" panose="02020503060305020303" pitchFamily="18" charset="0"/>
              </a:rPr>
              <a:t>3.User-Friendly Interface.</a:t>
            </a:r>
            <a:endParaRPr lang="en-US" dirty="0">
              <a:latin typeface="Bell MT" panose="02020503060305020303" pitchFamily="18" charset="0"/>
            </a:endParaRPr>
          </a:p>
          <a:p>
            <a:pPr algn="l"/>
            <a:r>
              <a:rPr lang="en-US" dirty="0">
                <a:latin typeface="Bell MT" panose="02020503060305020303" pitchFamily="18" charset="0"/>
              </a:rPr>
              <a:t>4.Integration with IoT Networks.</a:t>
            </a:r>
            <a:endParaRPr lang="en-US" dirty="0">
              <a:latin typeface="Bell MT" panose="02020503060305020303" pitchFamily="18" charset="0"/>
            </a:endParaRPr>
          </a:p>
          <a:p>
            <a:pPr algn="l"/>
            <a:r>
              <a:rPr lang="en-US" dirty="0">
                <a:latin typeface="Bell MT" panose="02020503060305020303" pitchFamily="18" charset="0"/>
              </a:rPr>
              <a:t>5.Historical Data Analysis.</a:t>
            </a:r>
            <a:endParaRPr lang="en-US" dirty="0">
              <a:latin typeface="Bell MT" panose="02020503060305020303" pitchFamily="18" charset="0"/>
            </a:endParaRPr>
          </a:p>
          <a:p>
            <a:pPr algn="l"/>
            <a:r>
              <a:rPr lang="en-US" dirty="0">
                <a:latin typeface="Bell MT" panose="02020503060305020303" pitchFamily="18" charset="0"/>
              </a:rPr>
              <a:t>6.Public Awareness. </a:t>
            </a:r>
            <a:endParaRPr lang="en-US" dirty="0">
              <a:latin typeface="Bell MT" panose="02020503060305020303" pitchFamily="18" charset="0"/>
            </a:endParaRPr>
          </a:p>
          <a:p>
            <a:pPr algn="l"/>
            <a:r>
              <a:rPr lang="en-US" dirty="0">
                <a:latin typeface="Bell MT" panose="02020503060305020303" pitchFamily="18" charset="0"/>
              </a:rPr>
              <a:t>7.Remote Maintenance.</a:t>
            </a:r>
            <a:endParaRPr lang="en-US" dirty="0">
              <a:latin typeface="Bell MT" panose="02020503060305020303" pitchFamily="18" charset="0"/>
            </a:endParaRPr>
          </a:p>
          <a:p>
            <a:pPr algn="l"/>
            <a:r>
              <a:rPr lang="en-US" dirty="0">
                <a:latin typeface="Bell MT" panose="02020503060305020303" pitchFamily="18" charset="0"/>
              </a:rPr>
              <a:t>8.Scalability.</a:t>
            </a:r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962" y="382135"/>
            <a:ext cx="8593466" cy="641123"/>
          </a:xfrm>
        </p:spPr>
        <p:txBody>
          <a:bodyPr>
            <a:normAutofit/>
          </a:bodyPr>
          <a:lstStyle/>
          <a:p>
            <a:pPr algn="l"/>
            <a:r>
              <a:rPr lang="en-IN" sz="3200" b="1" i="1" u="sng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SENSOR DEVICE</a:t>
            </a:r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: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301" y="1957489"/>
            <a:ext cx="9479232" cy="3552766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Sensor </a:t>
            </a:r>
            <a:r>
              <a:rPr lang="en-US" sz="1800" b="1" dirty="0" err="1"/>
              <a:t>Selection</a:t>
            </a:r>
            <a:r>
              <a:rPr lang="en-US" dirty="0" err="1"/>
              <a:t>: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sensors for key pollutants (e.g., PM2.5, CO2, NO2) based on accuracy, sensitivity, and environmental suitability.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Power Efficiency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sensors for optimal power consumption to prolong battery life, considering energy-efficient technologies like low-power modes and sleep cycles.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Data Transmission Protocol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an efficient and secure communication protocol for  transmitting data from sensors to the central monitoring system, considering factors like range and data rate.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cs typeface="Times New Roman" panose="02020603050405020304" pitchFamily="18" charset="0"/>
              </a:rPr>
              <a:t>Integration with IoT </a:t>
            </a:r>
            <a:r>
              <a:rPr lang="en-US" sz="1800" b="1" dirty="0" err="1">
                <a:cs typeface="Times New Roman" panose="02020603050405020304" pitchFamily="18" charset="0"/>
              </a:rPr>
              <a:t>Platforms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:Ensure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compatibility with popular IoT platforms for seamless data integration, management, and analysis.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693" y="538842"/>
            <a:ext cx="8299078" cy="455071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DESIGN</a:t>
            </a:r>
            <a:r>
              <a:rPr lang="en-US" sz="2400" b="1" dirty="0">
                <a:latin typeface="Bell MT" panose="02020503060305020303" pitchFamily="18" charset="0"/>
              </a:rPr>
              <a:t>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67" y="1168842"/>
            <a:ext cx="10249230" cy="49536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03" y="1665799"/>
            <a:ext cx="6863709" cy="4150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930" y="584422"/>
            <a:ext cx="9019050" cy="896937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       </a:t>
            </a:r>
            <a:r>
              <a:rPr lang="en-IN" sz="3200" b="1" i="1" u="sng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TIME INFORMATION FLATFORM</a:t>
            </a:r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300" y="1963972"/>
            <a:ext cx="9674087" cy="4150580"/>
          </a:xfrm>
        </p:spPr>
        <p:txBody>
          <a:bodyPr>
            <a:normAutofit lnSpcReduction="10000"/>
          </a:bodyPr>
          <a:lstStyle/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User-Friendly </a:t>
            </a:r>
            <a:r>
              <a:rPr lang="en-US" sz="1800" b="1" dirty="0" err="1"/>
              <a:t>Interface</a:t>
            </a:r>
            <a:r>
              <a:rPr lang="en-US" sz="1800" dirty="0" err="1"/>
              <a:t>:Design</a:t>
            </a:r>
            <a:r>
              <a:rPr lang="en-US" sz="1800" dirty="0"/>
              <a:t> an intuitive interface accessible to commuters, providing clear and real-time information on air quality levels along different transit routes</a:t>
            </a:r>
            <a:r>
              <a:rPr lang="en-US" dirty="0"/>
              <a:t>.                 </a:t>
            </a:r>
            <a:endParaRPr lang="en-US" dirty="0"/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Mobile App Compatibility</a:t>
            </a:r>
            <a:r>
              <a:rPr lang="en-US" sz="1800" dirty="0"/>
              <a:t>: Create a mobile app that enables users to access air quality information on the go, fostering informed decision-making regarding travel routes and modes of transportation</a:t>
            </a:r>
            <a:r>
              <a:rPr lang="en-US" dirty="0"/>
              <a:t>.</a:t>
            </a:r>
            <a:endParaRPr lang="en-US" dirty="0"/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Route Recommendations</a:t>
            </a:r>
            <a:r>
              <a:rPr lang="en-US" dirty="0"/>
              <a:t>: </a:t>
            </a:r>
            <a:r>
              <a:rPr lang="en-US" sz="1800" dirty="0"/>
              <a:t>Implement a feature that suggests alternative transit routes or modes based on current air quality conditions, prioritizing routes with better air quality.</a:t>
            </a:r>
            <a:endParaRPr lang="en-US" sz="1800" dirty="0"/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Alert System</a:t>
            </a:r>
            <a:r>
              <a:rPr lang="en-US" sz="1800" dirty="0"/>
              <a:t>:* Integrate an alert mechanism that notifies commuters of significant changes in air quality, prompting them to consider adjustments to their travel plans.</a:t>
            </a:r>
            <a:endParaRPr lang="en-US" sz="1800" dirty="0"/>
          </a:p>
          <a:p>
            <a:pPr marL="285750" indent="-285750" algn="l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Public Awareness Campaigns</a:t>
            </a:r>
            <a:r>
              <a:rPr lang="en-US" sz="1800" dirty="0"/>
              <a:t>:* Use the platform to raise awareness about air quality issues, promoting sustainable transportation choices and behaviors that contribute to improved air quality.</a:t>
            </a:r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41" y="418643"/>
            <a:ext cx="10515600" cy="938889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APPROACH:</a:t>
            </a:r>
            <a:endParaRPr lang="en-IN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50" y="1531262"/>
            <a:ext cx="10515600" cy="490809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Sensor Integration</a:t>
            </a:r>
            <a:r>
              <a:rPr lang="en-US" dirty="0"/>
              <a:t>: </a:t>
            </a:r>
            <a:r>
              <a:rPr lang="en-US" sz="2100" dirty="0"/>
              <a:t>Connect air quality sensors to a centralized data collection system using standard communication protocols (e.g., MQTT, HTTP) to ensure seamless data flow</a:t>
            </a:r>
            <a:r>
              <a:rPr lang="en-US" dirty="0"/>
              <a:t>.</a:t>
            </a: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IoT Platform Integration</a:t>
            </a:r>
            <a:r>
              <a:rPr lang="en-US" dirty="0"/>
              <a:t>: </a:t>
            </a:r>
            <a:r>
              <a:rPr lang="en-US" sz="1900" dirty="0"/>
              <a:t>Integrate the air quality monitoring system with established IoT platforms (e.g., AWS IoT, Azure IoT) for efficient data management, storage, and analysis.</a:t>
            </a:r>
            <a:endParaRPr lang="en-US" sz="19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Data Storage Integration</a:t>
            </a:r>
            <a:r>
              <a:rPr lang="en-US" dirty="0"/>
              <a:t>: </a:t>
            </a:r>
            <a:r>
              <a:rPr lang="en-US" sz="1900" dirty="0"/>
              <a:t>Connect the system to a robust data storage solution (e.g., relational databases, NoSQL databases) for secure and scalable storage of air quality data</a:t>
            </a:r>
            <a:r>
              <a:rPr lang="en-US" dirty="0"/>
              <a:t>.</a:t>
            </a:r>
            <a:endParaRPr lang="en-US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Real-time Data Processing</a:t>
            </a:r>
            <a:r>
              <a:rPr lang="en-US" dirty="0"/>
              <a:t>: </a:t>
            </a:r>
            <a:r>
              <a:rPr lang="en-US" sz="1900" dirty="0"/>
              <a:t>Implement real-time data processing mechanisms to analyze incoming data streams, identify patterns, and generate timely insights.</a:t>
            </a:r>
            <a:endParaRPr lang="en-US" sz="19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API Development</a:t>
            </a:r>
            <a:r>
              <a:rPr lang="en-US" dirty="0"/>
              <a:t>: </a:t>
            </a:r>
            <a:r>
              <a:rPr lang="en-US" sz="1900" dirty="0"/>
              <a:t>Create APIs to facilitate integration with external systems, allowing for easy access to air quality data by third-party applications, services, or platforms.</a:t>
            </a:r>
            <a:endParaRPr lang="en-US" sz="19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900" b="1" dirty="0"/>
              <a:t>GIS Integration</a:t>
            </a:r>
            <a:r>
              <a:rPr lang="en-US" dirty="0"/>
              <a:t>: </a:t>
            </a:r>
            <a:r>
              <a:rPr lang="en-US" sz="1900" dirty="0"/>
              <a:t>Incorporate Geographic Information System (GIS) integration for spatial analysis, enabling visualization of air quality data on maps and supporting location-based decision-making.</a:t>
            </a:r>
            <a:endParaRPr lang="en-IN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64" y="1526651"/>
            <a:ext cx="11259986" cy="2218414"/>
          </a:xfrm>
        </p:spPr>
        <p:txBody>
          <a:bodyPr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THANK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sz="6600" dirty="0">
                <a:latin typeface="Algerian" panose="04020705040A02060702" pitchFamily="82" charset="0"/>
              </a:rPr>
              <a:t>YOU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3897</Words>
  <Application>WPS Presentation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Bell MT</vt:lpstr>
      <vt:lpstr>Times New Roman</vt:lpstr>
      <vt:lpstr>Algerian</vt:lpstr>
      <vt:lpstr>Trebuchet MS</vt:lpstr>
      <vt:lpstr>Microsoft YaHei</vt:lpstr>
      <vt:lpstr>Arial Unicode MS</vt:lpstr>
      <vt:lpstr>Calibri</vt:lpstr>
      <vt:lpstr>Orange Waves</vt:lpstr>
      <vt:lpstr>PowerPoint 演示文稿</vt:lpstr>
      <vt:lpstr>PROJECT DEFINITION:</vt:lpstr>
      <vt:lpstr>OBJECTIVES:</vt:lpstr>
      <vt:lpstr>IOT SENSOR DEVICE: </vt:lpstr>
      <vt:lpstr>IOT DESIGN:</vt:lpstr>
      <vt:lpstr>       REAL TIME INFORMATION FLATFORM:</vt:lpstr>
      <vt:lpstr>INTEGRATION APPROACH: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KISHORE</cp:lastModifiedBy>
  <cp:revision>3</cp:revision>
  <dcterms:created xsi:type="dcterms:W3CDTF">2023-09-29T07:14:00Z</dcterms:created>
  <dcterms:modified xsi:type="dcterms:W3CDTF">2023-10-11T08:25:02Z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CC72B1A97B994BB28F00F3DEF908D26C</vt:lpwstr>
  </property>
  <property fmtid="{D5CDD505-2E9C-101B-9397-08002B2CF9AE}" pid="3" name="KSOProductBuildVer">
    <vt:lpwstr>1033-11.2.0.11225</vt:lpwstr>
  </property>
</Properties>
</file>