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1"/>
  </p:notesMasterIdLst>
  <p:sldIdLst>
    <p:sldId id="258" r:id="rId2"/>
    <p:sldId id="263" r:id="rId3"/>
    <p:sldId id="261" r:id="rId4"/>
    <p:sldId id="262" r:id="rId5"/>
    <p:sldId id="268" r:id="rId6"/>
    <p:sldId id="269" r:id="rId7"/>
    <p:sldId id="266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931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2" y="462509"/>
            <a:ext cx="7844244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441960" y="2435524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031964" y="3243881"/>
            <a:ext cx="10297887" cy="219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AIR QUALITY MONITORING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Proj_224784_Team_5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Javvaji</a:t>
            </a: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dirty="0" err="1">
                <a:latin typeface="Bell MT" panose="02020503060305020303" pitchFamily="18" charset="0"/>
              </a:rPr>
              <a:t>Vamsikrishna</a:t>
            </a:r>
            <a:r>
              <a:rPr lang="en-IN" dirty="0">
                <a:latin typeface="Bell MT" panose="02020503060305020303" pitchFamily="18" charset="0"/>
              </a:rPr>
              <a:t>(113321104032)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Kantabathina</a:t>
            </a:r>
            <a:r>
              <a:rPr lang="en-IN" dirty="0">
                <a:latin typeface="Bell MT" panose="02020503060305020303" pitchFamily="18" charset="0"/>
              </a:rPr>
              <a:t> Venkata Koushik Reddy(113321104037)</a:t>
            </a:r>
          </a:p>
          <a:p>
            <a:r>
              <a:rPr lang="en-IN" dirty="0">
                <a:latin typeface="Bell MT" panose="02020503060305020303" pitchFamily="18" charset="0"/>
              </a:rPr>
              <a:t>	Katari Lokesh(?113321104040)</a:t>
            </a:r>
          </a:p>
          <a:p>
            <a:r>
              <a:rPr lang="en-IN" dirty="0">
                <a:latin typeface="Bell MT" panose="02020503060305020303" pitchFamily="18" charset="0"/>
              </a:rPr>
              <a:t>	Kishore P M(113321104047)</a:t>
            </a: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536" y="2538739"/>
            <a:ext cx="9318171" cy="382287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Developing an IoT-based air quality monitoring system involves defining key parameters, such as the types of pollutants to measure (e.g., PM2.5, CO2)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Desired accuracy levels, sensor placement, data transmission protocols, and user interface requirements for real-time tracking.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Addressing air quality monitoring challenges involves identifying issues like inadequate sensor coverage, data accuracy concerns, real-time data accessibility, and public awareness..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07" y="715383"/>
            <a:ext cx="10427378" cy="567191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DEFINITION: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901" y="2782390"/>
            <a:ext cx="8964385" cy="32265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1.Data Accuracy.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2.Alert Mechanism.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3.User-Friendly Interface.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4.Integration with IoT Networks.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5.Historical Data Analysis.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6.Public Awareness. 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7.Remote Maintenance.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8.Scalability.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582" y="48928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79EE64-AB8B-4270-1196-00BAD700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66" y="2675946"/>
            <a:ext cx="9479232" cy="3552766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Sensor </a:t>
            </a:r>
            <a:r>
              <a:rPr lang="en-US" sz="1800" b="1" dirty="0" err="1"/>
              <a:t>Selection</a:t>
            </a:r>
            <a:r>
              <a:rPr lang="en-US" dirty="0" err="1"/>
              <a:t>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sensors for key pollutants (e.g., PM2.5, CO2, NO2) based on accuracy, sensitivity, and environmental suitability.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Power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sensors for optimal power consumption to prolong battery life, considering energy-efficient technologies like low-power modes and sleep cycles.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Data Transmission Protocol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 efficient and secure communication protocol for  transmitting data from sensors to the central monitoring system, considering factors like range and data rate.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Integration with IoT </a:t>
            </a:r>
            <a:r>
              <a:rPr lang="en-US" sz="1800" b="1" dirty="0" err="1">
                <a:cs typeface="Times New Roman" panose="02020603050405020304" pitchFamily="18" charset="0"/>
              </a:rPr>
              <a:t>Platforms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:Ensure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with popular IoT platforms for seamless data integration, management, and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899" y="499701"/>
            <a:ext cx="8593466" cy="6411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DEVICE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lacement\Pictures\Screensho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461" y="365759"/>
            <a:ext cx="7221537" cy="6074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801" y="261257"/>
            <a:ext cx="8727923" cy="73152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146" name="AutoShape 2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AutoShape 10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AutoShape 12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blob:https://web.whatsapp.com/8cb264f0-4976-4e03-8605-0ad5cfd70f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Air_Quality_Monitoring">
            <a:hlinkClick r:id="" action="ppaction://media"/>
            <a:extLst>
              <a:ext uri="{FF2B5EF4-FFF2-40B4-BE49-F238E27FC236}">
                <a16:creationId xmlns:a16="http://schemas.microsoft.com/office/drawing/2014/main" id="{587D7136-E40D-6667-7061-16DD17C6F65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12185044" cy="6786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EFE-4ECB-8AF8-4458-017178FD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41" y="195944"/>
            <a:ext cx="10515600" cy="888274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8356-B7B1-07BC-7F7F-252799EB8A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5950" y="1531262"/>
            <a:ext cx="10515600" cy="49080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Sensor Integration</a:t>
            </a:r>
            <a:r>
              <a:rPr lang="en-US" dirty="0"/>
              <a:t>: </a:t>
            </a:r>
            <a:r>
              <a:rPr lang="en-US" sz="2100" dirty="0"/>
              <a:t>Connect air quality sensors to a centralized data collection system using standard communication protocols (e.g., MQTT, HTTP) to ensure seamless data flow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IoT Platform Integration</a:t>
            </a:r>
            <a:r>
              <a:rPr lang="en-US" dirty="0"/>
              <a:t>: </a:t>
            </a:r>
            <a:r>
              <a:rPr lang="en-US" sz="1900" dirty="0"/>
              <a:t>Integrate the air quality monitoring system with established IoT platforms (e.g., AWS IoT, Azure IoT) for efficient data management, storage, and analysis.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Data Storage Integration</a:t>
            </a:r>
            <a:r>
              <a:rPr lang="en-US" dirty="0"/>
              <a:t>: </a:t>
            </a:r>
            <a:r>
              <a:rPr lang="en-US" sz="1900" dirty="0"/>
              <a:t>Connect the system to a robust data storage solution (e.g., relational databases, NoSQL databases) for secure and scalable storage of air quality data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Real-time Data Processing</a:t>
            </a:r>
            <a:r>
              <a:rPr lang="en-US" dirty="0"/>
              <a:t>: </a:t>
            </a:r>
            <a:r>
              <a:rPr lang="en-US" sz="1900" dirty="0"/>
              <a:t>Implement real-time data processing mechanisms to analyze incoming data streams, identify patterns, and generate timely insights.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API Development</a:t>
            </a:r>
            <a:r>
              <a:rPr lang="en-US" dirty="0"/>
              <a:t>: </a:t>
            </a:r>
            <a:r>
              <a:rPr lang="en-US" sz="1900" dirty="0"/>
              <a:t>Create APIs to facilitate integration with external systems, allowing for easy access to air quality data by third-party applications, services, or platforms.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GIS Integration</a:t>
            </a:r>
            <a:r>
              <a:rPr lang="en-US" dirty="0"/>
              <a:t>: </a:t>
            </a:r>
            <a:r>
              <a:rPr lang="en-US" sz="1900" dirty="0"/>
              <a:t>Incorporate Geographic Information System (GIS) integration for spatial analysis, enabling visualization of air quality data on maps and supporting location-based decision-making.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7006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b="1" i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6522" y="1606731"/>
            <a:ext cx="8596668" cy="41603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conclusion, developing an air quality monitoring system involves interfacing with sensors or APIs to gather real-time data on particulate matter concentrations such as PM2.5 and PM10. </a:t>
            </a:r>
          </a:p>
          <a:p>
            <a:r>
              <a:rPr lang="en-US" dirty="0"/>
              <a:t>This information can be utilized to assess and display the current air quality. The provided Java code serves as a basic framework, simulating sensor readings for demonstration purposes. </a:t>
            </a:r>
          </a:p>
          <a:p>
            <a:r>
              <a:rPr lang="en-US" dirty="0"/>
              <a:t>In a practical application, it's crucial to replace simulated data with actual sensor inputs or API calls..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B3F2-4DD7-A802-C313-BD4548B1B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32CB-9F9C-27D9-5D5F-6976C36E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25" y="2939143"/>
            <a:ext cx="11259986" cy="858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r>
              <a:rPr lang="en-US" sz="6000" dirty="0">
                <a:latin typeface="Algerian" panose="04020705040A02060702" pitchFamily="82" charset="0"/>
              </a:rPr>
              <a:t>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6600" dirty="0">
                <a:latin typeface="Algerian" panose="04020705040A02060702" pitchFamily="82" charset="0"/>
              </a:rPr>
              <a:t>YOU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3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255</TotalTime>
  <Words>550</Words>
  <Application>Microsoft Office PowerPoint</Application>
  <PresentationFormat>Widescreen</PresentationFormat>
  <Paragraphs>38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Bell MT</vt:lpstr>
      <vt:lpstr>Calibri</vt:lpstr>
      <vt:lpstr>Georgia</vt:lpstr>
      <vt:lpstr>Times New Roman</vt:lpstr>
      <vt:lpstr>Wingdings</vt:lpstr>
      <vt:lpstr>Wingdings 2</vt:lpstr>
      <vt:lpstr>Civic</vt:lpstr>
      <vt:lpstr>PowerPoint Presentation</vt:lpstr>
      <vt:lpstr>PROJECT DEFINITION:</vt:lpstr>
      <vt:lpstr>OBJECTIVES:</vt:lpstr>
      <vt:lpstr>IOT SENSOR DEVICE: </vt:lpstr>
      <vt:lpstr>PowerPoint Presentation</vt:lpstr>
      <vt:lpstr>PowerPoint Presentation</vt:lpstr>
      <vt:lpstr>INTEGRATION APPROACH:</vt:lpstr>
      <vt:lpstr>CONCLUSION:</vt:lpstr>
      <vt:lpstr>THANK YOUANK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maneeshbachu@outlook.com</cp:lastModifiedBy>
  <cp:revision>7</cp:revision>
  <dcterms:created xsi:type="dcterms:W3CDTF">2023-09-29T07:14:55Z</dcterms:created>
  <dcterms:modified xsi:type="dcterms:W3CDTF">2023-10-26T10:48:01Z</dcterms:modified>
</cp:coreProperties>
</file>