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0"/>
  </p:notesMasterIdLst>
  <p:sldIdLst>
    <p:sldId id="258" r:id="rId2"/>
    <p:sldId id="263" r:id="rId3"/>
    <p:sldId id="261" r:id="rId4"/>
    <p:sldId id="262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83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9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13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3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1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Proj_224784_Team_5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Javvaji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Vamsikrishna</a:t>
            </a:r>
            <a:r>
              <a:rPr lang="en-IN" dirty="0">
                <a:latin typeface="Bell MT" panose="02020503060305020303" pitchFamily="18" charset="0"/>
              </a:rPr>
              <a:t>(113321104032)</a:t>
            </a: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Kantabathina</a:t>
            </a:r>
            <a:r>
              <a:rPr lang="en-IN" dirty="0">
                <a:latin typeface="Bell MT" panose="02020503060305020303" pitchFamily="18" charset="0"/>
              </a:rPr>
              <a:t> Venkata Koushik Reddy(113321104037)</a:t>
            </a:r>
          </a:p>
          <a:p>
            <a:r>
              <a:rPr lang="en-IN" dirty="0">
                <a:latin typeface="Bell MT" panose="02020503060305020303" pitchFamily="18" charset="0"/>
              </a:rPr>
              <a:t>	Katari Lokesh(?113321104040)</a:t>
            </a:r>
          </a:p>
          <a:p>
            <a:r>
              <a:rPr lang="en-IN" dirty="0">
                <a:latin typeface="Bell MT" panose="02020503060305020303" pitchFamily="18" charset="0"/>
              </a:rPr>
              <a:t>	Kishore P M(113321104047)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7" y="1781093"/>
            <a:ext cx="9318171" cy="47389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Crafting a problem definition entails specifying the target pollutants, outlining spatial requirements for monitoring, and considering factors like sensor calibration and maintenance for reliable and actionable air quality information.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426" y="1854169"/>
            <a:ext cx="8964385" cy="56551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2" y="382135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01" y="1957489"/>
            <a:ext cx="9479232" cy="355276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693" y="538842"/>
            <a:ext cx="8299078" cy="45507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DESIGN</a:t>
            </a:r>
            <a:r>
              <a:rPr lang="en-US" sz="2400" b="1" dirty="0"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67" y="1168842"/>
            <a:ext cx="10249230" cy="49536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23D7F-867B-AB92-C5A2-8F587F2C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3" y="1665799"/>
            <a:ext cx="6863709" cy="41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30" y="584422"/>
            <a:ext cx="901905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      </a:t>
            </a:r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FLATFORM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00" y="1963972"/>
            <a:ext cx="9674087" cy="415058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User-Friendly </a:t>
            </a:r>
            <a:r>
              <a:rPr lang="en-US" sz="1800" b="1" dirty="0" err="1"/>
              <a:t>Interface</a:t>
            </a:r>
            <a:r>
              <a:rPr lang="en-US" sz="1800" dirty="0" err="1"/>
              <a:t>:Design</a:t>
            </a:r>
            <a:r>
              <a:rPr lang="en-US" sz="1800" dirty="0"/>
              <a:t> an intuitive interface accessible to commuters, providing clear and real-time information on air quality levels along different transit routes</a:t>
            </a:r>
            <a:r>
              <a:rPr lang="en-US" dirty="0"/>
              <a:t>.                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Mobile App Compatibility</a:t>
            </a:r>
            <a:r>
              <a:rPr lang="en-US" sz="1800" dirty="0"/>
              <a:t>: Create a mobile app that enables users to access air quality information on the go, fostering informed decision-making regarding travel routes and modes of transportation</a:t>
            </a:r>
            <a:r>
              <a:rPr lang="en-US" dirty="0"/>
              <a:t>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Route Recommendations</a:t>
            </a:r>
            <a:r>
              <a:rPr lang="en-US" dirty="0"/>
              <a:t>: </a:t>
            </a:r>
            <a:r>
              <a:rPr lang="en-US" sz="1800" dirty="0"/>
              <a:t>Implement a feature that suggests alternative transit routes or modes based on current air quality conditions, prioritizing routes with better air quality.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Alert System</a:t>
            </a:r>
            <a:r>
              <a:rPr lang="en-US" sz="1800" dirty="0"/>
              <a:t>:* Integrate an alert mechanism that notifies commuters of significant changes in air quality, prompting them to consider adjustments to their travel plans.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Public Awareness Campaigns</a:t>
            </a:r>
            <a:r>
              <a:rPr lang="en-US" sz="1800" dirty="0"/>
              <a:t>:* Use the platform to raise awareness about air quality issues, promoting sustainable transportation choices and behaviors that contribute to improved air quality.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EFE-4ECB-8AF8-4458-017178FD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418643"/>
            <a:ext cx="10515600" cy="93888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8356-B7B1-07BC-7F7F-252799EB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006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2CB-9F9C-27D9-5D5F-6976C36E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1526651"/>
            <a:ext cx="11259986" cy="2218414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B3F2-4DD7-A802-C313-BD4548B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653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647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Bell MT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PROJECT DEFINITION:</vt:lpstr>
      <vt:lpstr>OBJECTIVES:</vt:lpstr>
      <vt:lpstr>IOT SENSOR DEVICE: </vt:lpstr>
      <vt:lpstr>IOT DESIGN:</vt:lpstr>
      <vt:lpstr>       REAL TIME INFORMATION FLATFORM:</vt:lpstr>
      <vt:lpstr>INTEGRATION APPROACH: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Vamsi Krishna</cp:lastModifiedBy>
  <cp:revision>2</cp:revision>
  <dcterms:created xsi:type="dcterms:W3CDTF">2023-09-29T07:14:55Z</dcterms:created>
  <dcterms:modified xsi:type="dcterms:W3CDTF">2023-09-29T18:13:48Z</dcterms:modified>
</cp:coreProperties>
</file>