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HR Community Connect</a:t>
            </a:r>
          </a:p>
        </p:txBody>
      </p:sp>
      <p:sp>
        <p:nvSpPr>
          <p:cNvPr id="3" name="Subtitle 2"/>
          <p:cNvSpPr>
            <a:spLocks noGrp="1"/>
          </p:cNvSpPr>
          <p:nvPr>
            <p:ph type="subTitle" idx="1"/>
          </p:nvPr>
        </p:nvSpPr>
        <p:spPr/>
        <p:txBody>
          <a:bodyPr>
            <a:normAutofit/>
          </a:bodyPr>
          <a:lstStyle/>
          <a:p>
            <a:r>
              <a:rPr lang="en-US" sz="2800" dirty="0"/>
              <a:t>A personalized community reach</a:t>
            </a:r>
          </a:p>
        </p:txBody>
      </p:sp>
    </p:spTree>
    <p:extLst>
      <p:ext uri="{BB962C8B-B14F-4D97-AF65-F5344CB8AC3E}">
        <p14:creationId xmlns:p14="http://schemas.microsoft.com/office/powerpoint/2010/main" val="366135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02893" y="1041779"/>
            <a:ext cx="8915400" cy="4130722"/>
          </a:xfrm>
        </p:spPr>
        <p:txBody>
          <a:bodyPr>
            <a:normAutofit/>
          </a:bodyPr>
          <a:lstStyle/>
          <a:p>
            <a:r>
              <a:rPr lang="en-US" sz="2400" b="1" dirty="0"/>
              <a:t>Objective: </a:t>
            </a:r>
          </a:p>
          <a:p>
            <a:pPr marL="0" indent="0" algn="just">
              <a:buNone/>
            </a:pPr>
            <a:r>
              <a:rPr lang="en-US" sz="2000" dirty="0"/>
              <a:t>Build an mobile app for personalized community connect application. Where we will be able to connect with our community members, send them alerts, news, trigger safety related alerts, recording of maintenance payments etc.</a:t>
            </a:r>
          </a:p>
          <a:p>
            <a:r>
              <a:rPr lang="en-US" sz="2400" b="1" dirty="0"/>
              <a:t>Solution:</a:t>
            </a:r>
          </a:p>
          <a:p>
            <a:pPr marL="0" indent="0">
              <a:buNone/>
            </a:pPr>
            <a:r>
              <a:rPr lang="en-US" sz="2000" dirty="0"/>
              <a:t>A customized chat based application that gets text, images from user and make it available to remaining users in the community using rest services.</a:t>
            </a:r>
          </a:p>
        </p:txBody>
      </p:sp>
    </p:spTree>
    <p:extLst>
      <p:ext uri="{BB962C8B-B14F-4D97-AF65-F5344CB8AC3E}">
        <p14:creationId xmlns:p14="http://schemas.microsoft.com/office/powerpoint/2010/main" val="330279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Architecture Design</a:t>
            </a:r>
          </a:p>
        </p:txBody>
      </p:sp>
      <p:pic>
        <p:nvPicPr>
          <p:cNvPr id="5" name="Content Placeholder 4"/>
          <p:cNvPicPr>
            <a:picLocks noGrp="1" noChangeAspect="1"/>
          </p:cNvPicPr>
          <p:nvPr>
            <p:ph idx="1"/>
          </p:nvPr>
        </p:nvPicPr>
        <p:blipFill>
          <a:blip r:embed="rId2"/>
          <a:stretch>
            <a:fillRect/>
          </a:stretch>
        </p:blipFill>
        <p:spPr>
          <a:xfrm>
            <a:off x="1774209" y="1501253"/>
            <a:ext cx="9239533" cy="4981433"/>
          </a:xfrm>
        </p:spPr>
      </p:pic>
    </p:spTree>
    <p:extLst>
      <p:ext uri="{BB962C8B-B14F-4D97-AF65-F5344CB8AC3E}">
        <p14:creationId xmlns:p14="http://schemas.microsoft.com/office/powerpoint/2010/main" val="94170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9395527" cy="692375"/>
          </a:xfrm>
        </p:spPr>
        <p:txBody>
          <a:bodyPr>
            <a:normAutofit/>
          </a:bodyPr>
          <a:lstStyle/>
          <a:p>
            <a:r>
              <a:rPr lang="en-US"/>
              <a:t>Application Life Cycle</a:t>
            </a:r>
          </a:p>
        </p:txBody>
      </p:sp>
      <p:sp>
        <p:nvSpPr>
          <p:cNvPr id="35" name="Arrow: Right 34"/>
          <p:cNvSpPr/>
          <p:nvPr/>
        </p:nvSpPr>
        <p:spPr>
          <a:xfrm>
            <a:off x="2641040" y="2224585"/>
            <a:ext cx="1257200" cy="62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p:cNvSpPr/>
          <p:nvPr/>
        </p:nvSpPr>
        <p:spPr>
          <a:xfrm>
            <a:off x="2486182" y="4714493"/>
            <a:ext cx="803773" cy="62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p:cNvSpPr/>
          <p:nvPr/>
        </p:nvSpPr>
        <p:spPr>
          <a:xfrm>
            <a:off x="5530234" y="4714492"/>
            <a:ext cx="787401" cy="62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p:cNvSpPr/>
          <p:nvPr/>
        </p:nvSpPr>
        <p:spPr>
          <a:xfrm>
            <a:off x="6587157" y="2425362"/>
            <a:ext cx="1257200" cy="62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sign&#10;&#10;Description generated with high confidence">
            <a:extLst>
              <a:ext uri="{FF2B5EF4-FFF2-40B4-BE49-F238E27FC236}">
                <a16:creationId xmlns:a16="http://schemas.microsoft.com/office/drawing/2014/main" id="{B4EA807F-61DC-4B4B-8EAB-7E4D1841A1BB}"/>
              </a:ext>
            </a:extLst>
          </p:cNvPr>
          <p:cNvPicPr>
            <a:picLocks noChangeAspect="1"/>
          </p:cNvPicPr>
          <p:nvPr/>
        </p:nvPicPr>
        <p:blipFill>
          <a:blip r:embed="rId2"/>
          <a:stretch>
            <a:fillRect/>
          </a:stretch>
        </p:blipFill>
        <p:spPr>
          <a:xfrm>
            <a:off x="893109" y="1457688"/>
            <a:ext cx="1452734" cy="2241663"/>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EA62D0A5-DAAB-4C17-8105-0EF39BE51211}"/>
              </a:ext>
            </a:extLst>
          </p:cNvPr>
          <p:cNvPicPr>
            <a:picLocks noChangeAspect="1"/>
          </p:cNvPicPr>
          <p:nvPr/>
        </p:nvPicPr>
        <p:blipFill>
          <a:blip r:embed="rId3"/>
          <a:stretch>
            <a:fillRect/>
          </a:stretch>
        </p:blipFill>
        <p:spPr>
          <a:xfrm>
            <a:off x="4229587" y="1337481"/>
            <a:ext cx="1839673" cy="2455063"/>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C4097F7F-793C-4945-B3F9-CFA896758BD1}"/>
              </a:ext>
            </a:extLst>
          </p:cNvPr>
          <p:cNvPicPr>
            <a:picLocks noChangeAspect="1"/>
          </p:cNvPicPr>
          <p:nvPr/>
        </p:nvPicPr>
        <p:blipFill>
          <a:blip r:embed="rId4"/>
          <a:stretch>
            <a:fillRect/>
          </a:stretch>
        </p:blipFill>
        <p:spPr>
          <a:xfrm>
            <a:off x="8241342" y="1120579"/>
            <a:ext cx="2098606" cy="2840409"/>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0FE8809A-5D40-49FF-AC53-1F93D883BC79}"/>
              </a:ext>
            </a:extLst>
          </p:cNvPr>
          <p:cNvPicPr>
            <a:picLocks noChangeAspect="1"/>
          </p:cNvPicPr>
          <p:nvPr/>
        </p:nvPicPr>
        <p:blipFill>
          <a:blip r:embed="rId4"/>
          <a:stretch>
            <a:fillRect/>
          </a:stretch>
        </p:blipFill>
        <p:spPr>
          <a:xfrm>
            <a:off x="855787" y="4035120"/>
            <a:ext cx="1576071" cy="2614337"/>
          </a:xfrm>
          <a:prstGeom prst="rect">
            <a:avLst/>
          </a:prstGeom>
        </p:spPr>
      </p:pic>
      <p:pic>
        <p:nvPicPr>
          <p:cNvPr id="12" name="Picture 11" descr="A screenshot of a cell phone&#10;&#10;Description generated with very high confidence">
            <a:extLst>
              <a:ext uri="{FF2B5EF4-FFF2-40B4-BE49-F238E27FC236}">
                <a16:creationId xmlns:a16="http://schemas.microsoft.com/office/drawing/2014/main" id="{BF40A73D-7721-46B2-99D6-8D6494429327}"/>
              </a:ext>
            </a:extLst>
          </p:cNvPr>
          <p:cNvPicPr>
            <a:picLocks noChangeAspect="1"/>
          </p:cNvPicPr>
          <p:nvPr/>
        </p:nvPicPr>
        <p:blipFill>
          <a:blip r:embed="rId5"/>
          <a:stretch>
            <a:fillRect/>
          </a:stretch>
        </p:blipFill>
        <p:spPr>
          <a:xfrm>
            <a:off x="3398602" y="3950708"/>
            <a:ext cx="2022985" cy="2744380"/>
          </a:xfrm>
          <a:prstGeom prst="rect">
            <a:avLst/>
          </a:prstGeom>
        </p:spPr>
      </p:pic>
      <p:pic>
        <p:nvPicPr>
          <p:cNvPr id="14" name="Picture 13" descr="A screenshot of a cell phone&#10;&#10;Description generated with very high confidence">
            <a:extLst>
              <a:ext uri="{FF2B5EF4-FFF2-40B4-BE49-F238E27FC236}">
                <a16:creationId xmlns:a16="http://schemas.microsoft.com/office/drawing/2014/main" id="{87C159D3-A991-46D8-A5E0-BDC5606440BE}"/>
              </a:ext>
            </a:extLst>
          </p:cNvPr>
          <p:cNvPicPr>
            <a:picLocks noChangeAspect="1"/>
          </p:cNvPicPr>
          <p:nvPr/>
        </p:nvPicPr>
        <p:blipFill>
          <a:blip r:embed="rId6"/>
          <a:stretch>
            <a:fillRect/>
          </a:stretch>
        </p:blipFill>
        <p:spPr>
          <a:xfrm>
            <a:off x="6364457" y="3833597"/>
            <a:ext cx="2242828" cy="2852382"/>
          </a:xfrm>
          <a:prstGeom prst="rect">
            <a:avLst/>
          </a:prstGeom>
        </p:spPr>
      </p:pic>
      <p:sp>
        <p:nvSpPr>
          <p:cNvPr id="28" name="Arrow: Right 27">
            <a:extLst>
              <a:ext uri="{FF2B5EF4-FFF2-40B4-BE49-F238E27FC236}">
                <a16:creationId xmlns:a16="http://schemas.microsoft.com/office/drawing/2014/main" id="{ADA1867A-4975-4204-8F57-28DD5E2A78A4}"/>
              </a:ext>
            </a:extLst>
          </p:cNvPr>
          <p:cNvSpPr/>
          <p:nvPr/>
        </p:nvSpPr>
        <p:spPr>
          <a:xfrm>
            <a:off x="8762754" y="4798296"/>
            <a:ext cx="787401" cy="62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creenshot of a cell phone&#10;&#10;Description generated with high confidence">
            <a:extLst>
              <a:ext uri="{FF2B5EF4-FFF2-40B4-BE49-F238E27FC236}">
                <a16:creationId xmlns:a16="http://schemas.microsoft.com/office/drawing/2014/main" id="{AA234647-BAD5-46F0-AB82-39AC4AF33E4C}"/>
              </a:ext>
            </a:extLst>
          </p:cNvPr>
          <p:cNvPicPr>
            <a:picLocks noChangeAspect="1"/>
          </p:cNvPicPr>
          <p:nvPr/>
        </p:nvPicPr>
        <p:blipFill>
          <a:blip r:embed="rId7"/>
          <a:stretch>
            <a:fillRect/>
          </a:stretch>
        </p:blipFill>
        <p:spPr>
          <a:xfrm>
            <a:off x="9712046" y="3822737"/>
            <a:ext cx="2141040" cy="2852382"/>
          </a:xfrm>
          <a:prstGeom prst="rect">
            <a:avLst/>
          </a:prstGeom>
        </p:spPr>
      </p:pic>
    </p:spTree>
    <p:extLst>
      <p:ext uri="{BB962C8B-B14F-4D97-AF65-F5344CB8AC3E}">
        <p14:creationId xmlns:p14="http://schemas.microsoft.com/office/powerpoint/2010/main" val="10983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25471" y="814317"/>
            <a:ext cx="8915400" cy="3116263"/>
          </a:xfrm>
        </p:spPr>
        <p:txBody>
          <a:bodyPr>
            <a:normAutofit fontScale="90000"/>
          </a:bodyPr>
          <a:lstStyle/>
          <a:p>
            <a:r>
              <a:rPr lang="en-US" sz="4000" b="1" dirty="0"/>
              <a:t>Approach: </a:t>
            </a:r>
            <a:br>
              <a:rPr lang="en-US" sz="4000" b="1" dirty="0"/>
            </a:br>
            <a:r>
              <a:rPr lang="en-US" dirty="0"/>
              <a:t>This Android app keeps users engaged and updated with latest required information, alerts, info about payments, safety alerts and keep the community members updated about the application.</a:t>
            </a:r>
          </a:p>
        </p:txBody>
      </p:sp>
    </p:spTree>
    <p:extLst>
      <p:ext uri="{BB962C8B-B14F-4D97-AF65-F5344CB8AC3E}">
        <p14:creationId xmlns:p14="http://schemas.microsoft.com/office/powerpoint/2010/main" val="23415043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208</TotalTime>
  <Words>83</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HR Community Connect</vt:lpstr>
      <vt:lpstr>PowerPoint Presentation</vt:lpstr>
      <vt:lpstr>Architecture Design</vt:lpstr>
      <vt:lpstr>Application Life Cycle</vt:lpstr>
      <vt:lpstr>Approach:  This Android app keeps users engaged and updated with latest required information, alerts, info about payments, safety alerts and keep the community members updated about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Content-driven Newsfeed</dc:title>
  <dc:creator>Nagella, Girish Kumar Reddy (UMKC-Student)</dc:creator>
  <cp:lastModifiedBy>Challa, Vamsi Krishna (UMKC-Student)</cp:lastModifiedBy>
  <cp:revision>13</cp:revision>
  <dcterms:created xsi:type="dcterms:W3CDTF">2017-04-17T03:37:31Z</dcterms:created>
  <dcterms:modified xsi:type="dcterms:W3CDTF">2018-04-16T01:12:01Z</dcterms:modified>
</cp:coreProperties>
</file>