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1" r:id="rId3"/>
    <p:sldId id="260"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D554F2E-27A7-4D72-BEB6-4B92F98B8F2A}">
          <p14:sldIdLst>
            <p14:sldId id="259"/>
            <p14:sldId id="261"/>
            <p14:sldId id="260"/>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6170" y="-17585"/>
            <a:ext cx="8825658" cy="3329581"/>
          </a:xfrm>
        </p:spPr>
        <p:txBody>
          <a:bodyPr/>
          <a:lstStyle/>
          <a:p>
            <a:r>
              <a:rPr lang="en-US" dirty="0"/>
              <a:t>Course Buddy</a:t>
            </a:r>
          </a:p>
        </p:txBody>
      </p:sp>
      <p:sp>
        <p:nvSpPr>
          <p:cNvPr id="3" name="Subtitle 2"/>
          <p:cNvSpPr>
            <a:spLocks noGrp="1"/>
          </p:cNvSpPr>
          <p:nvPr>
            <p:ph type="subTitle" idx="1"/>
          </p:nvPr>
        </p:nvSpPr>
        <p:spPr>
          <a:xfrm>
            <a:off x="4862145" y="4777380"/>
            <a:ext cx="7262447" cy="1852020"/>
          </a:xfrm>
        </p:spPr>
        <p:txBody>
          <a:bodyPr>
            <a:normAutofit fontScale="55000" lnSpcReduction="20000"/>
          </a:bodyPr>
          <a:lstStyle/>
          <a:p>
            <a:r>
              <a:rPr lang="en-US" dirty="0"/>
              <a:t>		</a:t>
            </a:r>
            <a:r>
              <a:rPr lang="en-US" sz="5000" dirty="0"/>
              <a:t>														     Vamsi Krishna challa,10</a:t>
            </a:r>
          </a:p>
          <a:p>
            <a:r>
              <a:rPr lang="en-US" sz="5000" dirty="0"/>
              <a:t>		Girish Kumar reddy Nagella,56</a:t>
            </a:r>
          </a:p>
          <a:p>
            <a:r>
              <a:rPr lang="en-US" sz="5000" dirty="0"/>
              <a:t>		Shankar pentyala,69 </a:t>
            </a:r>
          </a:p>
          <a:p>
            <a:endParaRPr lang="en-US" dirty="0"/>
          </a:p>
        </p:txBody>
      </p:sp>
    </p:spTree>
    <p:extLst>
      <p:ext uri="{BB962C8B-B14F-4D97-AF65-F5344CB8AC3E}">
        <p14:creationId xmlns:p14="http://schemas.microsoft.com/office/powerpoint/2010/main" val="176156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a:t>
            </a:r>
          </a:p>
        </p:txBody>
      </p:sp>
      <p:sp>
        <p:nvSpPr>
          <p:cNvPr id="3" name="Content Placeholder 2"/>
          <p:cNvSpPr>
            <a:spLocks noGrp="1"/>
          </p:cNvSpPr>
          <p:nvPr>
            <p:ph idx="1"/>
          </p:nvPr>
        </p:nvSpPr>
        <p:spPr/>
        <p:txBody>
          <a:bodyPr/>
          <a:lstStyle/>
          <a:p>
            <a:r>
              <a:rPr lang="en-US" dirty="0"/>
              <a:t>Student fraternity has a tendency to work along deadlines and many of the times, they tend to forget the deadlines and lose marks even having competency to complete on time. Not only deadlines, many of the student fraternity has a feeling of introvert of not being able to directly interact with the teaching fraternity. </a:t>
            </a:r>
          </a:p>
          <a:p>
            <a:r>
              <a:rPr lang="en-US" dirty="0"/>
              <a:t>Our COURSE BUDDY application tries to lessen the gap between teaching and student streams and also provide an interface for free flow of communication. Giving it a social media touch, would easily attract the students to make use of it.</a:t>
            </a:r>
          </a:p>
        </p:txBody>
      </p:sp>
    </p:spTree>
    <p:extLst>
      <p:ext uri="{BB962C8B-B14F-4D97-AF65-F5344CB8AC3E}">
        <p14:creationId xmlns:p14="http://schemas.microsoft.com/office/powerpoint/2010/main" val="4434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Architecture</a:t>
            </a:r>
          </a:p>
        </p:txBody>
      </p:sp>
      <p:pic>
        <p:nvPicPr>
          <p:cNvPr id="9" name="Content Placeholder 8"/>
          <p:cNvPicPr>
            <a:picLocks noGrp="1" noChangeAspect="1"/>
          </p:cNvPicPr>
          <p:nvPr>
            <p:ph idx="1"/>
          </p:nvPr>
        </p:nvPicPr>
        <p:blipFill>
          <a:blip r:embed="rId2"/>
          <a:stretch>
            <a:fillRect/>
          </a:stretch>
        </p:blipFill>
        <p:spPr>
          <a:xfrm>
            <a:off x="1103313" y="2424284"/>
            <a:ext cx="8947150" cy="3452469"/>
          </a:xfrm>
        </p:spPr>
      </p:pic>
    </p:spTree>
    <p:extLst>
      <p:ext uri="{BB962C8B-B14F-4D97-AF65-F5344CB8AC3E}">
        <p14:creationId xmlns:p14="http://schemas.microsoft.com/office/powerpoint/2010/main" val="180236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TECHNOLOGIES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800" dirty="0"/>
              <a:t>ANDROID STUDIO</a:t>
            </a:r>
          </a:p>
          <a:p>
            <a:pPr>
              <a:buFont typeface="Wingdings" panose="05000000000000000000" pitchFamily="2" charset="2"/>
              <a:buChar char="ü"/>
            </a:pPr>
            <a:r>
              <a:rPr lang="en-US" sz="2800" dirty="0"/>
              <a:t>FIREBASE</a:t>
            </a:r>
          </a:p>
          <a:p>
            <a:pPr>
              <a:buFont typeface="Wingdings" panose="05000000000000000000" pitchFamily="2" charset="2"/>
              <a:buChar char="ü"/>
            </a:pPr>
            <a:r>
              <a:rPr lang="en-US" sz="2800" dirty="0"/>
              <a:t>SINCH</a:t>
            </a:r>
          </a:p>
          <a:p>
            <a:pPr>
              <a:buFont typeface="Wingdings" panose="05000000000000000000" pitchFamily="2" charset="2"/>
              <a:buChar char="ü"/>
            </a:pPr>
            <a:r>
              <a:rPr lang="en-US" sz="2800" dirty="0"/>
              <a:t>VOLLEY</a:t>
            </a:r>
          </a:p>
          <a:p>
            <a:pPr marL="0" indent="0">
              <a:buNone/>
            </a:pPr>
            <a:endParaRPr lang="en-US" dirty="0"/>
          </a:p>
        </p:txBody>
      </p:sp>
    </p:spTree>
    <p:extLst>
      <p:ext uri="{BB962C8B-B14F-4D97-AF65-F5344CB8AC3E}">
        <p14:creationId xmlns:p14="http://schemas.microsoft.com/office/powerpoint/2010/main" val="330297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FEATURES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Connect with Friends ,TAs and Professors of your course easily by</a:t>
            </a:r>
          </a:p>
          <a:p>
            <a:pPr marL="0" indent="0">
              <a:buNone/>
            </a:pPr>
            <a:r>
              <a:rPr lang="en-US" sz="2400" dirty="0"/>
              <a:t>			App-App Chatting,</a:t>
            </a:r>
          </a:p>
          <a:p>
            <a:pPr marL="0" indent="0">
              <a:buNone/>
            </a:pPr>
            <a:r>
              <a:rPr lang="en-US" sz="2400" dirty="0"/>
              <a:t>			App-App Calling and</a:t>
            </a:r>
          </a:p>
          <a:p>
            <a:pPr marL="0" indent="0">
              <a:buNone/>
            </a:pPr>
            <a:r>
              <a:rPr lang="en-US" sz="2400" dirty="0"/>
              <a:t>			App-App Image Sharing</a:t>
            </a:r>
          </a:p>
          <a:p>
            <a:pPr>
              <a:buFont typeface="Wingdings" panose="05000000000000000000" pitchFamily="2" charset="2"/>
              <a:buChar char="Ø"/>
            </a:pPr>
            <a:r>
              <a:rPr lang="en-US" sz="2400" dirty="0"/>
              <a:t>Robust and Secure Authentication.</a:t>
            </a:r>
          </a:p>
          <a:p>
            <a:pPr>
              <a:buFont typeface="Wingdings" panose="05000000000000000000" pitchFamily="2" charset="2"/>
              <a:buChar char="Ø"/>
            </a:pPr>
            <a:r>
              <a:rPr lang="en-US" sz="2400" dirty="0"/>
              <a:t>Be on track with your course by staying notified of all updates and deadlines even when the app is in background</a:t>
            </a:r>
            <a:r>
              <a:rPr lang="en-US" dirty="0"/>
              <a:t>.</a:t>
            </a:r>
          </a:p>
        </p:txBody>
      </p:sp>
    </p:spTree>
    <p:extLst>
      <p:ext uri="{BB962C8B-B14F-4D97-AF65-F5344CB8AC3E}">
        <p14:creationId xmlns:p14="http://schemas.microsoft.com/office/powerpoint/2010/main" val="2489779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80</TotalTime>
  <Words>120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Ion</vt:lpstr>
      <vt:lpstr>Course Buddy</vt:lpstr>
      <vt:lpstr>   Problem Statement</vt:lpstr>
      <vt:lpstr>   Software Architecture</vt:lpstr>
      <vt:lpstr>      TECHNOLOGIES</vt:lpstr>
      <vt:lpstr>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Buddy</dc:title>
  <dc:creator>Nagella, Girish Kumar Reddy (UMKC-Student)</dc:creator>
  <cp:lastModifiedBy>Nagella, Girish Kumar Reddy (UMKC-Student)</cp:lastModifiedBy>
  <cp:revision>6</cp:revision>
  <dcterms:created xsi:type="dcterms:W3CDTF">2017-05-02T04:42:07Z</dcterms:created>
  <dcterms:modified xsi:type="dcterms:W3CDTF">2017-05-02T06:02:21Z</dcterms:modified>
</cp:coreProperties>
</file>