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DEE6-41CC-4CD5-BA04-89E36229FBF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49133C2-A803-455A-A1F7-47A87551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34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DEE6-41CC-4CD5-BA04-89E36229FBF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3C2-A803-455A-A1F7-47A87551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8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DEE6-41CC-4CD5-BA04-89E36229FBF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3C2-A803-455A-A1F7-47A87551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07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DEE6-41CC-4CD5-BA04-89E36229FBF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3C2-A803-455A-A1F7-47A87551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4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F32DEE6-41CC-4CD5-BA04-89E36229FBF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49133C2-A803-455A-A1F7-47A87551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6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DEE6-41CC-4CD5-BA04-89E36229FBF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3C2-A803-455A-A1F7-47A87551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7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DEE6-41CC-4CD5-BA04-89E36229FBF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3C2-A803-455A-A1F7-47A87551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66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DEE6-41CC-4CD5-BA04-89E36229FBF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3C2-A803-455A-A1F7-47A87551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26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DEE6-41CC-4CD5-BA04-89E36229FBF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3C2-A803-455A-A1F7-47A87551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DEE6-41CC-4CD5-BA04-89E36229FBF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3C2-A803-455A-A1F7-47A87551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61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DEE6-41CC-4CD5-BA04-89E36229FBF3}" type="datetimeFigureOut">
              <a:rPr lang="en-IN" smtClean="0"/>
              <a:t>06-03-2022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133C2-A803-455A-A1F7-47A87551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7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F32DEE6-41CC-4CD5-BA04-89E36229FBF3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49133C2-A803-455A-A1F7-47A87551B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50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techtarget.com/searchnetworking/definition/protoco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7C59-D67D-46CB-B085-E604C35AA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Log4Shell(Log4j)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4ED53-07D5-4090-B0B5-DC2D6A67D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637" y="5024144"/>
            <a:ext cx="7891272" cy="10698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Vamsi Pasupuleti</a:t>
            </a:r>
          </a:p>
          <a:p>
            <a:r>
              <a:rPr lang="en-US" dirty="0"/>
              <a:t>Harnoor Singh</a:t>
            </a:r>
          </a:p>
          <a:p>
            <a:r>
              <a:rPr lang="en-US" dirty="0"/>
              <a:t>Shamir Rahman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28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9A7F-23D7-4676-A347-A3E42C3F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BD85A-CCEF-4956-BAC9-0943D037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Log4shell</a:t>
            </a:r>
          </a:p>
          <a:p>
            <a:r>
              <a:rPr lang="en-US" dirty="0"/>
              <a:t>JNDI</a:t>
            </a:r>
          </a:p>
          <a:p>
            <a:r>
              <a:rPr lang="en-US" dirty="0"/>
              <a:t>LDAP</a:t>
            </a:r>
          </a:p>
          <a:p>
            <a:r>
              <a:rPr lang="en-US" dirty="0"/>
              <a:t>RCE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8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88D1-9D6A-4448-9572-A3544E0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Log4shelL?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58BF6-A8E7-4AFE-A0D7-58DCA2B90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host server through log4j vulnerability and exploiting it with malicious </a:t>
            </a:r>
            <a:r>
              <a:rPr lang="en-US"/>
              <a:t>code on </a:t>
            </a:r>
            <a:r>
              <a:rPr lang="en-US" dirty="0"/>
              <a:t>the host server.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8F659-A670-4959-984C-408D59BB8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85" y="2956477"/>
            <a:ext cx="6916616" cy="361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2F4B-E850-4789-BB4D-5F82565F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963" y="239855"/>
            <a:ext cx="10058400" cy="797638"/>
          </a:xfrm>
        </p:spPr>
        <p:txBody>
          <a:bodyPr>
            <a:normAutofit fontScale="90000"/>
          </a:bodyPr>
          <a:lstStyle/>
          <a:p>
            <a:r>
              <a:rPr lang="en-US" dirty="0"/>
              <a:t>JNDI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7BC5-D21F-4FE4-9BBC-16F902BB9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963" y="1037493"/>
            <a:ext cx="10058400" cy="4050792"/>
          </a:xfrm>
        </p:spPr>
        <p:txBody>
          <a:bodyPr/>
          <a:lstStyle/>
          <a:p>
            <a:r>
              <a:rPr lang="en-US" dirty="0"/>
              <a:t>JNDI is Java Naming and Directory Interface is Java API </a:t>
            </a:r>
          </a:p>
          <a:p>
            <a:pPr marL="0" indent="0">
              <a:buNone/>
            </a:pPr>
            <a:r>
              <a:rPr lang="en-US" dirty="0"/>
              <a:t>for a directory service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that allows Java software clients to discover and look up data and resources (in the form of Java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objects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via a name.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Like all Java APIs that interface with host systems, JNDI is independent of the underlying implementation.</a:t>
            </a:r>
          </a:p>
          <a:p>
            <a:r>
              <a:rPr lang="en-IN" dirty="0">
                <a:solidFill>
                  <a:srgbClr val="202122"/>
                </a:solidFill>
                <a:latin typeface="Arial" panose="020B0604020202020204" pitchFamily="34" charset="0"/>
              </a:rPr>
              <a:t>Commonly used directory services are, LDAP, DNS, NIS, RMI…etc.,</a:t>
            </a:r>
          </a:p>
          <a:p>
            <a:pPr marL="0" indent="0">
              <a:buNone/>
            </a:pPr>
            <a:endParaRPr lang="en-IN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C7555-600A-41E2-8529-19613138F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31" y="3217984"/>
            <a:ext cx="9227527" cy="333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6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AF0D-F377-4294-A09C-E9A4E65D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4825"/>
            <a:ext cx="10058400" cy="1037306"/>
          </a:xfrm>
        </p:spPr>
        <p:txBody>
          <a:bodyPr/>
          <a:lstStyle/>
          <a:p>
            <a:r>
              <a:rPr lang="en-US" dirty="0"/>
              <a:t>LDAP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8DF0-12D4-48AC-8FB8-5D9EAF4D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515" y="1138149"/>
            <a:ext cx="10058400" cy="4050792"/>
          </a:xfrm>
        </p:spPr>
        <p:txBody>
          <a:bodyPr/>
          <a:lstStyle/>
          <a:p>
            <a:r>
              <a:rPr lang="en-US" dirty="0"/>
              <a:t>LDAP (Lightweight Directory Access Protocol) is a software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protocol</a:t>
            </a:r>
            <a:r>
              <a:rPr lang="en-US" dirty="0"/>
              <a:t> for enabling anyone to locate data about organizations, individuals and other resources such as files and devices in a network -- whether on the public Internet or on a corporate Intranet.</a:t>
            </a:r>
          </a:p>
          <a:p>
            <a:r>
              <a:rPr lang="en-IN" dirty="0"/>
              <a:t>It is very useful when it comes to assign organizational constraints at specific level of users.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62346-E6F9-4FD2-BD16-B4FEB5162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25" y="2811853"/>
            <a:ext cx="6743700" cy="35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8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5E88-E556-43C1-8698-EE7CA722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4018-329B-40B1-8D58-1FD172AB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RCE stands for Remote Code execution which means executing malicious code on to the target host server using hacking techniques (such as log4shell etc.,).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BA0C0-59E7-4423-9AD6-0B59DEE87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46" y="3068515"/>
            <a:ext cx="8001000" cy="321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5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896C-6517-40FC-86AF-E6D550AE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75953"/>
          </a:xfrm>
        </p:spPr>
        <p:txBody>
          <a:bodyPr>
            <a:normAutofit fontScale="90000"/>
          </a:bodyPr>
          <a:lstStyle/>
          <a:p>
            <a:r>
              <a:rPr lang="en-US" dirty="0"/>
              <a:t>Demo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04001-8591-4E41-BE41-F526A51BF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28920"/>
            <a:ext cx="4267083" cy="40507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 will cover 3 scenarios where the malicious code will execute different outputs on the host system/server.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calculator on windows system by executing vulnerable java application on local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a txt file inside server after hosting application on docker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Getting complete access to the host server using “netcat” command that will be passed in malicious code on to host server using log4j vulnerability.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A9A3D-E769-4663-8CD8-1FD9E8C31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91" y="1285875"/>
            <a:ext cx="5468817" cy="441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71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95</TotalTime>
  <Words>280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Wood Type</vt:lpstr>
      <vt:lpstr>Log4Shell(Log4j)</vt:lpstr>
      <vt:lpstr>Topics </vt:lpstr>
      <vt:lpstr>What is Log4shelL?</vt:lpstr>
      <vt:lpstr>JNDI</vt:lpstr>
      <vt:lpstr>LDAP</vt:lpstr>
      <vt:lpstr>RCE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Log4Shell(Log4j)</dc:title>
  <dc:creator>vamsi krishh</dc:creator>
  <cp:lastModifiedBy>vamsi krishh</cp:lastModifiedBy>
  <cp:revision>41</cp:revision>
  <dcterms:created xsi:type="dcterms:W3CDTF">2022-03-06T02:55:20Z</dcterms:created>
  <dcterms:modified xsi:type="dcterms:W3CDTF">2022-03-06T05:46:59Z</dcterms:modified>
</cp:coreProperties>
</file>