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660" autoAdjust="0"/>
  </p:normalViewPr>
  <p:slideViewPr>
    <p:cSldViewPr snapToGrid="0">
      <p:cViewPr>
        <p:scale>
          <a:sx n="108" d="100"/>
          <a:sy n="108"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Sum of BASIC SALARY</c:v>
          </c:tx>
          <c:spPr>
            <a:solidFill>
              <a:srgbClr val="83992A"/>
            </a:solidFill>
            <a:ln>
              <a:noFill/>
            </a:ln>
          </c:spPr>
          <c:invertIfNegative val="0"/>
          <c:dLbls>
            <c:showLegendKey val="0"/>
            <c:showVal val="0"/>
            <c:showCatName val="0"/>
            <c:showSerName val="0"/>
            <c:showPercent val="0"/>
            <c:showBubbleSize val="0"/>
            <c:showLeaderLines val="1"/>
          </c:dLbls>
          <c:cat>
            <c:strLit>
              <c:ptCount val="9"/>
              <c:pt idx="0">
                <c:v>ADM4895</c:v>
              </c:pt>
              <c:pt idx="1">
                <c:v>AUD4895</c:v>
              </c:pt>
              <c:pt idx="2">
                <c:v>AUD9758</c:v>
              </c:pt>
              <c:pt idx="3">
                <c:v>FIN4598</c:v>
              </c:pt>
              <c:pt idx="4">
                <c:v>FIN5698</c:v>
              </c:pt>
              <c:pt idx="5">
                <c:v>SAL3597</c:v>
              </c:pt>
              <c:pt idx="6">
                <c:v>SAL5498</c:v>
              </c:pt>
              <c:pt idx="7">
                <c:v>TECH1248</c:v>
              </c:pt>
              <c:pt idx="8">
                <c:v>Grand Total</c:v>
              </c:pt>
            </c:strLit>
          </c:cat>
          <c:val>
            <c:numRef>
              <c:f/>
              <c:numCache>
                <c:formatCode>General</c:formatCode>
                <c:ptCount val="9"/>
                <c:pt idx="0">
                  <c:v>90000.0</c:v>
                </c:pt>
                <c:pt idx="1">
                  <c:v>30000.0</c:v>
                </c:pt>
                <c:pt idx="2">
                  <c:v>60000.0</c:v>
                </c:pt>
                <c:pt idx="3">
                  <c:v>80000.0</c:v>
                </c:pt>
                <c:pt idx="4">
                  <c:v>45000.0</c:v>
                </c:pt>
                <c:pt idx="5">
                  <c:v>35000.0</c:v>
                </c:pt>
                <c:pt idx="6">
                  <c:v>26000.0</c:v>
                </c:pt>
                <c:pt idx="7">
                  <c:v>60000.0</c:v>
                </c:pt>
                <c:pt idx="8">
                  <c:v>426000.0</c:v>
                </c:pt>
              </c:numCache>
            </c:numRef>
          </c:val>
        </c:ser>
        <c:ser>
          <c:idx val="1"/>
          <c:order val="1"/>
          <c:tx>
            <c:v>Sum of NET SALARY</c:v>
          </c:tx>
          <c:spPr>
            <a:solidFill>
              <a:srgbClr val="3C9770"/>
            </a:solidFill>
            <a:ln>
              <a:noFill/>
            </a:ln>
          </c:spPr>
          <c:invertIfNegative val="0"/>
          <c:dLbls>
            <c:showLegendKey val="0"/>
            <c:showVal val="0"/>
            <c:showCatName val="0"/>
            <c:showSerName val="0"/>
            <c:showPercent val="0"/>
            <c:showBubbleSize val="0"/>
            <c:showLeaderLines val="1"/>
          </c:dLbls>
          <c:cat>
            <c:strLit>
              <c:ptCount val="9"/>
              <c:pt idx="0">
                <c:v>ADM4895</c:v>
              </c:pt>
              <c:pt idx="1">
                <c:v>AUD4895</c:v>
              </c:pt>
              <c:pt idx="2">
                <c:v>AUD9758</c:v>
              </c:pt>
              <c:pt idx="3">
                <c:v>FIN4598</c:v>
              </c:pt>
              <c:pt idx="4">
                <c:v>FIN5698</c:v>
              </c:pt>
              <c:pt idx="5">
                <c:v>SAL3597</c:v>
              </c:pt>
              <c:pt idx="6">
                <c:v>SAL5498</c:v>
              </c:pt>
              <c:pt idx="7">
                <c:v>TECH1248</c:v>
              </c:pt>
              <c:pt idx="8">
                <c:v>Grand Total</c:v>
              </c:pt>
            </c:strLit>
          </c:cat>
          <c:val>
            <c:numRef>
              <c:f/>
              <c:numCache>
                <c:formatCode>General</c:formatCode>
                <c:ptCount val="9"/>
                <c:pt idx="0">
                  <c:v>97416.0</c:v>
                </c:pt>
                <c:pt idx="1">
                  <c:v>32472.0</c:v>
                </c:pt>
                <c:pt idx="2">
                  <c:v>64944.0</c:v>
                </c:pt>
                <c:pt idx="3">
                  <c:v>86592.0</c:v>
                </c:pt>
                <c:pt idx="4">
                  <c:v>48708.0</c:v>
                </c:pt>
                <c:pt idx="5">
                  <c:v>37884.0</c:v>
                </c:pt>
                <c:pt idx="6">
                  <c:v>28142.4</c:v>
                </c:pt>
                <c:pt idx="7">
                  <c:v>64944.0</c:v>
                </c:pt>
                <c:pt idx="8">
                  <c:v>461102.4</c:v>
                </c:pt>
              </c:numCache>
            </c:numRef>
          </c:val>
        </c:ser>
        <c:gapWidth val="219"/>
        <c:overlap val="-27"/>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max val="100000.0"/>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68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blipFill>
          <a:blip xmlns:r="http://schemas.openxmlformats.org/officeDocument/2006/relationships" r:embed="rId1"/>
          <a:stretch>
            <a:fillRect/>
          </a:stretch>
        </a:blipFill>
      </p:bgPr>
    </p:bg>
    <p:spTree>
      <p:nvGrpSpPr>
        <p:cNvPr id="27" name=""/>
        <p:cNvGrpSpPr/>
        <p:nvPr/>
      </p:nvGrpSpPr>
      <p:grpSpPr>
        <a:xfrm>
          <a:off x="0" y="0"/>
          <a:ext cx="0" cy="0"/>
          <a:chOff x="0" y="0"/>
          <a:chExt cx="0" cy="0"/>
        </a:xfrm>
      </p:grpSpPr>
      <p:grpSp>
        <p:nvGrpSpPr>
          <p:cNvPr id="28" name="组合"/>
          <p:cNvGrpSpPr/>
          <p:nvPr/>
        </p:nvGrpSpPr>
        <p:grpSpPr>
          <a:xfrm>
            <a:off x="-16934" y="0"/>
            <a:ext cx="12231158" cy="6856214"/>
            <a:chOff x="-16934" y="0"/>
            <a:chExt cx="12231158" cy="6856214"/>
          </a:xfrm>
        </p:grpSpPr>
        <p:pic>
          <p:nvPicPr>
            <p:cNvPr id="2097155" name="图片" descr="HD-PanelTitleR1.png"/>
            <p:cNvPicPr>
              <a:picLocks noChangeAspect="1"/>
            </p:cNvPicPr>
            <p:nvPr/>
          </p:nvPicPr>
          <p:blipFill>
            <a:blip xmlns:r="http://schemas.openxmlformats.org/officeDocument/2006/relationships" r:embed="rId2" cstate="print"/>
            <a:stretch>
              <a:fillRect/>
            </a:stretch>
          </p:blipFill>
          <p:spPr>
            <a:xfrm rot="0">
              <a:off x="0" y="0"/>
              <a:ext cx="12188825" cy="6856214"/>
            </a:xfrm>
            <a:prstGeom prst="rect"/>
            <a:noFill/>
            <a:ln w="12700" cap="flat" cmpd="sng">
              <a:noFill/>
              <a:prstDash val="solid"/>
              <a:miter/>
            </a:ln>
          </p:spPr>
        </p:pic>
        <p:sp>
          <p:nvSpPr>
            <p:cNvPr id="1048582" name="矩形"/>
            <p:cNvSpPr/>
            <p:nvPr/>
          </p:nvSpPr>
          <p:spPr>
            <a:xfrm rot="0">
              <a:off x="2328332" y="1540931"/>
              <a:ext cx="7543803" cy="3835399"/>
            </a:xfrm>
            <a:prstGeom prst="rect"/>
            <a:noFill/>
            <a:ln w="15875" cap="flat" cmpd="sng">
              <a:solidFill>
                <a:srgbClr val="83992A"/>
              </a:solidFill>
              <a:prstDash val="solid"/>
              <a:miter/>
            </a:ln>
            <a:effectLst>
              <a:innerShdw blurRad="25400" dir="13500000" dist="12700">
                <a:srgbClr val="000000">
                  <a:alpha val="44705"/>
                </a:srgbClr>
              </a:innerShdw>
            </a:effectLst>
          </p:spPr>
        </p:sp>
        <p:pic>
          <p:nvPicPr>
            <p:cNvPr id="2097156" name="图片" descr="HDRibbonTitle-UniformTrim.png"/>
            <p:cNvPicPr>
              <a:picLocks noChangeAspect="1"/>
            </p:cNvPicPr>
            <p:nvPr/>
          </p:nvPicPr>
          <p:blipFill>
            <a:blip xmlns:r="http://schemas.openxmlformats.org/officeDocument/2006/relationships" r:embed="rId3" cstate="print"/>
            <a:stretch>
              <a:fillRect/>
            </a:stretch>
          </p:blipFill>
          <p:spPr>
            <a:xfrm rot="0">
              <a:off x="-16934" y="3147609"/>
              <a:ext cx="2478024" cy="612648"/>
            </a:xfrm>
            <a:prstGeom prst="rect"/>
            <a:noFill/>
            <a:ln w="12700" cap="flat" cmpd="sng">
              <a:noFill/>
              <a:prstDash val="solid"/>
              <a:miter/>
            </a:ln>
          </p:spPr>
        </p:pic>
        <p:pic>
          <p:nvPicPr>
            <p:cNvPr id="2097157" name="图片" descr="HDRibbonTitle-UniformTrim.png"/>
            <p:cNvPicPr>
              <a:picLocks noChangeAspect="1"/>
            </p:cNvPicPr>
            <p:nvPr/>
          </p:nvPicPr>
          <p:blipFill>
            <a:blip xmlns:r="http://schemas.openxmlformats.org/officeDocument/2006/relationships" r:embed="rId3" cstate="print"/>
            <a:stretch>
              <a:fillRect/>
            </a:stretch>
          </p:blipFill>
          <p:spPr>
            <a:xfrm rot="0">
              <a:off x="9736202" y="3147609"/>
              <a:ext cx="2478022" cy="612648"/>
            </a:xfrm>
            <a:prstGeom prst="rect"/>
            <a:noFill/>
            <a:ln w="12700" cap="flat" cmpd="sng">
              <a:noFill/>
              <a:prstDash val="solid"/>
              <a:miter/>
            </a:ln>
          </p:spPr>
        </p:pic>
      </p:grpSp>
      <p:sp>
        <p:nvSpPr>
          <p:cNvPr id="1048583" name="文本框"/>
          <p:cNvSpPr>
            <a:spLocks noGrp="1"/>
          </p:cNvSpPr>
          <p:nvPr>
            <p:ph type="ctrTitle"/>
          </p:nvPr>
        </p:nvSpPr>
        <p:spPr>
          <a:xfrm rot="0">
            <a:off x="2692398" y="1871131"/>
            <a:ext cx="6815669" cy="151553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5400" i="0" kern="1200" lang="en-US" spc="0" strike="noStrike" u="none">
                <a:solidFill>
                  <a:srgbClr val="262626"/>
                </a:solidFill>
                <a:latin typeface="Garamond" pitchFamily="0" charset="0"/>
                <a:ea typeface="方正舒体" pitchFamily="0" charset="0"/>
                <a:cs typeface="Lucida Sans" pitchFamily="0" charset="0"/>
              </a:rPr>
              <a:t>Click to edit Master title style</a:t>
            </a:r>
            <a:endParaRPr altLang="en-US" baseline="0" b="0" cap="none" sz="5400" i="0" kern="1200" lang="zh-CN" spc="0" strike="noStrike" u="none">
              <a:solidFill>
                <a:srgbClr val="262626"/>
              </a:solidFill>
              <a:latin typeface="Garamond" pitchFamily="0" charset="0"/>
              <a:ea typeface="方正舒体" pitchFamily="0" charset="0"/>
              <a:cs typeface="Lucida Sans" pitchFamily="0" charset="0"/>
            </a:endParaRPr>
          </a:p>
        </p:txBody>
      </p:sp>
      <p:sp>
        <p:nvSpPr>
          <p:cNvPr id="1048584" name="文本框"/>
          <p:cNvSpPr>
            <a:spLocks noGrp="1"/>
          </p:cNvSpPr>
          <p:nvPr>
            <p:ph type="subTitle" idx="1"/>
          </p:nvPr>
        </p:nvSpPr>
        <p:spPr>
          <a:xfrm rot="0">
            <a:off x="2692398" y="3657597"/>
            <a:ext cx="6815669" cy="1320802"/>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ct val="20000"/>
              </a:spcBef>
              <a:spcAft>
                <a:spcPts val="600"/>
              </a:spcAft>
              <a:buNone/>
            </a:pPr>
            <a:r>
              <a:rPr altLang="zh-CN" baseline="0" b="0" cap="none" sz="2100" i="0" kern="1200" lang="en-US" spc="0" strike="noStrike" u="none">
                <a:solidFill>
                  <a:schemeClr val="tx1"/>
                </a:solidFill>
                <a:latin typeface="Garamond" pitchFamily="0" charset="0"/>
                <a:ea typeface="方正舒体" pitchFamily="0" charset="0"/>
                <a:cs typeface="Lucida Sans" pitchFamily="0" charset="0"/>
              </a:rPr>
              <a:t>Click to edit Master subtitle style</a:t>
            </a:r>
            <a:endParaRPr altLang="en-US" baseline="0" b="0" cap="none" sz="2100" i="0" kern="1200" lang="zh-CN" spc="0" strike="noStrike" u="none">
              <a:solidFill>
                <a:schemeClr val="tx1"/>
              </a:solidFill>
              <a:latin typeface="Garamond" pitchFamily="0" charset="0"/>
              <a:ea typeface="方正舒体" pitchFamily="0" charset="0"/>
              <a:cs typeface="Lucida Sans" pitchFamily="0" charset="0"/>
            </a:endParaRPr>
          </a:p>
        </p:txBody>
      </p:sp>
      <p:sp>
        <p:nvSpPr>
          <p:cNvPr id="1048585" name="文本框"/>
          <p:cNvSpPr>
            <a:spLocks noGrp="1"/>
          </p:cNvSpPr>
          <p:nvPr>
            <p:ph type="dt" idx="10"/>
          </p:nvPr>
        </p:nvSpPr>
        <p:spPr>
          <a:xfrm rot="0">
            <a:off x="7983231" y="5037663"/>
            <a:ext cx="897467" cy="279400"/>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1000" i="0" kern="1200" lang="zh-CN" spc="0" strike="noStrike" u="none">
              <a:solidFill>
                <a:schemeClr val="tx1"/>
              </a:solidFill>
              <a:latin typeface="Garamond" pitchFamily="0" charset="0"/>
              <a:ea typeface="方正舒体" pitchFamily="0" charset="0"/>
              <a:cs typeface="Garamond" pitchFamily="0" charset="0"/>
            </a:endParaRPr>
          </a:p>
        </p:txBody>
      </p:sp>
      <p:sp>
        <p:nvSpPr>
          <p:cNvPr id="1048586" name="文本框"/>
          <p:cNvSpPr>
            <a:spLocks noGrp="1"/>
          </p:cNvSpPr>
          <p:nvPr>
            <p:ph type="ftr"/>
          </p:nvPr>
        </p:nvSpPr>
        <p:spPr>
          <a:xfrm rot="0">
            <a:off x="2692397" y="5037663"/>
            <a:ext cx="5214635" cy="279400"/>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000" i="0" kern="1200" lang="zh-CN" spc="0" strike="noStrike" u="none">
              <a:solidFill>
                <a:schemeClr val="tx1"/>
              </a:solidFill>
              <a:latin typeface="Garamond" pitchFamily="0" charset="0"/>
              <a:ea typeface="方正舒体" pitchFamily="0" charset="0"/>
              <a:cs typeface="Garamond" pitchFamily="0" charset="0"/>
            </a:endParaRPr>
          </a:p>
        </p:txBody>
      </p:sp>
      <p:sp>
        <p:nvSpPr>
          <p:cNvPr id="1048587" name="文本框"/>
          <p:cNvSpPr>
            <a:spLocks noGrp="1"/>
          </p:cNvSpPr>
          <p:nvPr>
            <p:ph type="sldNum"/>
          </p:nvPr>
        </p:nvSpPr>
        <p:spPr>
          <a:xfrm rot="0">
            <a:off x="8956900" y="5037663"/>
            <a:ext cx="551166" cy="279400"/>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1200" lang="en-US" spc="0" strike="noStrike" u="none">
                <a:solidFill>
                  <a:schemeClr val="tx1"/>
                </a:solidFill>
                <a:latin typeface="Garamond" pitchFamily="0" charset="0"/>
                <a:ea typeface="方正舒体" pitchFamily="0" charset="0"/>
                <a:cs typeface="Garamond" pitchFamily="0" charset="0"/>
              </a:rPr>
              <a:t>&lt;#&gt;</a:t>
            </a:fld>
            <a:endParaRPr altLang="en-US" baseline="0" b="0" cap="none" sz="1000" i="0" kern="1200" lang="zh-CN" spc="0" strike="noStrike" u="none">
              <a:solidFill>
                <a:schemeClr val="tx1"/>
              </a:solidFill>
              <a:latin typeface="Garamond" pitchFamily="0" charset="0"/>
              <a:ea typeface="方正舒体" pitchFamily="0" charset="0"/>
              <a:cs typeface="Garamond" pitchFamily="0" charset="0"/>
            </a:endParaRPr>
          </a:p>
        </p:txBody>
      </p:sp>
      <p:sp>
        <p:nvSpPr>
          <p:cNvPr id="1048588" name="直线"/>
          <p:cNvSpPr/>
          <p:nvPr/>
        </p:nvSpPr>
        <p:spPr>
          <a:xfrm rot="0">
            <a:off x="2692399" y="3522130"/>
            <a:ext cx="6815666" cy="0"/>
          </a:xfrm>
          <a:prstGeom prst="line"/>
          <a:noFill/>
          <a:ln w="15875" cap="flat" cmpd="sng">
            <a:solidFill>
              <a:srgbClr val="83992A"/>
            </a:solidFill>
            <a:prstDash val="solid"/>
            <a:roun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60" name=""/>
        <p:cNvGrpSpPr/>
        <p:nvPr/>
      </p:nvGrpSpPr>
      <p:grpSpPr>
        <a:xfrm>
          <a:off x="0" y="0"/>
          <a:ext cx="0" cy="0"/>
          <a:chOff x="0" y="0"/>
          <a:chExt cx="0" cy="0"/>
        </a:xfrm>
      </p:grpSpPr>
      <p:sp>
        <p:nvSpPr>
          <p:cNvPr id="1048667" name="文本框"/>
          <p:cNvSpPr>
            <a:spLocks noGrp="1"/>
          </p:cNvSpPr>
          <p:nvPr>
            <p:ph type="title"/>
          </p:nvPr>
        </p:nvSpPr>
        <p:spPr/>
        <p:txBody>
          <a:bodyPr/>
          <a:p>
            <a:r>
              <a:rPr altLang="en-US" lang="zh-CN" smtClean="0"/>
              <a:t>单击此处编辑母版标题样式</a:t>
            </a:r>
            <a:endParaRPr altLang="en-US" lang="zh-CN"/>
          </a:p>
        </p:txBody>
      </p:sp>
      <p:sp>
        <p:nvSpPr>
          <p:cNvPr id="104866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0" name="文本框"/>
          <p:cNvSpPr>
            <a:spLocks noGrp="1"/>
          </p:cNvSpPr>
          <p:nvPr>
            <p:ph type="ftr" sz="quarter" idx="11"/>
          </p:nvPr>
        </p:nvSpPr>
        <p:spPr/>
        <p:txBody>
          <a:bodyPr/>
          <a:p>
            <a:endParaRPr altLang="en-US" lang="zh-CN"/>
          </a:p>
        </p:txBody>
      </p:sp>
      <p:sp>
        <p:nvSpPr>
          <p:cNvPr id="10486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54" name=""/>
        <p:cNvGrpSpPr/>
        <p:nvPr/>
      </p:nvGrpSpPr>
      <p:grpSpPr>
        <a:xfrm>
          <a:off x="0" y="0"/>
          <a:ext cx="0" cy="0"/>
          <a:chOff x="0" y="0"/>
          <a:chExt cx="0" cy="0"/>
        </a:xfrm>
      </p:grpSpPr>
      <p:sp>
        <p:nvSpPr>
          <p:cNvPr id="104863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3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8" name="文本框"/>
          <p:cNvSpPr>
            <a:spLocks noGrp="1"/>
          </p:cNvSpPr>
          <p:nvPr>
            <p:ph type="ftr" sz="quarter" idx="11"/>
          </p:nvPr>
        </p:nvSpPr>
        <p:spPr/>
        <p:txBody>
          <a:bodyPr/>
          <a:p>
            <a:endParaRPr altLang="en-US" lang="zh-CN"/>
          </a:p>
        </p:txBody>
      </p:sp>
      <p:sp>
        <p:nvSpPr>
          <p:cNvPr id="10486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blipFill>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grpSp>
        <p:nvGrpSpPr>
          <p:cNvPr id="35" name="组合"/>
          <p:cNvGrpSpPr/>
          <p:nvPr/>
        </p:nvGrpSpPr>
        <p:grpSpPr>
          <a:xfrm>
            <a:off x="-15736" y="0"/>
            <a:ext cx="12229960" cy="6856214"/>
            <a:chOff x="-15736" y="0"/>
            <a:chExt cx="12229960" cy="6856214"/>
          </a:xfrm>
        </p:grpSpPr>
        <p:pic>
          <p:nvPicPr>
            <p:cNvPr id="2097158" name="图片" descr="HD-PanelContent.png"/>
            <p:cNvPicPr>
              <a:picLocks noChangeAspect="1"/>
            </p:cNvPicPr>
            <p:nvPr/>
          </p:nvPicPr>
          <p:blipFill>
            <a:blip xmlns:r="http://schemas.openxmlformats.org/officeDocument/2006/relationships" r:embed="rId2" cstate="print"/>
            <a:stretch>
              <a:fillRect/>
            </a:stretch>
          </p:blipFill>
          <p:spPr>
            <a:xfrm rot="0">
              <a:off x="0" y="0"/>
              <a:ext cx="12188825" cy="6856214"/>
            </a:xfrm>
            <a:prstGeom prst="rect"/>
            <a:noFill/>
            <a:ln w="12700" cap="flat" cmpd="sng">
              <a:noFill/>
              <a:prstDash val="solid"/>
              <a:miter/>
            </a:ln>
          </p:spPr>
        </p:pic>
        <p:sp>
          <p:nvSpPr>
            <p:cNvPr id="1048591" name="矩形"/>
            <p:cNvSpPr/>
            <p:nvPr/>
          </p:nvSpPr>
          <p:spPr>
            <a:xfrm rot="0">
              <a:off x="608012" y="609600"/>
              <a:ext cx="10972800" cy="5638800"/>
            </a:xfrm>
            <a:prstGeom prst="rect"/>
            <a:noFill/>
            <a:ln w="15875" cap="flat" cmpd="sng">
              <a:solidFill>
                <a:srgbClr val="83992A"/>
              </a:solidFill>
              <a:prstDash val="solid"/>
              <a:miter/>
            </a:ln>
            <a:effectLst>
              <a:innerShdw blurRad="25400" dir="13500000" dist="12700">
                <a:srgbClr val="000000">
                  <a:alpha val="44705"/>
                </a:srgbClr>
              </a:innerShdw>
            </a:effectLst>
          </p:spPr>
        </p:sp>
        <p:pic>
          <p:nvPicPr>
            <p:cNvPr id="2097159" name="图片" descr="HDRibbonContent-UniformTrim.png"/>
            <p:cNvPicPr>
              <a:picLocks noChangeAspect="1"/>
            </p:cNvPicPr>
            <p:nvPr/>
          </p:nvPicPr>
          <p:blipFill>
            <a:blip xmlns:r="http://schemas.openxmlformats.org/officeDocument/2006/relationships" r:embed="rId3" cstate="print"/>
            <a:stretch>
              <a:fillRect/>
            </a:stretch>
          </p:blipFill>
          <p:spPr>
            <a:xfrm rot="0">
              <a:off x="-15736" y="3153832"/>
              <a:ext cx="777240" cy="606424"/>
            </a:xfrm>
            <a:prstGeom prst="rect"/>
            <a:noFill/>
            <a:ln w="12700" cap="flat" cmpd="sng">
              <a:noFill/>
              <a:prstDash val="solid"/>
              <a:miter/>
            </a:ln>
          </p:spPr>
        </p:pic>
        <p:pic>
          <p:nvPicPr>
            <p:cNvPr id="2097160" name="图片" descr="HDRibbonContent-UniformTrim.png"/>
            <p:cNvPicPr>
              <a:picLocks noChangeAspect="1"/>
            </p:cNvPicPr>
            <p:nvPr/>
          </p:nvPicPr>
          <p:blipFill>
            <a:blip xmlns:r="http://schemas.openxmlformats.org/officeDocument/2006/relationships" r:embed="rId3" cstate="print"/>
            <a:stretch>
              <a:fillRect/>
            </a:stretch>
          </p:blipFill>
          <p:spPr>
            <a:xfrm rot="0">
              <a:off x="11436986" y="3153832"/>
              <a:ext cx="777238" cy="606424"/>
            </a:xfrm>
            <a:prstGeom prst="rect"/>
            <a:noFill/>
            <a:ln w="12700" cap="flat" cmpd="sng">
              <a:noFill/>
              <a:prstDash val="solid"/>
              <a:miter/>
            </a:ln>
          </p:spPr>
        </p:pic>
      </p:grpSp>
      <p:sp>
        <p:nvSpPr>
          <p:cNvPr id="1048592" name="直线"/>
          <p:cNvSpPr/>
          <p:nvPr/>
        </p:nvSpPr>
        <p:spPr>
          <a:xfrm rot="0">
            <a:off x="1396169" y="2421466"/>
            <a:ext cx="9407298" cy="0"/>
          </a:xfrm>
          <a:prstGeom prst="line"/>
          <a:noFill/>
          <a:ln w="15875" cap="flat" cmpd="sng">
            <a:solidFill>
              <a:srgbClr val="83992A"/>
            </a:solidFill>
            <a:prstDash val="solid"/>
            <a:round/>
          </a:ln>
        </p:spPr>
      </p:sp>
      <p:sp>
        <p:nvSpPr>
          <p:cNvPr id="1048593" name="文本框"/>
          <p:cNvSpPr>
            <a:spLocks noGrp="1"/>
          </p:cNvSpPr>
          <p:nvPr>
            <p:ph type="title"/>
          </p:nvPr>
        </p:nvSpPr>
        <p:spPr>
          <a:xfrm rot="0">
            <a:off x="1295402" y="982132"/>
            <a:ext cx="9601196" cy="1303865"/>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94" name="文本框"/>
          <p:cNvSpPr>
            <a:spLocks noGrp="1"/>
          </p:cNvSpPr>
          <p:nvPr>
            <p:ph type="body" idx="1"/>
          </p:nvPr>
        </p:nvSpPr>
        <p:spPr>
          <a:xfrm rot="0">
            <a:off x="1295401" y="2556932"/>
            <a:ext cx="9601196" cy="3318936"/>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95" name="文本框"/>
          <p:cNvSpPr>
            <a:spLocks noGrp="1"/>
          </p:cNvSpPr>
          <p:nvPr>
            <p:ph type="dt" idx="10"/>
          </p:nvPr>
        </p:nvSpPr>
        <p:spPr>
          <a:xfrm rot="0">
            <a:off x="8677501" y="5969000"/>
            <a:ext cx="1600200" cy="279400"/>
          </a:xfrm>
          <a:prstGeom prst="rect"/>
          <a:noFill/>
          <a:ln w="12700" cap="flat" cmpd="sng">
            <a:noFill/>
            <a:prstDash val="solid"/>
            <a:miter/>
          </a:ln>
        </p:spPr>
        <p:txBody>
          <a:bodyPr anchor="ctr" anchorCtr="0" bIns="45720" lIns="91440" rIns="91440" tIns="45720" vert="horz" wrap="square">
            <a:prstTxWarp prst="textNoShape"/>
          </a:bodyPr>
          <a:p>
            <a:pPr algn="r"/>
            <a:endParaRPr altLang="en-US" b="0" sz="1000" i="0" lang="zh-CN">
              <a:solidFill>
                <a:schemeClr val="tx1"/>
              </a:solidFill>
              <a:latin typeface="Garamond" pitchFamily="0" charset="0"/>
              <a:ea typeface="方正舒体" pitchFamily="0" charset="0"/>
              <a:cs typeface="Garamond" pitchFamily="0" charset="0"/>
            </a:endParaRPr>
          </a:p>
        </p:txBody>
      </p:sp>
      <p:sp>
        <p:nvSpPr>
          <p:cNvPr id="1048596" name="文本框"/>
          <p:cNvSpPr>
            <a:spLocks noGrp="1"/>
          </p:cNvSpPr>
          <p:nvPr>
            <p:ph type="ftr"/>
          </p:nvPr>
        </p:nvSpPr>
        <p:spPr>
          <a:xfrm rot="0">
            <a:off x="1295401" y="5969000"/>
            <a:ext cx="7305899" cy="279400"/>
          </a:xfrm>
          <a:prstGeom prst="rect"/>
          <a:noFill/>
          <a:ln w="12700" cap="flat" cmpd="sng">
            <a:noFill/>
            <a:prstDash val="solid"/>
            <a:miter/>
          </a:ln>
        </p:spPr>
        <p:txBody>
          <a:bodyPr anchor="ctr" anchorCtr="0" bIns="45720" lIns="91440" rIns="91440" tIns="45720" vert="horz" wrap="square">
            <a:prstTxWarp prst="textNoShape"/>
          </a:bodyPr>
          <a:p>
            <a:pPr algn="l"/>
            <a:endParaRPr altLang="en-US" b="0" sz="1000" i="0" lang="zh-CN">
              <a:solidFill>
                <a:schemeClr val="tx1"/>
              </a:solidFill>
              <a:latin typeface="Garamond" pitchFamily="0" charset="0"/>
              <a:ea typeface="方正舒体" pitchFamily="0" charset="0"/>
              <a:cs typeface="Garamond" pitchFamily="0" charset="0"/>
            </a:endParaRPr>
          </a:p>
        </p:txBody>
      </p:sp>
      <p:sp>
        <p:nvSpPr>
          <p:cNvPr id="1048597" name="文本框"/>
          <p:cNvSpPr>
            <a:spLocks noGrp="1"/>
          </p:cNvSpPr>
          <p:nvPr>
            <p:ph type="sldNum"/>
          </p:nvPr>
        </p:nvSpPr>
        <p:spPr>
          <a:xfrm rot="0">
            <a:off x="10353901" y="5969000"/>
            <a:ext cx="542697" cy="279400"/>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000" i="0" kern="1200" lang="en-US" spc="0" strike="noStrike" u="none">
                <a:solidFill>
                  <a:schemeClr val="tx1"/>
                </a:solidFill>
                <a:latin typeface="Garamond" pitchFamily="0" charset="0"/>
                <a:ea typeface="方正舒体" pitchFamily="0" charset="0"/>
                <a:cs typeface="Garamond" pitchFamily="0" charset="0"/>
              </a:rPr>
              <a:t>&lt;#&gt;</a:t>
            </a:fld>
            <a:endParaRPr altLang="en-US" b="0" sz="1000" i="0" lang="zh-CN">
              <a:solidFill>
                <a:schemeClr val="tx1"/>
              </a:solidFill>
              <a:latin typeface="Garamond" pitchFamily="0" charset="0"/>
              <a:ea typeface="方正舒体" pitchFamily="0" charset="0"/>
              <a:cs typeface="Garamond"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blipFill>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grpSp>
        <p:nvGrpSpPr>
          <p:cNvPr id="41" name="组合"/>
          <p:cNvGrpSpPr/>
          <p:nvPr/>
        </p:nvGrpSpPr>
        <p:grpSpPr>
          <a:xfrm>
            <a:off x="-15736" y="0"/>
            <a:ext cx="12229960" cy="6856214"/>
            <a:chOff x="-15736" y="0"/>
            <a:chExt cx="12229960" cy="6856214"/>
          </a:xfrm>
        </p:grpSpPr>
        <p:pic>
          <p:nvPicPr>
            <p:cNvPr id="2097161" name="图片" descr="HD-PanelContent.png"/>
            <p:cNvPicPr>
              <a:picLocks noChangeAspect="1"/>
            </p:cNvPicPr>
            <p:nvPr/>
          </p:nvPicPr>
          <p:blipFill>
            <a:blip xmlns:r="http://schemas.openxmlformats.org/officeDocument/2006/relationships" r:embed="rId2" cstate="print"/>
            <a:stretch>
              <a:fillRect/>
            </a:stretch>
          </p:blipFill>
          <p:spPr>
            <a:xfrm rot="0">
              <a:off x="0" y="0"/>
              <a:ext cx="12188825" cy="6856214"/>
            </a:xfrm>
            <a:prstGeom prst="rect"/>
            <a:noFill/>
            <a:ln w="12700" cap="flat" cmpd="sng">
              <a:noFill/>
              <a:prstDash val="solid"/>
              <a:miter/>
            </a:ln>
          </p:spPr>
        </p:pic>
        <p:sp>
          <p:nvSpPr>
            <p:cNvPr id="1048606" name="矩形"/>
            <p:cNvSpPr/>
            <p:nvPr/>
          </p:nvSpPr>
          <p:spPr>
            <a:xfrm rot="0">
              <a:off x="608012" y="609600"/>
              <a:ext cx="10972800" cy="5638800"/>
            </a:xfrm>
            <a:prstGeom prst="rect"/>
            <a:noFill/>
            <a:ln w="15875" cap="flat" cmpd="sng">
              <a:solidFill>
                <a:srgbClr val="83992A"/>
              </a:solidFill>
              <a:prstDash val="solid"/>
              <a:miter/>
            </a:ln>
            <a:effectLst>
              <a:innerShdw blurRad="25400" dir="13500000" dist="12700">
                <a:srgbClr val="000000">
                  <a:alpha val="44705"/>
                </a:srgbClr>
              </a:innerShdw>
            </a:effectLst>
          </p:spPr>
        </p:sp>
        <p:pic>
          <p:nvPicPr>
            <p:cNvPr id="2097162" name="图片" descr="HDRibbonContent-UniformTrim.png"/>
            <p:cNvPicPr>
              <a:picLocks noChangeAspect="1"/>
            </p:cNvPicPr>
            <p:nvPr/>
          </p:nvPicPr>
          <p:blipFill>
            <a:blip xmlns:r="http://schemas.openxmlformats.org/officeDocument/2006/relationships" r:embed="rId3" cstate="print"/>
            <a:stretch>
              <a:fillRect/>
            </a:stretch>
          </p:blipFill>
          <p:spPr>
            <a:xfrm rot="0">
              <a:off x="-15736" y="3153832"/>
              <a:ext cx="777240" cy="606424"/>
            </a:xfrm>
            <a:prstGeom prst="rect"/>
            <a:noFill/>
            <a:ln w="12700" cap="flat" cmpd="sng">
              <a:noFill/>
              <a:prstDash val="solid"/>
              <a:miter/>
            </a:ln>
          </p:spPr>
        </p:pic>
        <p:pic>
          <p:nvPicPr>
            <p:cNvPr id="2097163" name="图片" descr="HDRibbonContent-UniformTrim.png"/>
            <p:cNvPicPr>
              <a:picLocks noChangeAspect="1"/>
            </p:cNvPicPr>
            <p:nvPr/>
          </p:nvPicPr>
          <p:blipFill>
            <a:blip xmlns:r="http://schemas.openxmlformats.org/officeDocument/2006/relationships" r:embed="rId3" cstate="print"/>
            <a:stretch>
              <a:fillRect/>
            </a:stretch>
          </p:blipFill>
          <p:spPr>
            <a:xfrm rot="0">
              <a:off x="11436986" y="3153832"/>
              <a:ext cx="777238" cy="606424"/>
            </a:xfrm>
            <a:prstGeom prst="rect"/>
            <a:noFill/>
            <a:ln w="12700" cap="flat" cmpd="sng">
              <a:noFill/>
              <a:prstDash val="solid"/>
              <a:miter/>
            </a:ln>
          </p:spPr>
        </p:pic>
      </p:grpSp>
      <p:sp>
        <p:nvSpPr>
          <p:cNvPr id="1048607" name="文本框"/>
          <p:cNvSpPr>
            <a:spLocks noGrp="1"/>
          </p:cNvSpPr>
          <p:nvPr>
            <p:ph type="title"/>
          </p:nvPr>
        </p:nvSpPr>
        <p:spPr>
          <a:xfrm rot="0">
            <a:off x="1295402" y="982132"/>
            <a:ext cx="9601196" cy="1303865"/>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608" name="文本框"/>
          <p:cNvSpPr>
            <a:spLocks noGrp="1"/>
          </p:cNvSpPr>
          <p:nvPr>
            <p:ph type="dt" idx="10"/>
          </p:nvPr>
        </p:nvSpPr>
        <p:spPr>
          <a:xfrm rot="0">
            <a:off x="8677501" y="5969000"/>
            <a:ext cx="1600200" cy="279400"/>
          </a:xfrm>
          <a:prstGeom prst="rect"/>
          <a:noFill/>
          <a:ln w="12700" cap="flat" cmpd="sng">
            <a:noFill/>
            <a:prstDash val="solid"/>
            <a:miter/>
          </a:ln>
        </p:spPr>
        <p:txBody>
          <a:bodyPr anchor="ctr" anchorCtr="0" bIns="45720" lIns="91440" rIns="91440" tIns="45720" vert="horz" wrap="square">
            <a:prstTxWarp prst="textNoShape"/>
          </a:bodyPr>
          <a:p>
            <a:pPr algn="r"/>
            <a:endParaRPr altLang="en-US" b="0" sz="1000" i="0" lang="zh-CN">
              <a:solidFill>
                <a:schemeClr val="tx1"/>
              </a:solidFill>
              <a:latin typeface="Garamond" pitchFamily="0" charset="0"/>
              <a:ea typeface="方正舒体" pitchFamily="0" charset="0"/>
              <a:cs typeface="Garamond" pitchFamily="0" charset="0"/>
            </a:endParaRPr>
          </a:p>
        </p:txBody>
      </p:sp>
      <p:sp>
        <p:nvSpPr>
          <p:cNvPr id="1048609" name="文本框"/>
          <p:cNvSpPr>
            <a:spLocks noGrp="1"/>
          </p:cNvSpPr>
          <p:nvPr>
            <p:ph type="ftr"/>
          </p:nvPr>
        </p:nvSpPr>
        <p:spPr>
          <a:xfrm rot="0">
            <a:off x="1295401" y="5969000"/>
            <a:ext cx="7305899" cy="279400"/>
          </a:xfrm>
          <a:prstGeom prst="rect"/>
          <a:noFill/>
          <a:ln w="12700" cap="flat" cmpd="sng">
            <a:noFill/>
            <a:prstDash val="solid"/>
            <a:miter/>
          </a:ln>
        </p:spPr>
        <p:txBody>
          <a:bodyPr anchor="ctr" anchorCtr="0" bIns="45720" lIns="91440" rIns="91440" tIns="45720" vert="horz" wrap="square">
            <a:prstTxWarp prst="textNoShape"/>
          </a:bodyPr>
          <a:p>
            <a:pPr algn="l"/>
            <a:endParaRPr altLang="en-US" b="0" sz="1000" i="0" lang="zh-CN">
              <a:solidFill>
                <a:schemeClr val="tx1"/>
              </a:solidFill>
              <a:latin typeface="Garamond" pitchFamily="0" charset="0"/>
              <a:ea typeface="方正舒体" pitchFamily="0" charset="0"/>
              <a:cs typeface="Garamond" pitchFamily="0" charset="0"/>
            </a:endParaRPr>
          </a:p>
        </p:txBody>
      </p:sp>
      <p:sp>
        <p:nvSpPr>
          <p:cNvPr id="1048610" name="文本框"/>
          <p:cNvSpPr>
            <a:spLocks noGrp="1"/>
          </p:cNvSpPr>
          <p:nvPr>
            <p:ph type="sldNum"/>
          </p:nvPr>
        </p:nvSpPr>
        <p:spPr>
          <a:xfrm rot="0">
            <a:off x="10353901" y="5969000"/>
            <a:ext cx="542697" cy="279400"/>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000" i="0" kern="1200" lang="en-US" spc="0" strike="noStrike" u="none">
                <a:solidFill>
                  <a:schemeClr val="tx1"/>
                </a:solidFill>
                <a:latin typeface="Garamond" pitchFamily="0" charset="0"/>
                <a:ea typeface="方正舒体" pitchFamily="0" charset="0"/>
                <a:cs typeface="Garamond" pitchFamily="0" charset="0"/>
              </a:rPr>
              <a:t>&lt;#&gt;</a:t>
            </a:fld>
            <a:endParaRPr altLang="en-US" b="0" sz="1000" i="0" lang="zh-CN">
              <a:solidFill>
                <a:schemeClr val="tx1"/>
              </a:solidFill>
              <a:latin typeface="Garamond" pitchFamily="0" charset="0"/>
              <a:ea typeface="方正舒体" pitchFamily="0" charset="0"/>
              <a:cs typeface="Garamond" pitchFamily="0" charset="0"/>
            </a:endParaRPr>
          </a:p>
        </p:txBody>
      </p:sp>
      <p:sp>
        <p:nvSpPr>
          <p:cNvPr id="1048611" name="直线"/>
          <p:cNvSpPr/>
          <p:nvPr/>
        </p:nvSpPr>
        <p:spPr>
          <a:xfrm rot="0">
            <a:off x="1396169" y="2421466"/>
            <a:ext cx="9407298" cy="0"/>
          </a:xfrm>
          <a:prstGeom prst="line"/>
          <a:noFill/>
          <a:ln w="15875" cap="flat" cmpd="sng">
            <a:solidFill>
              <a:srgbClr val="83992A"/>
            </a:solidFill>
            <a:prstDash val="solid"/>
            <a:round/>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blipFill>
          <a:blip xmlns:r="http://schemas.openxmlformats.org/officeDocument/2006/relationships" r:embed="rId1"/>
          <a:stretch>
            <a:fillRect/>
          </a:stretch>
        </a:blipFill>
      </p:bgPr>
    </p:bg>
    <p:spTree>
      <p:nvGrpSpPr>
        <p:cNvPr id="47" name=""/>
        <p:cNvGrpSpPr/>
        <p:nvPr/>
      </p:nvGrpSpPr>
      <p:grpSpPr>
        <a:xfrm>
          <a:off x="0" y="0"/>
          <a:ext cx="0" cy="0"/>
          <a:chOff x="0" y="0"/>
          <a:chExt cx="0" cy="0"/>
        </a:xfrm>
      </p:grpSpPr>
      <p:grpSp>
        <p:nvGrpSpPr>
          <p:cNvPr id="48" name="组合"/>
          <p:cNvGrpSpPr/>
          <p:nvPr/>
        </p:nvGrpSpPr>
        <p:grpSpPr>
          <a:xfrm>
            <a:off x="-15736" y="0"/>
            <a:ext cx="12229960" cy="6856214"/>
            <a:chOff x="-15736" y="0"/>
            <a:chExt cx="12229960" cy="6856214"/>
          </a:xfrm>
        </p:grpSpPr>
        <p:pic>
          <p:nvPicPr>
            <p:cNvPr id="2097164" name="图片" descr="HD-PanelContent.png"/>
            <p:cNvPicPr>
              <a:picLocks noChangeAspect="1"/>
            </p:cNvPicPr>
            <p:nvPr/>
          </p:nvPicPr>
          <p:blipFill>
            <a:blip xmlns:r="http://schemas.openxmlformats.org/officeDocument/2006/relationships" r:embed="rId2" cstate="print"/>
            <a:stretch>
              <a:fillRect/>
            </a:stretch>
          </p:blipFill>
          <p:spPr>
            <a:xfrm rot="0">
              <a:off x="0" y="0"/>
              <a:ext cx="12188825" cy="6856214"/>
            </a:xfrm>
            <a:prstGeom prst="rect"/>
            <a:noFill/>
            <a:ln w="12700" cap="flat" cmpd="sng">
              <a:noFill/>
              <a:prstDash val="solid"/>
              <a:miter/>
            </a:ln>
          </p:spPr>
        </p:pic>
        <p:sp>
          <p:nvSpPr>
            <p:cNvPr id="1048622" name="矩形"/>
            <p:cNvSpPr/>
            <p:nvPr/>
          </p:nvSpPr>
          <p:spPr>
            <a:xfrm rot="0">
              <a:off x="608012" y="609600"/>
              <a:ext cx="10972800" cy="5638800"/>
            </a:xfrm>
            <a:prstGeom prst="rect"/>
            <a:noFill/>
            <a:ln w="15875" cap="flat" cmpd="sng">
              <a:solidFill>
                <a:srgbClr val="83992A"/>
              </a:solidFill>
              <a:prstDash val="solid"/>
              <a:miter/>
            </a:ln>
            <a:effectLst>
              <a:innerShdw blurRad="25400" dir="13500000" dist="12700">
                <a:srgbClr val="000000">
                  <a:alpha val="44705"/>
                </a:srgbClr>
              </a:innerShdw>
            </a:effectLst>
          </p:spPr>
        </p:sp>
        <p:pic>
          <p:nvPicPr>
            <p:cNvPr id="2097165" name="图片" descr="HDRibbonContent-UniformTrim.png"/>
            <p:cNvPicPr>
              <a:picLocks noChangeAspect="1"/>
            </p:cNvPicPr>
            <p:nvPr/>
          </p:nvPicPr>
          <p:blipFill>
            <a:blip xmlns:r="http://schemas.openxmlformats.org/officeDocument/2006/relationships" r:embed="rId3" cstate="print"/>
            <a:stretch>
              <a:fillRect/>
            </a:stretch>
          </p:blipFill>
          <p:spPr>
            <a:xfrm rot="0">
              <a:off x="-15736" y="3153832"/>
              <a:ext cx="777240" cy="606424"/>
            </a:xfrm>
            <a:prstGeom prst="rect"/>
            <a:noFill/>
            <a:ln w="12700" cap="flat" cmpd="sng">
              <a:noFill/>
              <a:prstDash val="solid"/>
              <a:miter/>
            </a:ln>
          </p:spPr>
        </p:pic>
        <p:pic>
          <p:nvPicPr>
            <p:cNvPr id="2097166" name="图片" descr="HDRibbonContent-UniformTrim.png"/>
            <p:cNvPicPr>
              <a:picLocks noChangeAspect="1"/>
            </p:cNvPicPr>
            <p:nvPr/>
          </p:nvPicPr>
          <p:blipFill>
            <a:blip xmlns:r="http://schemas.openxmlformats.org/officeDocument/2006/relationships" r:embed="rId3" cstate="print"/>
            <a:stretch>
              <a:fillRect/>
            </a:stretch>
          </p:blipFill>
          <p:spPr>
            <a:xfrm rot="0">
              <a:off x="11436986" y="3153832"/>
              <a:ext cx="777238" cy="606424"/>
            </a:xfrm>
            <a:prstGeom prst="rect"/>
            <a:noFill/>
            <a:ln w="12700" cap="flat" cmpd="sng">
              <a:noFill/>
              <a:prstDash val="solid"/>
              <a:miter/>
            </a:ln>
          </p:spPr>
        </p:pic>
      </p:grpSp>
      <p:sp>
        <p:nvSpPr>
          <p:cNvPr id="1048623" name="文本框"/>
          <p:cNvSpPr>
            <a:spLocks noGrp="1"/>
          </p:cNvSpPr>
          <p:nvPr>
            <p:ph type="dt" idx="10"/>
          </p:nvPr>
        </p:nvSpPr>
        <p:spPr>
          <a:xfrm rot="0">
            <a:off x="8677501" y="5969000"/>
            <a:ext cx="1600200" cy="279400"/>
          </a:xfrm>
          <a:prstGeom prst="rect"/>
          <a:noFill/>
          <a:ln w="12700" cap="flat" cmpd="sng">
            <a:noFill/>
            <a:prstDash val="solid"/>
            <a:miter/>
          </a:ln>
        </p:spPr>
        <p:txBody>
          <a:bodyPr anchor="ctr" anchorCtr="0" bIns="45720" lIns="91440" rIns="91440" tIns="45720" vert="horz" wrap="square">
            <a:prstTxWarp prst="textNoShape"/>
          </a:bodyPr>
          <a:p>
            <a:pPr algn="r"/>
            <a:endParaRPr altLang="en-US" b="0" sz="1000" i="0" lang="zh-CN">
              <a:solidFill>
                <a:schemeClr val="tx1"/>
              </a:solidFill>
              <a:latin typeface="Garamond" pitchFamily="0" charset="0"/>
              <a:ea typeface="方正舒体" pitchFamily="0" charset="0"/>
              <a:cs typeface="Garamond" pitchFamily="0" charset="0"/>
            </a:endParaRPr>
          </a:p>
        </p:txBody>
      </p:sp>
      <p:sp>
        <p:nvSpPr>
          <p:cNvPr id="1048624" name="文本框"/>
          <p:cNvSpPr>
            <a:spLocks noGrp="1"/>
          </p:cNvSpPr>
          <p:nvPr>
            <p:ph type="ftr"/>
          </p:nvPr>
        </p:nvSpPr>
        <p:spPr>
          <a:xfrm rot="0">
            <a:off x="1295401" y="5969000"/>
            <a:ext cx="7305899" cy="279400"/>
          </a:xfrm>
          <a:prstGeom prst="rect"/>
          <a:noFill/>
          <a:ln w="12700" cap="flat" cmpd="sng">
            <a:noFill/>
            <a:prstDash val="solid"/>
            <a:miter/>
          </a:ln>
        </p:spPr>
        <p:txBody>
          <a:bodyPr anchor="ctr" anchorCtr="0" bIns="45720" lIns="91440" rIns="91440" tIns="45720" vert="horz" wrap="square">
            <a:prstTxWarp prst="textNoShape"/>
          </a:bodyPr>
          <a:p>
            <a:pPr algn="l"/>
            <a:endParaRPr altLang="en-US" b="0" sz="1000" i="0" lang="zh-CN">
              <a:solidFill>
                <a:schemeClr val="tx1"/>
              </a:solidFill>
              <a:latin typeface="Garamond" pitchFamily="0" charset="0"/>
              <a:ea typeface="方正舒体" pitchFamily="0" charset="0"/>
              <a:cs typeface="Garamond" pitchFamily="0" charset="0"/>
            </a:endParaRPr>
          </a:p>
        </p:txBody>
      </p:sp>
      <p:sp>
        <p:nvSpPr>
          <p:cNvPr id="1048625" name="文本框"/>
          <p:cNvSpPr>
            <a:spLocks noGrp="1"/>
          </p:cNvSpPr>
          <p:nvPr>
            <p:ph type="sldNum"/>
          </p:nvPr>
        </p:nvSpPr>
        <p:spPr>
          <a:xfrm rot="0">
            <a:off x="10353901" y="5969000"/>
            <a:ext cx="542697" cy="279400"/>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000" i="0" kern="1200" lang="en-US" spc="0" strike="noStrike" u="none">
                <a:solidFill>
                  <a:schemeClr val="tx1"/>
                </a:solidFill>
                <a:latin typeface="Garamond" pitchFamily="0" charset="0"/>
                <a:ea typeface="方正舒体" pitchFamily="0" charset="0"/>
                <a:cs typeface="Garamond" pitchFamily="0" charset="0"/>
              </a:rPr>
              <a:t>&lt;#&gt;</a:t>
            </a:fld>
            <a:endParaRPr altLang="en-US" b="0" sz="1000" i="0" lang="zh-CN">
              <a:solidFill>
                <a:schemeClr val="tx1"/>
              </a:solidFill>
              <a:latin typeface="Garamond" pitchFamily="0" charset="0"/>
              <a:ea typeface="方正舒体" pitchFamily="0" charset="0"/>
              <a:cs typeface="Garamond"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9" name=""/>
        <p:cNvGrpSpPr/>
        <p:nvPr/>
      </p:nvGrpSpPr>
      <p:grpSpPr>
        <a:xfrm>
          <a:off x="0" y="0"/>
          <a:ext cx="0" cy="0"/>
          <a:chOff x="0" y="0"/>
          <a:chExt cx="0" cy="0"/>
        </a:xfrm>
      </p:grpSpPr>
      <p:sp>
        <p:nvSpPr>
          <p:cNvPr id="1048662" name="文本框"/>
          <p:cNvSpPr>
            <a:spLocks noGrp="1"/>
          </p:cNvSpPr>
          <p:nvPr>
            <p:ph type="title"/>
          </p:nvPr>
        </p:nvSpPr>
        <p:spPr/>
        <p:txBody>
          <a:bodyPr/>
          <a:p>
            <a:r>
              <a:rPr altLang="en-US" lang="zh-CN" smtClean="0"/>
              <a:t>单击此处编辑母版标题样式</a:t>
            </a:r>
            <a:endParaRPr altLang="en-US" lang="zh-CN"/>
          </a:p>
        </p:txBody>
      </p:sp>
      <p:sp>
        <p:nvSpPr>
          <p:cNvPr id="104866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5" name="文本框"/>
          <p:cNvSpPr>
            <a:spLocks noGrp="1"/>
          </p:cNvSpPr>
          <p:nvPr>
            <p:ph type="ftr" sz="quarter" idx="11"/>
          </p:nvPr>
        </p:nvSpPr>
        <p:spPr/>
        <p:txBody>
          <a:bodyPr/>
          <a:p>
            <a:endParaRPr altLang="en-US" lang="zh-CN"/>
          </a:p>
        </p:txBody>
      </p:sp>
      <p:sp>
        <p:nvSpPr>
          <p:cNvPr id="10486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6" name=""/>
        <p:cNvGrpSpPr/>
        <p:nvPr/>
      </p:nvGrpSpPr>
      <p:grpSpPr>
        <a:xfrm>
          <a:off x="0" y="0"/>
          <a:ext cx="0" cy="0"/>
          <a:chOff x="0" y="0"/>
          <a:chExt cx="0" cy="0"/>
        </a:xfrm>
      </p:grpSpPr>
      <p:sp>
        <p:nvSpPr>
          <p:cNvPr id="1048646"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47"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9" name="文本框"/>
          <p:cNvSpPr>
            <a:spLocks noGrp="1"/>
          </p:cNvSpPr>
          <p:nvPr>
            <p:ph type="ftr" sz="quarter" idx="11"/>
          </p:nvPr>
        </p:nvSpPr>
        <p:spPr/>
        <p:txBody>
          <a:bodyPr/>
          <a:p>
            <a:endParaRPr altLang="en-US" lang="zh-CN"/>
          </a:p>
        </p:txBody>
      </p:sp>
      <p:sp>
        <p:nvSpPr>
          <p:cNvPr id="10486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1" name=""/>
        <p:cNvGrpSpPr/>
        <p:nvPr/>
      </p:nvGrpSpPr>
      <p:grpSpPr>
        <a:xfrm>
          <a:off x="0" y="0"/>
          <a:ext cx="0" cy="0"/>
          <a:chOff x="0" y="0"/>
          <a:chExt cx="0" cy="0"/>
        </a:xfrm>
      </p:grpSpPr>
      <p:sp>
        <p:nvSpPr>
          <p:cNvPr id="1048672" name="文本框"/>
          <p:cNvSpPr>
            <a:spLocks noGrp="1"/>
          </p:cNvSpPr>
          <p:nvPr>
            <p:ph type="title"/>
          </p:nvPr>
        </p:nvSpPr>
        <p:spPr/>
        <p:txBody>
          <a:bodyPr/>
          <a:p>
            <a:r>
              <a:rPr altLang="en-US" lang="zh-CN" smtClean="0"/>
              <a:t>单击此处编辑母版标题样式</a:t>
            </a:r>
            <a:endParaRPr altLang="en-US" lang="zh-CN"/>
          </a:p>
        </p:txBody>
      </p:sp>
      <p:sp>
        <p:nvSpPr>
          <p:cNvPr id="104867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6" name="文本框"/>
          <p:cNvSpPr>
            <a:spLocks noGrp="1"/>
          </p:cNvSpPr>
          <p:nvPr>
            <p:ph type="ftr" sz="quarter" idx="11"/>
          </p:nvPr>
        </p:nvSpPr>
        <p:spPr/>
        <p:txBody>
          <a:bodyPr/>
          <a:p>
            <a:endParaRPr altLang="en-US" lang="zh-CN"/>
          </a:p>
        </p:txBody>
      </p:sp>
      <p:sp>
        <p:nvSpPr>
          <p:cNvPr id="10486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7" name=""/>
        <p:cNvGrpSpPr/>
        <p:nvPr/>
      </p:nvGrpSpPr>
      <p:grpSpPr>
        <a:xfrm>
          <a:off x="0" y="0"/>
          <a:ext cx="0" cy="0"/>
          <a:chOff x="0" y="0"/>
          <a:chExt cx="0" cy="0"/>
        </a:xfrm>
      </p:grpSpPr>
      <p:sp>
        <p:nvSpPr>
          <p:cNvPr id="1048651" name="文本框"/>
          <p:cNvSpPr>
            <a:spLocks noGrp="1"/>
          </p:cNvSpPr>
          <p:nvPr>
            <p:ph type="title"/>
          </p:nvPr>
        </p:nvSpPr>
        <p:spPr/>
        <p:txBody>
          <a:bodyPr/>
          <a:p>
            <a:r>
              <a:rPr altLang="en-US" lang="zh-CN" smtClean="0"/>
              <a:t>单击此处编辑母版标题样式</a:t>
            </a:r>
            <a:endParaRPr altLang="en-US" lang="zh-CN"/>
          </a:p>
        </p:txBody>
      </p:sp>
      <p:sp>
        <p:nvSpPr>
          <p:cNvPr id="1048652"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53"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4"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55"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7" name="文本框"/>
          <p:cNvSpPr>
            <a:spLocks noGrp="1"/>
          </p:cNvSpPr>
          <p:nvPr>
            <p:ph type="ftr" sz="quarter" idx="11"/>
          </p:nvPr>
        </p:nvSpPr>
        <p:spPr/>
        <p:txBody>
          <a:bodyPr/>
          <a:p>
            <a:endParaRPr altLang="en-US" lang="zh-CN"/>
          </a:p>
        </p:txBody>
      </p:sp>
      <p:sp>
        <p:nvSpPr>
          <p:cNvPr id="10486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53" name=""/>
        <p:cNvGrpSpPr/>
        <p:nvPr/>
      </p:nvGrpSpPr>
      <p:grpSpPr>
        <a:xfrm>
          <a:off x="0" y="0"/>
          <a:ext cx="0" cy="0"/>
          <a:chOff x="0" y="0"/>
          <a:chExt cx="0" cy="0"/>
        </a:xfrm>
      </p:grpSpPr>
      <p:sp>
        <p:nvSpPr>
          <p:cNvPr id="1048631" name="文本框"/>
          <p:cNvSpPr>
            <a:spLocks noGrp="1"/>
          </p:cNvSpPr>
          <p:nvPr>
            <p:ph type="title"/>
          </p:nvPr>
        </p:nvSpPr>
        <p:spPr/>
        <p:txBody>
          <a:bodyPr/>
          <a:p>
            <a:r>
              <a:rPr altLang="en-US" lang="zh-CN" smtClean="0"/>
              <a:t>单击此处编辑母版标题样式</a:t>
            </a:r>
            <a:endParaRPr altLang="en-US" lang="zh-CN"/>
          </a:p>
        </p:txBody>
      </p:sp>
      <p:sp>
        <p:nvSpPr>
          <p:cNvPr id="104863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3" name="文本框"/>
          <p:cNvSpPr>
            <a:spLocks noGrp="1"/>
          </p:cNvSpPr>
          <p:nvPr>
            <p:ph type="ftr" sz="quarter" idx="11"/>
          </p:nvPr>
        </p:nvSpPr>
        <p:spPr/>
        <p:txBody>
          <a:bodyPr/>
          <a:p>
            <a:endParaRPr altLang="en-US" lang="zh-CN"/>
          </a:p>
        </p:txBody>
      </p:sp>
      <p:sp>
        <p:nvSpPr>
          <p:cNvPr id="104863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8" name=""/>
        <p:cNvGrpSpPr/>
        <p:nvPr/>
      </p:nvGrpSpPr>
      <p:grpSpPr>
        <a:xfrm>
          <a:off x="0" y="0"/>
          <a:ext cx="0" cy="0"/>
          <a:chOff x="0" y="0"/>
          <a:chExt cx="0" cy="0"/>
        </a:xfrm>
      </p:grpSpPr>
      <p:sp>
        <p:nvSpPr>
          <p:cNvPr id="104865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0" name="文本框"/>
          <p:cNvSpPr>
            <a:spLocks noGrp="1"/>
          </p:cNvSpPr>
          <p:nvPr>
            <p:ph type="ftr" sz="quarter" idx="11"/>
          </p:nvPr>
        </p:nvSpPr>
        <p:spPr/>
        <p:txBody>
          <a:bodyPr/>
          <a:p>
            <a:endParaRPr altLang="en-US" lang="zh-CN"/>
          </a:p>
        </p:txBody>
      </p:sp>
      <p:sp>
        <p:nvSpPr>
          <p:cNvPr id="104866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2" name=""/>
        <p:cNvGrpSpPr/>
        <p:nvPr/>
      </p:nvGrpSpPr>
      <p:grpSpPr>
        <a:xfrm>
          <a:off x="0" y="0"/>
          <a:ext cx="0" cy="0"/>
          <a:chOff x="0" y="0"/>
          <a:chExt cx="0" cy="0"/>
        </a:xfrm>
      </p:grpSpPr>
      <p:sp>
        <p:nvSpPr>
          <p:cNvPr id="104867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7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2" name="文本框"/>
          <p:cNvSpPr>
            <a:spLocks noGrp="1"/>
          </p:cNvSpPr>
          <p:nvPr>
            <p:ph type="ftr" sz="quarter" idx="11"/>
          </p:nvPr>
        </p:nvSpPr>
        <p:spPr/>
        <p:txBody>
          <a:bodyPr/>
          <a:p>
            <a:endParaRPr altLang="en-US" lang="zh-CN"/>
          </a:p>
        </p:txBody>
      </p:sp>
      <p:sp>
        <p:nvSpPr>
          <p:cNvPr id="10486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5" name=""/>
        <p:cNvGrpSpPr/>
        <p:nvPr/>
      </p:nvGrpSpPr>
      <p:grpSpPr>
        <a:xfrm>
          <a:off x="0" y="0"/>
          <a:ext cx="0" cy="0"/>
          <a:chOff x="0" y="0"/>
          <a:chExt cx="0" cy="0"/>
        </a:xfrm>
      </p:grpSpPr>
      <p:sp>
        <p:nvSpPr>
          <p:cNvPr id="104864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4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4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4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4" name="文本框"/>
          <p:cNvSpPr>
            <a:spLocks noGrp="1"/>
          </p:cNvSpPr>
          <p:nvPr>
            <p:ph type="ftr" sz="quarter" idx="11"/>
          </p:nvPr>
        </p:nvSpPr>
        <p:spPr/>
        <p:txBody>
          <a:bodyPr/>
          <a:p>
            <a:endParaRPr altLang="en-US" lang="zh-CN"/>
          </a:p>
        </p:txBody>
      </p:sp>
      <p:sp>
        <p:nvSpPr>
          <p:cNvPr id="104864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image" Target="../media/image1.jpeg"/><Relationship Id="rId16" Type="http://schemas.openxmlformats.org/officeDocument/2006/relationships/image" Target="../media/image4.png"/><Relationship Id="rId17" Type="http://schemas.openxmlformats.org/officeDocument/2006/relationships/image" Target="../media/image5.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5"/>
          <a:stretch>
            <a:fillRect/>
          </a:stretch>
        </a:blipFill>
      </p:bgPr>
    </p:bg>
    <p:spTree>
      <p:nvGrpSpPr>
        <p:cNvPr id="11" name=""/>
        <p:cNvGrpSpPr/>
        <p:nvPr/>
      </p:nvGrpSpPr>
      <p:grpSpPr>
        <a:xfrm>
          <a:off x="0" y="0"/>
          <a:ext cx="0" cy="0"/>
          <a:chOff x="0" y="0"/>
          <a:chExt cx="0" cy="0"/>
        </a:xfrm>
      </p:grpSpPr>
      <p:grpSp>
        <p:nvGrpSpPr>
          <p:cNvPr id="12" name="组合"/>
          <p:cNvGrpSpPr/>
          <p:nvPr/>
        </p:nvGrpSpPr>
        <p:grpSpPr>
          <a:xfrm>
            <a:off x="-15736" y="0"/>
            <a:ext cx="12229960" cy="6856214"/>
            <a:chOff x="-15736" y="0"/>
            <a:chExt cx="12229960" cy="6856214"/>
          </a:xfrm>
        </p:grpSpPr>
        <p:pic>
          <p:nvPicPr>
            <p:cNvPr id="2097152" name="图片" descr="HD-PanelContent.png"/>
            <p:cNvPicPr>
              <a:picLocks noChangeAspect="1"/>
            </p:cNvPicPr>
            <p:nvPr/>
          </p:nvPicPr>
          <p:blipFill>
            <a:blip xmlns:r="http://schemas.openxmlformats.org/officeDocument/2006/relationships" r:embed="rId16" cstate="print"/>
            <a:stretch>
              <a:fillRect/>
            </a:stretch>
          </p:blipFill>
          <p:spPr>
            <a:xfrm rot="0">
              <a:off x="0" y="0"/>
              <a:ext cx="12188825" cy="6856214"/>
            </a:xfrm>
            <a:prstGeom prst="rect"/>
            <a:noFill/>
            <a:ln w="12700" cap="flat" cmpd="sng">
              <a:noFill/>
              <a:prstDash val="solid"/>
              <a:miter/>
            </a:ln>
          </p:spPr>
        </p:pic>
        <p:sp>
          <p:nvSpPr>
            <p:cNvPr id="1048576" name="矩形"/>
            <p:cNvSpPr/>
            <p:nvPr/>
          </p:nvSpPr>
          <p:spPr>
            <a:xfrm rot="0">
              <a:off x="608012" y="609600"/>
              <a:ext cx="10972800" cy="5638800"/>
            </a:xfrm>
            <a:prstGeom prst="rect"/>
            <a:noFill/>
            <a:ln w="15875" cap="flat" cmpd="sng">
              <a:solidFill>
                <a:srgbClr val="83992A"/>
              </a:solidFill>
              <a:prstDash val="solid"/>
              <a:miter/>
            </a:ln>
            <a:effectLst>
              <a:innerShdw blurRad="25400" dir="13500000" dist="12700">
                <a:srgbClr val="000000">
                  <a:alpha val="44705"/>
                </a:srgbClr>
              </a:innerShdw>
            </a:effectLst>
          </p:spPr>
        </p:sp>
        <p:pic>
          <p:nvPicPr>
            <p:cNvPr id="2097153" name="图片" descr="HDRibbonContent-UniformTrim.png"/>
            <p:cNvPicPr>
              <a:picLocks noChangeAspect="1"/>
            </p:cNvPicPr>
            <p:nvPr/>
          </p:nvPicPr>
          <p:blipFill>
            <a:blip xmlns:r="http://schemas.openxmlformats.org/officeDocument/2006/relationships" r:embed="rId17" cstate="print"/>
            <a:stretch>
              <a:fillRect/>
            </a:stretch>
          </p:blipFill>
          <p:spPr>
            <a:xfrm rot="0">
              <a:off x="-15736" y="3153832"/>
              <a:ext cx="777240" cy="606424"/>
            </a:xfrm>
            <a:prstGeom prst="rect"/>
            <a:noFill/>
            <a:ln w="12700" cap="flat" cmpd="sng">
              <a:noFill/>
              <a:prstDash val="solid"/>
              <a:miter/>
            </a:ln>
          </p:spPr>
        </p:pic>
        <p:pic>
          <p:nvPicPr>
            <p:cNvPr id="2097154" name="图片" descr="HDRibbonContent-UniformTrim.png"/>
            <p:cNvPicPr>
              <a:picLocks noChangeAspect="1"/>
            </p:cNvPicPr>
            <p:nvPr/>
          </p:nvPicPr>
          <p:blipFill>
            <a:blip xmlns:r="http://schemas.openxmlformats.org/officeDocument/2006/relationships" r:embed="rId17" cstate="print"/>
            <a:stretch>
              <a:fillRect/>
            </a:stretch>
          </p:blipFill>
          <p:spPr>
            <a:xfrm rot="0">
              <a:off x="11436986" y="3153832"/>
              <a:ext cx="777238" cy="606424"/>
            </a:xfrm>
            <a:prstGeom prst="rect"/>
            <a:noFill/>
            <a:ln w="12700" cap="flat" cmpd="sng">
              <a:noFill/>
              <a:prstDash val="solid"/>
              <a:miter/>
            </a:ln>
          </p:spPr>
        </p:pic>
      </p:grpSp>
      <p:sp>
        <p:nvSpPr>
          <p:cNvPr id="1048577" name="文本框"/>
          <p:cNvSpPr>
            <a:spLocks noGrp="1"/>
          </p:cNvSpPr>
          <p:nvPr>
            <p:ph type="title"/>
          </p:nvPr>
        </p:nvSpPr>
        <p:spPr>
          <a:xfrm rot="0">
            <a:off x="1295402" y="982132"/>
            <a:ext cx="9601196" cy="1303865"/>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8" name="文本框"/>
          <p:cNvSpPr>
            <a:spLocks noGrp="1"/>
          </p:cNvSpPr>
          <p:nvPr>
            <p:ph type="body" idx="1"/>
          </p:nvPr>
        </p:nvSpPr>
        <p:spPr>
          <a:xfrm rot="0">
            <a:off x="1295401" y="2556932"/>
            <a:ext cx="9601196" cy="3318936"/>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9" name="文本框"/>
          <p:cNvSpPr>
            <a:spLocks noGrp="1"/>
          </p:cNvSpPr>
          <p:nvPr>
            <p:ph type="dt" idx="2"/>
          </p:nvPr>
        </p:nvSpPr>
        <p:spPr>
          <a:xfrm rot="0">
            <a:off x="8677501" y="5969000"/>
            <a:ext cx="1600200" cy="279400"/>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b="0" sz="1000" i="0" lang="en-US">
                <a:solidFill>
                  <a:schemeClr val="tx1"/>
                </a:solidFill>
                <a:latin typeface="Garamond" pitchFamily="0" charset="0"/>
                <a:ea typeface="方正舒体" pitchFamily="0" charset="0"/>
                <a:cs typeface="Garamond" pitchFamily="0" charset="0"/>
              </a:rPr>
              <a:t>9/10/2024</a:t>
            </a:fld>
            <a:endParaRPr altLang="en-US" b="0" sz="1000" i="0" lang="zh-CN">
              <a:solidFill>
                <a:schemeClr val="tx1"/>
              </a:solidFill>
              <a:latin typeface="Garamond" pitchFamily="0" charset="0"/>
              <a:ea typeface="方正舒体" pitchFamily="0" charset="0"/>
              <a:cs typeface="Garamond" pitchFamily="0" charset="0"/>
            </a:endParaRPr>
          </a:p>
        </p:txBody>
      </p:sp>
      <p:sp>
        <p:nvSpPr>
          <p:cNvPr id="1048580" name="文本框"/>
          <p:cNvSpPr>
            <a:spLocks noGrp="1"/>
          </p:cNvSpPr>
          <p:nvPr>
            <p:ph type="ftr" idx="3"/>
          </p:nvPr>
        </p:nvSpPr>
        <p:spPr>
          <a:xfrm rot="0">
            <a:off x="1295401" y="5969000"/>
            <a:ext cx="7305899" cy="279400"/>
          </a:xfrm>
          <a:prstGeom prst="rect"/>
          <a:noFill/>
          <a:ln w="12700" cap="flat" cmpd="sng">
            <a:noFill/>
            <a:prstDash val="solid"/>
            <a:miter/>
          </a:ln>
        </p:spPr>
        <p:txBody>
          <a:bodyPr anchor="ctr" anchorCtr="0" bIns="45720" lIns="91440" rIns="91440" tIns="45720" vert="horz" wrap="square">
            <a:prstTxWarp prst="textNoShape"/>
          </a:bodyPr>
          <a:p>
            <a:pPr algn="l"/>
            <a:endParaRPr altLang="en-US" b="0" sz="1000" i="0" lang="zh-CN">
              <a:solidFill>
                <a:schemeClr val="tx1"/>
              </a:solidFill>
              <a:latin typeface="Garamond" pitchFamily="0" charset="0"/>
              <a:ea typeface="方正舒体" pitchFamily="0" charset="0"/>
              <a:cs typeface="Garamond" pitchFamily="0" charset="0"/>
            </a:endParaRPr>
          </a:p>
        </p:txBody>
      </p:sp>
      <p:sp>
        <p:nvSpPr>
          <p:cNvPr id="1048581" name="文本框"/>
          <p:cNvSpPr>
            <a:spLocks noGrp="1"/>
          </p:cNvSpPr>
          <p:nvPr>
            <p:ph type="sldNum" idx="4"/>
          </p:nvPr>
        </p:nvSpPr>
        <p:spPr>
          <a:xfrm rot="0">
            <a:off x="10353901" y="5969000"/>
            <a:ext cx="542697" cy="279400"/>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000" i="0" kern="1200" lang="en-US" spc="0" strike="noStrike" u="none">
                <a:solidFill>
                  <a:schemeClr val="tx1"/>
                </a:solidFill>
                <a:latin typeface="Garamond" pitchFamily="0" charset="0"/>
                <a:ea typeface="方正舒体" pitchFamily="0" charset="0"/>
                <a:cs typeface="Garamond" pitchFamily="0" charset="0"/>
              </a:rPr>
              <a:t>&lt;#&gt;</a:t>
            </a:fld>
            <a:endParaRPr altLang="en-US" b="0" sz="1000" i="0" lang="zh-CN">
              <a:solidFill>
                <a:schemeClr val="tx1"/>
              </a:solidFill>
              <a:latin typeface="Garamond" pitchFamily="0" charset="0"/>
              <a:ea typeface="方正舒体" pitchFamily="0" charset="0"/>
              <a:cs typeface="Garamond"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algn="ctr" defTabSz="914400" eaLnBrk="1" fontAlgn="auto" hangingPunct="1" latinLnBrk="0">
        <a:spcBef>
          <a:spcPts val="0"/>
        </a:spcBef>
        <a:buNone/>
        <a:defRPr cap="none" sz="4400" kern="1200">
          <a:solidFill>
            <a:srgbClr val="262626"/>
          </a:solidFill>
          <a:latin typeface="Garamond" pitchFamily="0" charset="0"/>
          <a:ea typeface="方正舒体" pitchFamily="0" charset="0"/>
          <a:cs typeface="Garamond" pitchFamily="0" charset="0"/>
        </a:defRPr>
      </a:lvl1pPr>
    </p:titleStyle>
    <p:bodyStyle>
      <a:lvl1pPr algn="l" defTabSz="914400" eaLnBrk="1" fontAlgn="auto" hangingPunct="1" indent="-285750" latinLnBrk="0" marL="285750">
        <a:spcBef>
          <a:spcPct val="20000"/>
        </a:spcBef>
        <a:spcAft>
          <a:spcPts val="600"/>
        </a:spcAft>
        <a:buClr>
          <a:schemeClr val="accent1"/>
        </a:buClr>
        <a:buSzPct val="115000"/>
        <a:buFont typeface="Arial" pitchFamily="0" charset="0"/>
        <a:buChar char="•"/>
        <a:defRPr cap="none" sz="2400" kern="1200">
          <a:solidFill>
            <a:srgbClr val="262626"/>
          </a:solidFill>
          <a:latin typeface="Garamond" pitchFamily="0" charset="0"/>
          <a:ea typeface="方正舒体" pitchFamily="0" charset="0"/>
          <a:cs typeface="Garamond" pitchFamily="0" charset="0"/>
        </a:defRPr>
      </a:lvl1pPr>
      <a:lvl2pPr algn="l" defTabSz="914400" eaLnBrk="1" fontAlgn="auto" hangingPunct="1" indent="-285750" latinLnBrk="0" marL="742950">
        <a:spcBef>
          <a:spcPct val="20000"/>
        </a:spcBef>
        <a:spcAft>
          <a:spcPts val="600"/>
        </a:spcAft>
        <a:buClr>
          <a:schemeClr val="accent1"/>
        </a:buClr>
        <a:buSzPct val="115000"/>
        <a:buFont typeface="Arial" pitchFamily="0" charset="0"/>
        <a:buChar char="•"/>
        <a:defRPr cap="none" sz="2000" kern="1200">
          <a:solidFill>
            <a:srgbClr val="262626"/>
          </a:solidFill>
          <a:latin typeface="Garamond" pitchFamily="0" charset="0"/>
          <a:ea typeface="方正舒体" pitchFamily="0" charset="0"/>
          <a:cs typeface="Garamond" pitchFamily="0" charset="0"/>
        </a:defRPr>
      </a:lvl2pPr>
      <a:lvl3pPr algn="l" defTabSz="914400" eaLnBrk="1" fontAlgn="auto" hangingPunct="1" indent="-285750" latinLnBrk="0" marL="1200150">
        <a:spcBef>
          <a:spcPct val="20000"/>
        </a:spcBef>
        <a:spcAft>
          <a:spcPts val="600"/>
        </a:spcAft>
        <a:buClr>
          <a:schemeClr val="accent1"/>
        </a:buClr>
        <a:buSzPct val="115000"/>
        <a:buFont typeface="Arial" pitchFamily="0" charset="0"/>
        <a:buChar char="•"/>
        <a:defRPr cap="none" sz="1800" kern="1200">
          <a:solidFill>
            <a:srgbClr val="262626"/>
          </a:solidFill>
          <a:latin typeface="Garamond" pitchFamily="0" charset="0"/>
          <a:ea typeface="方正舒体" pitchFamily="0" charset="0"/>
          <a:cs typeface="Garamond" pitchFamily="0" charset="0"/>
        </a:defRPr>
      </a:lvl3pPr>
      <a:lvl4pPr algn="l" defTabSz="914400" eaLnBrk="1" fontAlgn="auto" hangingPunct="1" indent="-171450" latinLnBrk="0" marL="1543050">
        <a:spcBef>
          <a:spcPct val="20000"/>
        </a:spcBef>
        <a:spcAft>
          <a:spcPts val="600"/>
        </a:spcAft>
        <a:buClr>
          <a:schemeClr val="accent1"/>
        </a:buClr>
        <a:buSzPct val="115000"/>
        <a:buFont typeface="Arial" pitchFamily="0" charset="0"/>
        <a:buChar char="•"/>
        <a:defRPr cap="none" sz="1600" kern="1200">
          <a:solidFill>
            <a:srgbClr val="262626"/>
          </a:solidFill>
          <a:latin typeface="Garamond" pitchFamily="0" charset="0"/>
          <a:ea typeface="方正舒体" pitchFamily="0" charset="0"/>
          <a:cs typeface="Garamond" pitchFamily="0" charset="0"/>
        </a:defRPr>
      </a:lvl4pPr>
      <a:lvl5pPr algn="l" defTabSz="914400" eaLnBrk="1" fontAlgn="auto" hangingPunct="1" indent="-171450" latinLnBrk="0" marL="2000250">
        <a:spcBef>
          <a:spcPct val="20000"/>
        </a:spcBef>
        <a:spcAft>
          <a:spcPts val="600"/>
        </a:spcAft>
        <a:buClr>
          <a:schemeClr val="accent1"/>
        </a:buClr>
        <a:buSzPct val="115000"/>
        <a:buFont typeface="Arial" pitchFamily="0" charset="0"/>
        <a:buChar char="•"/>
        <a:defRPr cap="none" sz="1400" kern="1200">
          <a:solidFill>
            <a:srgbClr val="262626"/>
          </a:solidFill>
          <a:latin typeface="Garamond" pitchFamily="0" charset="0"/>
          <a:ea typeface="方正舒体" pitchFamily="0" charset="0"/>
          <a:cs typeface="Garamond" pitchFamily="0" charset="0"/>
        </a:defRPr>
      </a:lvl5pPr>
      <a:lvl6pPr algn="l" defTabSz="914400" eaLnBrk="1" fontAlgn="auto" hangingPunct="1" indent="-228600" latinLnBrk="0" marL="2514600">
        <a:spcBef>
          <a:spcPct val="20000"/>
        </a:spcBef>
        <a:spcAft>
          <a:spcPts val="600"/>
        </a:spcAft>
        <a:buClr>
          <a:schemeClr val="accent1"/>
        </a:buClr>
        <a:buSzPct val="115000"/>
        <a:buFont typeface="Arial" pitchFamily="0" charset="0"/>
        <a:buChar char="•"/>
        <a:defRPr cap="none" sz="1400" kern="1200">
          <a:solidFill>
            <a:srgbClr val="262626"/>
          </a:solidFill>
          <a:latin typeface="Garamond" pitchFamily="0" charset="0"/>
          <a:ea typeface="方正舒体" pitchFamily="0" charset="0"/>
          <a:cs typeface="Garamond" pitchFamily="0" charset="0"/>
        </a:defRPr>
      </a:lvl6pPr>
      <a:lvl7pPr algn="l" defTabSz="914400" eaLnBrk="1" fontAlgn="auto" hangingPunct="1" indent="-228600" latinLnBrk="0" marL="2971800">
        <a:spcBef>
          <a:spcPct val="20000"/>
        </a:spcBef>
        <a:spcAft>
          <a:spcPts val="600"/>
        </a:spcAft>
        <a:buClr>
          <a:schemeClr val="accent1"/>
        </a:buClr>
        <a:buSzPct val="115000"/>
        <a:buFont typeface="Arial" pitchFamily="0" charset="0"/>
        <a:buChar char="•"/>
        <a:defRPr cap="none" sz="1400" kern="1200">
          <a:solidFill>
            <a:srgbClr val="262626"/>
          </a:solidFill>
          <a:latin typeface="Garamond" pitchFamily="0" charset="0"/>
          <a:ea typeface="方正舒体" pitchFamily="0" charset="0"/>
          <a:cs typeface="Garamond" pitchFamily="0" charset="0"/>
        </a:defRPr>
      </a:lvl7pPr>
      <a:lvl8pPr algn="l" defTabSz="914400" eaLnBrk="1" fontAlgn="auto" hangingPunct="1" indent="-228600" latinLnBrk="0" marL="3429000">
        <a:spcBef>
          <a:spcPct val="20000"/>
        </a:spcBef>
        <a:spcAft>
          <a:spcPts val="600"/>
        </a:spcAft>
        <a:buClr>
          <a:schemeClr val="accent1"/>
        </a:buClr>
        <a:buSzPct val="115000"/>
        <a:buFont typeface="Arial" pitchFamily="0" charset="0"/>
        <a:buChar char="•"/>
        <a:defRPr cap="none" sz="1400" kern="1200">
          <a:solidFill>
            <a:srgbClr val="262626"/>
          </a:solidFill>
          <a:latin typeface="Garamond" pitchFamily="0" charset="0"/>
          <a:ea typeface="方正舒体" pitchFamily="0" charset="0"/>
          <a:cs typeface="Garamond" pitchFamily="0" charset="0"/>
        </a:defRPr>
      </a:lvl8pPr>
      <a:lvl9pPr algn="l" defTabSz="914400" eaLnBrk="1" fontAlgn="auto" hangingPunct="1" indent="-228600" latinLnBrk="0" marL="3429000">
        <a:spcBef>
          <a:spcPct val="20000"/>
        </a:spcBef>
        <a:spcAft>
          <a:spcPts val="600"/>
        </a:spcAft>
        <a:buClr>
          <a:schemeClr val="accent1"/>
        </a:buClr>
        <a:buSzPct val="115000"/>
        <a:buFont typeface="Arial" pitchFamily="0" charset="0"/>
        <a:buChar char="•"/>
        <a:defRPr cap="none" sz="1400" kern="1200">
          <a:solidFill>
            <a:srgbClr val="262626"/>
          </a:solidFill>
          <a:latin typeface="Garamond" pitchFamily="0" charset="0"/>
          <a:ea typeface="方正舒体" pitchFamily="0" charset="0"/>
          <a:cs typeface="Garamond"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6.jpeg"/><Relationship Id="rId3"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29" name=""/>
        <p:cNvGrpSpPr/>
        <p:nvPr/>
      </p:nvGrpSpPr>
      <p:grpSpPr>
        <a:xfrm>
          <a:off x="0" y="0"/>
          <a:ext cx="0" cy="0"/>
          <a:chOff x="0" y="0"/>
          <a:chExt cx="0" cy="0"/>
        </a:xfrm>
      </p:grpSpPr>
      <p:sp>
        <p:nvSpPr>
          <p:cNvPr id="1048589" name="文本框"/>
          <p:cNvSpPr>
            <a:spLocks noGrp="1"/>
          </p:cNvSpPr>
          <p:nvPr>
            <p:ph type="ctrTitle"/>
          </p:nvPr>
        </p:nvSpPr>
        <p:spPr>
          <a:xfrm rot="0">
            <a:off x="2240392" y="1351935"/>
            <a:ext cx="7711217" cy="1818966"/>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4900" i="0" kern="1200" lang="en-US" spc="0" strike="noStrike" u="none">
                <a:solidFill>
                  <a:srgbClr val="262626"/>
                </a:solidFill>
                <a:latin typeface="Times New Roman" pitchFamily="18" charset="0"/>
                <a:ea typeface="方正舒体" pitchFamily="0" charset="0"/>
                <a:cs typeface="Times New Roman" pitchFamily="18" charset="0"/>
              </a:rPr>
              <a:t>EMPLOYEE DATA ANALYSIS USING EXCEL</a:t>
            </a:r>
            <a:endParaRPr altLang="en-US" baseline="0" b="1" cap="none" sz="49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590" name="文本框"/>
          <p:cNvSpPr>
            <a:spLocks noGrp="1"/>
          </p:cNvSpPr>
          <p:nvPr>
            <p:ph type="subTitle" idx="1"/>
          </p:nvPr>
        </p:nvSpPr>
        <p:spPr>
          <a:xfrm rot="0">
            <a:off x="2713703" y="3598608"/>
            <a:ext cx="6764593" cy="267437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ct val="20000"/>
              </a:spcBef>
              <a:spcAft>
                <a:spcPts val="600"/>
              </a:spcAft>
              <a:buNone/>
            </a:pP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STUDENT NAME   :   </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E</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 </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V</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A</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M</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S</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I</a:t>
            </a:r>
            <a:endPar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endParaRPr>
          </a:p>
          <a:p>
            <a:pPr algn="l" indent="0" marL="0">
              <a:lnSpc>
                <a:spcPct val="100000"/>
              </a:lnSpc>
              <a:spcBef>
                <a:spcPct val="20000"/>
              </a:spcBef>
              <a:spcAft>
                <a:spcPts val="600"/>
              </a:spcAft>
              <a:buNone/>
            </a:pP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REGISTER NO        :   </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1</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2</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2</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2</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0</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1</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4</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3</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2</a:t>
            </a:r>
            <a:endPar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endParaRPr>
          </a:p>
          <a:p>
            <a:pPr algn="l" indent="0" marL="0">
              <a:lnSpc>
                <a:spcPct val="100000"/>
              </a:lnSpc>
              <a:spcBef>
                <a:spcPct val="20000"/>
              </a:spcBef>
              <a:spcAft>
                <a:spcPts val="600"/>
              </a:spcAft>
              <a:buNone/>
            </a:pP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DEPARTMENT       :   B.COM(COMMERCE)</a:t>
            </a:r>
            <a:endPar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endParaRPr>
          </a:p>
          <a:p>
            <a:pPr algn="l" indent="0" marL="0">
              <a:lnSpc>
                <a:spcPct val="100000"/>
              </a:lnSpc>
              <a:spcBef>
                <a:spcPct val="20000"/>
              </a:spcBef>
              <a:spcAft>
                <a:spcPts val="600"/>
              </a:spcAft>
              <a:buNone/>
            </a:pP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COLLEGE                :   </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A</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 </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M</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 </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J</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A</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I</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N</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 </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C</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O</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L</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L</a:t>
            </a:r>
            <a:r>
              <a:rPr altLang="zh-CN" baseline="0" b="0" cap="none" sz="2100" i="0" kern="1200" lang="en-US" spc="0" strike="noStrike" u="none">
                <a:solidFill>
                  <a:srgbClr val="0D0D0D"/>
                </a:solidFill>
                <a:latin typeface="Times New Roman" pitchFamily="18" charset="0"/>
                <a:ea typeface="方正舒体" pitchFamily="0" charset="0"/>
                <a:cs typeface="Times New Roman" pitchFamily="18" charset="0"/>
              </a:rPr>
              <a:t>EGE</a:t>
            </a:r>
            <a:endParaRPr altLang="en-US" baseline="0" b="0" cap="none" sz="2100" i="0" kern="1200" lang="zh-CN" spc="0" strike="noStrike" u="none">
              <a:solidFill>
                <a:srgbClr val="0D0D0D"/>
              </a:solidFill>
              <a:latin typeface="Times New Roman" pitchFamily="18" charset="0"/>
              <a:ea typeface="方正舒体" pitchFamily="0"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20" name="文本框"/>
          <p:cNvSpPr>
            <a:spLocks noGrp="1"/>
          </p:cNvSpPr>
          <p:nvPr>
            <p:ph type="title"/>
          </p:nvPr>
        </p:nvSpPr>
        <p:spPr>
          <a:xfrm rot="0">
            <a:off x="1295402" y="1286932"/>
            <a:ext cx="9601196" cy="130386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rgbClr val="262626"/>
                </a:solidFill>
                <a:latin typeface="Times New Roman" pitchFamily="18" charset="0"/>
                <a:ea typeface="方正舒体" pitchFamily="0" charset="0"/>
                <a:cs typeface="Times New Roman" pitchFamily="18" charset="0"/>
              </a:rPr>
              <a:t>MODELING</a:t>
            </a:r>
            <a:endParaRPr altLang="en-US" baseline="0" b="1" cap="none" sz="32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621" name="文本框"/>
          <p:cNvSpPr>
            <a:spLocks noGrp="1"/>
          </p:cNvSpPr>
          <p:nvPr>
            <p:ph type="body" idx="1"/>
          </p:nvPr>
        </p:nvSpPr>
        <p:spPr>
          <a:xfrm rot="0">
            <a:off x="1276015" y="2505484"/>
            <a:ext cx="8825659" cy="3875959"/>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9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Step 1   : Download the employee salary analysis from Kaggle</a:t>
            </a:r>
            <a:endParaRPr altLang="zh-CN" baseline="0" b="0" cap="none" sz="2000" i="0" kern="1200" lang="en-US" spc="0" strike="noStrike" u="none">
              <a:solidFill>
                <a:srgbClr val="262626"/>
              </a:solidFill>
              <a:latin typeface="Garamond" pitchFamily="0" charset="0"/>
              <a:ea typeface="方正舒体" pitchFamily="0" charset="0"/>
              <a:cs typeface="Lucida Sans" pitchFamily="0" charset="0"/>
            </a:endParaRPr>
          </a:p>
          <a:p>
            <a:pPr algn="l" indent="-285750" marL="285750">
              <a:lnSpc>
                <a:spcPct val="9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Step 2   : Gathering employee data details from Kaggle to set up the Excel sheet.     </a:t>
            </a:r>
            <a:endParaRPr altLang="zh-CN" baseline="0" b="0" cap="none" sz="2000" i="0" kern="1200" lang="en-US" spc="0" strike="noStrike" u="none">
              <a:solidFill>
                <a:srgbClr val="262626"/>
              </a:solidFill>
              <a:latin typeface="Garamond" pitchFamily="0" charset="0"/>
              <a:ea typeface="方正舒体" pitchFamily="0" charset="0"/>
              <a:cs typeface="Lucida Sans" pitchFamily="0" charset="0"/>
            </a:endParaRPr>
          </a:p>
          <a:p>
            <a:pPr algn="l" indent="-285750" marL="285750">
              <a:lnSpc>
                <a:spcPct val="9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Step 3   : I used the formula (BASIC SALARY + DEARNESS ALLOWANCE%    +HOUSE RENT ALLOWANCE% = GROSS SALARY – PROVIDENT FUND% =NET SALARY) to find the net salary of the employee. </a:t>
            </a:r>
            <a:endParaRPr altLang="zh-CN" baseline="0" b="0" cap="none" sz="2000" i="0" kern="1200" lang="en-US" spc="0" strike="noStrike" u="none">
              <a:solidFill>
                <a:srgbClr val="262626"/>
              </a:solidFill>
              <a:latin typeface="Garamond" pitchFamily="0" charset="0"/>
              <a:ea typeface="方正舒体" pitchFamily="0" charset="0"/>
              <a:cs typeface="Lucida Sans" pitchFamily="0" charset="0"/>
            </a:endParaRPr>
          </a:p>
          <a:p>
            <a:pPr algn="l" indent="-285750" marL="285750">
              <a:lnSpc>
                <a:spcPct val="9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STEP 4 : Select the range And go the insert and click the PIVOT TABLE separate the details for the employee </a:t>
            </a:r>
            <a:endParaRPr altLang="zh-CN" baseline="0" b="0" cap="none" sz="2000" i="0" kern="1200" lang="en-US" spc="0" strike="noStrike" u="none">
              <a:solidFill>
                <a:srgbClr val="262626"/>
              </a:solidFill>
              <a:latin typeface="Garamond" pitchFamily="0" charset="0"/>
              <a:ea typeface="方正舒体" pitchFamily="0" charset="0"/>
              <a:cs typeface="Lucida Sans" pitchFamily="0" charset="0"/>
            </a:endParaRPr>
          </a:p>
          <a:p>
            <a:pPr algn="l" indent="0" marL="0">
              <a:lnSpc>
                <a:spcPct val="90000"/>
              </a:lnSpc>
              <a:spcBef>
                <a:spcPct val="20000"/>
              </a:spcBef>
              <a:spcAft>
                <a:spcPts val="600"/>
              </a:spcAft>
              <a:buNone/>
            </a:pP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                             1. Rows      -  </a:t>
            </a: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Emoployee ID Number </a:t>
            </a:r>
            <a:endParaRPr altLang="zh-CN" baseline="0" b="0" cap="none" sz="2000" i="0" kern="1200" lang="en-US" spc="0" strike="noStrike" u="none">
              <a:solidFill>
                <a:srgbClr val="262626"/>
              </a:solidFill>
              <a:latin typeface="Garamond" pitchFamily="0" charset="0"/>
              <a:ea typeface="方正舒体" pitchFamily="0" charset="0"/>
              <a:cs typeface="Lucida Sans" pitchFamily="0" charset="0"/>
            </a:endParaRPr>
          </a:p>
          <a:p>
            <a:pPr algn="l" indent="0" marL="0">
              <a:lnSpc>
                <a:spcPct val="90000"/>
              </a:lnSpc>
              <a:spcBef>
                <a:spcPct val="20000"/>
              </a:spcBef>
              <a:spcAft>
                <a:spcPts val="600"/>
              </a:spcAft>
              <a:buNone/>
            </a:pP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                             2. </a:t>
            </a: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Columns - Basic Salary And Net Salary </a:t>
            </a:r>
            <a:endParaRPr altLang="zh-CN" baseline="0" b="0" cap="none" sz="2000" i="0" kern="1200" lang="en-US" spc="0" strike="noStrike" u="none">
              <a:solidFill>
                <a:srgbClr val="262626"/>
              </a:solidFill>
              <a:latin typeface="Garamond" pitchFamily="0" charset="0"/>
              <a:ea typeface="方正舒体" pitchFamily="0" charset="0"/>
              <a:cs typeface="Lucida Sans" pitchFamily="0" charset="0"/>
            </a:endParaRPr>
          </a:p>
          <a:p>
            <a:pPr algn="l" indent="0" marL="0">
              <a:lnSpc>
                <a:spcPct val="90000"/>
              </a:lnSpc>
              <a:spcBef>
                <a:spcPct val="20000"/>
              </a:spcBef>
              <a:spcAft>
                <a:spcPts val="600"/>
              </a:spcAft>
              <a:buNone/>
            </a:pP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                           </a:t>
            </a:r>
            <a:endParaRPr altLang="en-US" baseline="0" b="0" cap="none" sz="2000" i="0" kern="1200" lang="zh-CN" spc="0" strike="noStrike" u="none">
              <a:solidFill>
                <a:srgbClr val="262626"/>
              </a:solidFill>
              <a:latin typeface="Garamond" pitchFamily="0" charset="0"/>
              <a:ea typeface="方正舒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49" name=""/>
        <p:cNvGrpSpPr/>
        <p:nvPr/>
      </p:nvGrpSpPr>
      <p:grpSpPr>
        <a:xfrm>
          <a:off x="0" y="0"/>
          <a:ext cx="0" cy="0"/>
          <a:chOff x="0" y="0"/>
          <a:chExt cx="0" cy="0"/>
        </a:xfrm>
      </p:grpSpPr>
      <p:sp>
        <p:nvSpPr>
          <p:cNvPr id="1048626" name="文本框"/>
          <p:cNvSpPr>
            <a:spLocks noGrp="1"/>
          </p:cNvSpPr>
          <p:nvPr>
            <p:ph type="body" idx="4294967295"/>
          </p:nvPr>
        </p:nvSpPr>
        <p:spPr>
          <a:xfrm rot="0">
            <a:off x="1828800" y="2074811"/>
            <a:ext cx="8824913" cy="34163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ct val="20000"/>
              </a:spcBef>
              <a:spcAft>
                <a:spcPts val="600"/>
              </a:spcAft>
              <a:buNone/>
            </a:pPr>
            <a:r>
              <a:rPr altLang="zh-CN" baseline="0" b="0" cap="none" sz="2400" i="0" kern="1200" lang="en-US" spc="0" strike="noStrike" u="none">
                <a:solidFill>
                  <a:srgbClr val="262626"/>
                </a:solidFill>
                <a:latin typeface="Garamond" pitchFamily="0" charset="0"/>
                <a:ea typeface="方正舒体" pitchFamily="0" charset="0"/>
                <a:cs typeface="Lucida Sans" pitchFamily="0" charset="0"/>
              </a:rPr>
              <a:t>above the following procedure to find the output of employee salary analysis</a:t>
            </a:r>
            <a:endParaRPr altLang="zh-CN" baseline="0" b="0" cap="none" sz="2400" i="0" kern="1200" lang="en-US" spc="0" strike="noStrike" u="none">
              <a:solidFill>
                <a:srgbClr val="262626"/>
              </a:solidFill>
              <a:latin typeface="Garamond" pitchFamily="0" charset="0"/>
              <a:ea typeface="方正舒体" pitchFamily="0" charset="0"/>
              <a:cs typeface="Lucida Sans" pitchFamily="0" charset="0"/>
            </a:endParaRPr>
          </a:p>
          <a:p>
            <a:pPr algn="l" indent="-285750" marL="285750">
              <a:lnSpc>
                <a:spcPct val="100000"/>
              </a:lnSpc>
              <a:spcBef>
                <a:spcPct val="20000"/>
              </a:spcBef>
              <a:spcAft>
                <a:spcPts val="600"/>
              </a:spcAft>
              <a:buClr>
                <a:schemeClr val="accent1"/>
              </a:buClr>
              <a:buSzPct val="115000"/>
              <a:buFont typeface="Wingdings" pitchFamily="2" charset="2"/>
              <a:buChar char="Ø"/>
            </a:pPr>
            <a:r>
              <a:rPr altLang="zh-CN" baseline="0" b="0" cap="none" sz="2400" i="0" kern="1200" lang="en-US" spc="0" strike="noStrike" u="none">
                <a:solidFill>
                  <a:srgbClr val="262626"/>
                </a:solidFill>
                <a:latin typeface="Garamond" pitchFamily="0" charset="0"/>
                <a:ea typeface="方正舒体" pitchFamily="0" charset="0"/>
                <a:cs typeface="Lucida Sans" pitchFamily="0" charset="0"/>
              </a:rPr>
              <a:t>Step 5 : select the output table, go to the insert, click the pie chart and finally find the result</a:t>
            </a:r>
            <a:endParaRPr altLang="zh-CN" baseline="0" b="0" cap="none" sz="2400" i="0" kern="1200" lang="en-US" spc="0" strike="noStrike" u="none">
              <a:solidFill>
                <a:srgbClr val="262626"/>
              </a:solidFill>
              <a:latin typeface="Garamond" pitchFamily="0" charset="0"/>
              <a:ea typeface="方正舒体" pitchFamily="0" charset="0"/>
              <a:cs typeface="Lucida Sans" pitchFamily="0" charset="0"/>
            </a:endParaRPr>
          </a:p>
          <a:p>
            <a:pPr algn="l" indent="0" marL="0">
              <a:lnSpc>
                <a:spcPct val="100000"/>
              </a:lnSpc>
              <a:spcBef>
                <a:spcPct val="20000"/>
              </a:spcBef>
              <a:spcAft>
                <a:spcPts val="600"/>
              </a:spcAft>
              <a:buNone/>
            </a:pPr>
            <a:endParaRPr altLang="zh-CN" baseline="0" b="0" cap="none" sz="2400" i="0" kern="1200" lang="en-US" spc="0" strike="noStrike" u="none">
              <a:solidFill>
                <a:srgbClr val="262626"/>
              </a:solidFill>
              <a:latin typeface="Garamond" pitchFamily="0" charset="0"/>
              <a:ea typeface="方正舒体" pitchFamily="0" charset="0"/>
              <a:cs typeface="Lucida Sans" pitchFamily="0" charset="0"/>
            </a:endParaRPr>
          </a:p>
          <a:p>
            <a:pPr algn="l" indent="-285750" marL="285750">
              <a:lnSpc>
                <a:spcPct val="100000"/>
              </a:lnSpc>
              <a:spcBef>
                <a:spcPct val="20000"/>
              </a:spcBef>
              <a:spcAft>
                <a:spcPts val="600"/>
              </a:spcAft>
              <a:buClr>
                <a:schemeClr val="accent1"/>
              </a:buClr>
              <a:buSzPct val="115000"/>
              <a:buFont typeface="Wingdings" pitchFamily="2" charset="2"/>
              <a:buChar char="Ø"/>
            </a:pPr>
            <a:endParaRPr altLang="en-US" baseline="0" b="0" cap="none" sz="2400" i="0" kern="1200" lang="zh-CN" spc="0" strike="noStrike" u="none">
              <a:solidFill>
                <a:srgbClr val="262626"/>
              </a:solidFill>
              <a:latin typeface="Garamond" pitchFamily="0" charset="0"/>
              <a:ea typeface="方正舒体" pitchFamily="0" charset="0"/>
              <a:cs typeface="Lucida Sans"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2"/>
          <a:tile algn="b" flip="none" sx="0" sy="0" tx="0" ty="0"/>
        </a:blipFill>
      </p:bgPr>
    </p:bg>
    <p:spTree>
      <p:nvGrpSpPr>
        <p:cNvPr id="50" name=""/>
        <p:cNvGrpSpPr/>
        <p:nvPr/>
      </p:nvGrpSpPr>
      <p:grpSpPr>
        <a:xfrm>
          <a:off x="0" y="0"/>
          <a:ext cx="0" cy="0"/>
          <a:chOff x="0" y="0"/>
          <a:chExt cx="0" cy="0"/>
        </a:xfrm>
      </p:grpSpPr>
      <p:sp>
        <p:nvSpPr>
          <p:cNvPr id="1048627" name="文本框"/>
          <p:cNvSpPr>
            <a:spLocks noGrp="1"/>
          </p:cNvSpPr>
          <p:nvPr>
            <p:ph type="title"/>
          </p:nvPr>
        </p:nvSpPr>
        <p:spPr>
          <a:xfrm rot="0">
            <a:off x="1383893" y="972299"/>
            <a:ext cx="9601196" cy="1303867"/>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400" i="0" kern="1200" lang="en-US" spc="0" strike="noStrike" u="none">
                <a:solidFill>
                  <a:srgbClr val="262626"/>
                </a:solidFill>
                <a:latin typeface="Garamond" pitchFamily="0" charset="0"/>
                <a:ea typeface="方正舒体" pitchFamily="0" charset="0"/>
                <a:cs typeface="Lucida Sans" pitchFamily="0" charset="0"/>
              </a:rPr>
              <a:t>RESULT</a:t>
            </a:r>
            <a:endParaRPr altLang="en-US" baseline="0" b="1" cap="none" sz="4400" i="0" kern="1200" lang="zh-CN" spc="0" strike="noStrike" u="none">
              <a:solidFill>
                <a:srgbClr val="262626"/>
              </a:solidFill>
              <a:latin typeface="Garamond" pitchFamily="0" charset="0"/>
              <a:ea typeface="方正舒体" pitchFamily="0" charset="0"/>
              <a:cs typeface="Lucida Sans" pitchFamily="0" charset="0"/>
            </a:endParaRPr>
          </a:p>
        </p:txBody>
      </p:sp>
      <p:graphicFrame>
        <p:nvGraphicFramePr>
          <p:cNvPr id="4194304" name="图表"/>
          <p:cNvGraphicFramePr>
            <a:graphicFrameLocks/>
          </p:cNvGraphicFramePr>
          <p:nvPr/>
        </p:nvGraphicFramePr>
        <p:xfrm>
          <a:off x="1295399" y="2557462"/>
          <a:ext cx="9601200" cy="33178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51" name=""/>
        <p:cNvGrpSpPr/>
        <p:nvPr/>
      </p:nvGrpSpPr>
      <p:grpSpPr>
        <a:xfrm>
          <a:off x="0" y="0"/>
          <a:ext cx="0" cy="0"/>
          <a:chOff x="0" y="0"/>
          <a:chExt cx="0" cy="0"/>
        </a:xfrm>
      </p:grpSpPr>
      <p:sp>
        <p:nvSpPr>
          <p:cNvPr id="1048628" name="文本框"/>
          <p:cNvSpPr>
            <a:spLocks noGrp="1"/>
          </p:cNvSpPr>
          <p:nvPr>
            <p:ph type="title"/>
          </p:nvPr>
        </p:nvSpPr>
        <p:spPr>
          <a:xfrm rot="0">
            <a:off x="1295402" y="982132"/>
            <a:ext cx="9601196" cy="130386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400" i="0" kern="1200" lang="en-US" spc="0" strike="noStrike" u="none">
                <a:solidFill>
                  <a:srgbClr val="262626"/>
                </a:solidFill>
                <a:latin typeface="Garamond" pitchFamily="0" charset="0"/>
                <a:ea typeface="方正舒体" pitchFamily="0" charset="0"/>
                <a:cs typeface="Lucida Sans" pitchFamily="0" charset="0"/>
              </a:rPr>
              <a:t>CONCLUSION</a:t>
            </a:r>
            <a:endParaRPr altLang="en-US" baseline="0" b="1" cap="none" sz="4400" i="0" kern="1200" lang="zh-CN" spc="0" strike="noStrike" u="none">
              <a:solidFill>
                <a:srgbClr val="262626"/>
              </a:solidFill>
              <a:latin typeface="Garamond" pitchFamily="0" charset="0"/>
              <a:ea typeface="方正舒体" pitchFamily="0" charset="0"/>
              <a:cs typeface="Lucida Sans" pitchFamily="0" charset="0"/>
            </a:endParaRPr>
          </a:p>
        </p:txBody>
      </p:sp>
      <p:sp>
        <p:nvSpPr>
          <p:cNvPr id="1048629" name="文本框"/>
          <p:cNvSpPr>
            <a:spLocks noGrp="1"/>
          </p:cNvSpPr>
          <p:nvPr>
            <p:ph type="body" idx="1"/>
          </p:nvPr>
        </p:nvSpPr>
        <p:spPr>
          <a:xfrm rot="0">
            <a:off x="1396180" y="3016455"/>
            <a:ext cx="9500418" cy="341629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ct val="20000"/>
              </a:spcBef>
              <a:spcAft>
                <a:spcPts val="600"/>
              </a:spcAft>
              <a:buNone/>
            </a:pPr>
            <a:r>
              <a:rPr altLang="zh-CN" baseline="0" b="0" cap="none" sz="2400" i="0" kern="1200" lang="en-US" spc="0" strike="noStrike" u="none">
                <a:solidFill>
                  <a:srgbClr val="262626"/>
                </a:solidFill>
                <a:latin typeface="Garamond" pitchFamily="0" charset="0"/>
                <a:ea typeface="方正舒体" pitchFamily="0" charset="0"/>
                <a:cs typeface="Lucida Sans" pitchFamily="0" charset="0"/>
              </a:rPr>
              <a:t>           The employee salary analysis using excel revealed key insights into salary distribution across departments. The pivot table highlighted average salaries, while the pie chart illustrated the proportion of total salaries by department. Regular updates to this analysis are recommended to ensure fair compensation </a:t>
            </a:r>
            <a:r>
              <a:rPr altLang="zh-CN" baseline="0" b="0" cap="none" sz="2400" i="0" kern="1200" lang="en-US" spc="0" strike="noStrike" u="none">
                <a:solidFill>
                  <a:srgbClr val="262626"/>
                </a:solidFill>
                <a:latin typeface="Garamond" pitchFamily="0" charset="0"/>
                <a:ea typeface="方正舒体" pitchFamily="0" charset="0"/>
                <a:cs typeface="Lucida Sans" pitchFamily="0" charset="0"/>
              </a:rPr>
              <a:t>pratices</a:t>
            </a:r>
            <a:r>
              <a:rPr altLang="zh-CN" baseline="0" b="0" cap="none" sz="2400" i="0" kern="1200" lang="en-US" spc="0" strike="noStrike" u="none">
                <a:solidFill>
                  <a:srgbClr val="262626"/>
                </a:solidFill>
                <a:latin typeface="Garamond" pitchFamily="0" charset="0"/>
                <a:ea typeface="方正舒体" pitchFamily="0" charset="0"/>
                <a:cs typeface="Lucida Sans" pitchFamily="0" charset="0"/>
              </a:rPr>
              <a:t>.  </a:t>
            </a:r>
            <a:endParaRPr altLang="zh-CN" baseline="0" b="0" cap="none" sz="2400" i="0" kern="1200" lang="en-US" spc="0" strike="noStrike" u="none">
              <a:solidFill>
                <a:srgbClr val="262626"/>
              </a:solidFill>
              <a:latin typeface="Garamond" pitchFamily="0" charset="0"/>
              <a:ea typeface="方正舒体" pitchFamily="0" charset="0"/>
              <a:cs typeface="Lucida Sans" pitchFamily="0" charset="0"/>
            </a:endParaRPr>
          </a:p>
          <a:p>
            <a:pPr algn="l" indent="0" marL="0">
              <a:lnSpc>
                <a:spcPct val="100000"/>
              </a:lnSpc>
              <a:spcBef>
                <a:spcPct val="20000"/>
              </a:spcBef>
              <a:spcAft>
                <a:spcPts val="600"/>
              </a:spcAft>
              <a:buNone/>
            </a:pPr>
            <a:endParaRPr altLang="zh-CN" baseline="0" b="0" cap="none" sz="2400" i="0" kern="1200" lang="en-US" spc="0" strike="noStrike" u="none">
              <a:solidFill>
                <a:srgbClr val="262626"/>
              </a:solidFill>
              <a:latin typeface="Garamond" pitchFamily="0" charset="0"/>
              <a:ea typeface="方正舒体" pitchFamily="0" charset="0"/>
              <a:cs typeface="Lucida Sans" pitchFamily="0" charset="0"/>
            </a:endParaRPr>
          </a:p>
          <a:p>
            <a:pPr algn="ctr" indent="0" marL="0">
              <a:lnSpc>
                <a:spcPct val="100000"/>
              </a:lnSpc>
              <a:spcBef>
                <a:spcPct val="20000"/>
              </a:spcBef>
              <a:spcAft>
                <a:spcPts val="600"/>
              </a:spcAft>
              <a:buNone/>
            </a:pPr>
            <a:r>
              <a:rPr altLang="zh-CN" baseline="0" b="0" cap="none" sz="2400" i="0" kern="1200" lang="en-US" spc="0" strike="noStrike" u="none">
                <a:solidFill>
                  <a:srgbClr val="262626"/>
                </a:solidFill>
                <a:latin typeface="Garamond" pitchFamily="0" charset="0"/>
                <a:ea typeface="方正舒体" pitchFamily="0" charset="0"/>
                <a:cs typeface="Lucida Sans" pitchFamily="0" charset="0"/>
              </a:rPr>
              <a:t>     </a:t>
            </a:r>
            <a:r>
              <a:rPr altLang="zh-CN" baseline="0" b="0" cap="none" sz="2800" i="0" kern="1200" lang="en-US" spc="0" strike="noStrike" u="none">
                <a:solidFill>
                  <a:srgbClr val="262626"/>
                </a:solidFill>
                <a:latin typeface="Garamond" pitchFamily="0" charset="0"/>
                <a:ea typeface="方正舒体" pitchFamily="0" charset="0"/>
                <a:cs typeface="Lucida Sans" pitchFamily="0" charset="0"/>
              </a:rPr>
              <a:t>  </a:t>
            </a:r>
            <a:endParaRPr altLang="en-US" baseline="0" b="0" cap="none" sz="2800" i="0" kern="1200" lang="zh-CN" spc="0" strike="noStrike" u="none">
              <a:solidFill>
                <a:srgbClr val="262626"/>
              </a:solidFill>
              <a:latin typeface="Garamond" pitchFamily="0" charset="0"/>
              <a:ea typeface="方正舒体" pitchFamily="0" charset="0"/>
              <a:cs typeface="Lucida Sans"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52" name=""/>
        <p:cNvGrpSpPr/>
        <p:nvPr/>
      </p:nvGrpSpPr>
      <p:grpSpPr>
        <a:xfrm>
          <a:off x="0" y="0"/>
          <a:ext cx="0" cy="0"/>
          <a:chOff x="0" y="0"/>
          <a:chExt cx="0" cy="0"/>
        </a:xfrm>
      </p:grpSpPr>
      <p:sp>
        <p:nvSpPr>
          <p:cNvPr id="1048630" name="矩形"/>
          <p:cNvSpPr/>
          <p:nvPr/>
        </p:nvSpPr>
        <p:spPr>
          <a:xfrm rot="0">
            <a:off x="3687096" y="2967335"/>
            <a:ext cx="6115665" cy="802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5400" i="0" kern="1200" lang="en-US" spc="0" strike="noStrike" u="none">
                <a:solidFill>
                  <a:srgbClr val="262626"/>
                </a:solidFill>
                <a:latin typeface="Garamond" pitchFamily="0" charset="0"/>
                <a:ea typeface="方正舒体" pitchFamily="0" charset="0"/>
                <a:cs typeface="Garamond" pitchFamily="0" charset="0"/>
              </a:rPr>
              <a:t>THANK YOU </a:t>
            </a:r>
            <a:endParaRPr altLang="en-US" baseline="0" b="1" cap="none" sz="5400" i="0" kern="1200" lang="zh-CN" spc="0" strike="noStrike" u="none">
              <a:solidFill>
                <a:schemeClr val="tx1"/>
              </a:solidFill>
              <a:latin typeface="Garamond" pitchFamily="0" charset="0"/>
              <a:ea typeface="方正舒体" pitchFamily="0" charset="0"/>
              <a:cs typeface="Garamond"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598" name="文本框"/>
          <p:cNvSpPr>
            <a:spLocks noGrp="1"/>
          </p:cNvSpPr>
          <p:nvPr>
            <p:ph type="title"/>
          </p:nvPr>
        </p:nvSpPr>
        <p:spPr>
          <a:xfrm rot="0">
            <a:off x="1310148" y="973392"/>
            <a:ext cx="10515600" cy="1778306"/>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400" i="0" kern="1200" lang="en-US" spc="0" strike="noStrike" u="none">
                <a:solidFill>
                  <a:srgbClr val="0D0D0D"/>
                </a:solidFill>
                <a:latin typeface="Times New Roman" pitchFamily="18" charset="0"/>
                <a:ea typeface="方正舒体" pitchFamily="0" charset="0"/>
                <a:cs typeface="Times New Roman" pitchFamily="18" charset="0"/>
              </a:rPr>
              <a:t>PROJECT TITLE</a:t>
            </a:r>
            <a:endParaRPr altLang="en-US" baseline="0" b="1" cap="none" sz="4400" i="0" kern="1200" lang="zh-CN" spc="0" strike="noStrike" u="none">
              <a:solidFill>
                <a:srgbClr val="0D0D0D"/>
              </a:solidFill>
              <a:latin typeface="Times New Roman" pitchFamily="18" charset="0"/>
              <a:ea typeface="方正舒体" pitchFamily="0" charset="0"/>
              <a:cs typeface="Times New Roman" pitchFamily="18" charset="0"/>
            </a:endParaRPr>
          </a:p>
        </p:txBody>
      </p:sp>
      <p:sp>
        <p:nvSpPr>
          <p:cNvPr id="1048599" name="文本框"/>
          <p:cNvSpPr>
            <a:spLocks noGrp="1"/>
          </p:cNvSpPr>
          <p:nvPr>
            <p:ph type="body" idx="1"/>
          </p:nvPr>
        </p:nvSpPr>
        <p:spPr>
          <a:xfrm rot="0">
            <a:off x="1406013" y="3205317"/>
            <a:ext cx="9566786" cy="2713702"/>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ct val="20000"/>
              </a:spcBef>
              <a:spcAft>
                <a:spcPts val="600"/>
              </a:spcAft>
              <a:buNone/>
            </a:pPr>
            <a:r>
              <a:rPr altLang="zh-CN" baseline="0" b="0" cap="none" sz="4400" i="0" kern="1200" lang="en-US" spc="0" strike="noStrike" u="none">
                <a:solidFill>
                  <a:srgbClr val="262626"/>
                </a:solidFill>
                <a:latin typeface="Times New Roman" pitchFamily="18" charset="0"/>
                <a:ea typeface="方正舒体" pitchFamily="0" charset="0"/>
                <a:cs typeface="Times New Roman" pitchFamily="18" charset="0"/>
              </a:rPr>
              <a:t>EMPLOYEE SALARY ANALYSIS USING EXCEL</a:t>
            </a:r>
            <a:endParaRPr altLang="en-US" baseline="0" b="0" cap="none" sz="4400" i="0" kern="1200" lang="zh-CN" spc="0" strike="noStrike" u="none">
              <a:solidFill>
                <a:srgbClr val="262626"/>
              </a:solidFill>
              <a:latin typeface="Times New Roman" pitchFamily="18" charset="0"/>
              <a:ea typeface="方正舒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0" name="文本框"/>
          <p:cNvSpPr>
            <a:spLocks noGrp="1"/>
          </p:cNvSpPr>
          <p:nvPr>
            <p:ph type="title"/>
          </p:nvPr>
        </p:nvSpPr>
        <p:spPr>
          <a:xfrm rot="0">
            <a:off x="1374060" y="1355756"/>
            <a:ext cx="9601196" cy="1303867"/>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rgbClr val="262626"/>
                </a:solidFill>
                <a:latin typeface="Times New Roman" pitchFamily="18" charset="0"/>
                <a:ea typeface="方正舒体" pitchFamily="0" charset="0"/>
                <a:cs typeface="Times New Roman" pitchFamily="18" charset="0"/>
              </a:rPr>
              <a:t>AGENDA</a:t>
            </a:r>
            <a:endParaRPr altLang="en-US" baseline="0" b="1" cap="none" sz="32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601" name="文本框"/>
          <p:cNvSpPr>
            <a:spLocks noGrp="1"/>
          </p:cNvSpPr>
          <p:nvPr>
            <p:ph type="body" idx="1"/>
          </p:nvPr>
        </p:nvSpPr>
        <p:spPr>
          <a:xfrm rot="0">
            <a:off x="1295402" y="2448368"/>
            <a:ext cx="8825659" cy="3416298"/>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PROBLEM STATEMENT</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342900" marL="342900">
              <a:lnSpc>
                <a:spcPct val="10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PROJECT OVERVIEW</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342900" marL="342900">
              <a:lnSpc>
                <a:spcPct val="10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END USERS</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342900" marL="342900">
              <a:lnSpc>
                <a:spcPct val="10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OUR SOLUTION AND PROPOSITION</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342900" marL="342900">
              <a:lnSpc>
                <a:spcPct val="10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DATASET DESCRIPTION</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342900" marL="342900">
              <a:lnSpc>
                <a:spcPct val="10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MODELLING APPROACH</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342900" marL="342900">
              <a:lnSpc>
                <a:spcPct val="10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RESULTS AND DISCUSSION</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342900" marL="342900">
              <a:lnSpc>
                <a:spcPct val="10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CONCLUSION</a:t>
            </a:r>
            <a:endParaRPr altLang="en-US" baseline="0" b="0" cap="none" sz="2000" i="0" kern="1200" lang="zh-CN" spc="0" strike="noStrike" u="none">
              <a:solidFill>
                <a:srgbClr val="262626"/>
              </a:solidFill>
              <a:latin typeface="Times New Roman" pitchFamily="18" charset="0"/>
              <a:ea typeface="方正舒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2" name="文本框"/>
          <p:cNvSpPr>
            <a:spLocks noGrp="1"/>
          </p:cNvSpPr>
          <p:nvPr>
            <p:ph type="title"/>
          </p:nvPr>
        </p:nvSpPr>
        <p:spPr>
          <a:xfrm rot="0">
            <a:off x="0" y="1682276"/>
            <a:ext cx="7654948" cy="706963"/>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0" kern="1200" lang="en-US" spc="0" strike="noStrike" u="none">
                <a:solidFill>
                  <a:srgbClr val="262626"/>
                </a:solidFill>
                <a:latin typeface="Times New Roman" pitchFamily="18" charset="0"/>
                <a:ea typeface="方正舒体" pitchFamily="0" charset="0"/>
                <a:cs typeface="Times New Roman" pitchFamily="18" charset="0"/>
              </a:rPr>
              <a:t>PROBLEM STATEMENT</a:t>
            </a:r>
            <a:endParaRPr altLang="en-US" baseline="0" b="1" cap="none" sz="32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603" name="文本框"/>
          <p:cNvSpPr>
            <a:spLocks noGrp="1"/>
          </p:cNvSpPr>
          <p:nvPr>
            <p:ph type="body" idx="1"/>
          </p:nvPr>
        </p:nvSpPr>
        <p:spPr>
          <a:xfrm rot="0">
            <a:off x="1691147" y="2389240"/>
            <a:ext cx="8455743" cy="3883742"/>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ct val="20000"/>
              </a:spcBef>
              <a:spcAft>
                <a:spcPts val="600"/>
              </a:spcAft>
              <a:buClr>
                <a:schemeClr val="accent1"/>
              </a:buClr>
              <a:buSzPct val="115000"/>
              <a:buFont typeface="Wingdings" pitchFamily="2" charset="2"/>
              <a:buChar char="v"/>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It helps ensure fairness and equity in pay, so employees feel valued and treated justly.</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100000"/>
              </a:lnSpc>
              <a:spcBef>
                <a:spcPct val="20000"/>
              </a:spcBef>
              <a:spcAft>
                <a:spcPts val="600"/>
              </a:spcAft>
              <a:buClr>
                <a:schemeClr val="accent1"/>
              </a:buClr>
              <a:buSzPct val="115000"/>
              <a:buFont typeface="Wingdings" pitchFamily="2" charset="2"/>
              <a:buChar char="v"/>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It allows companies to stay competitive in the job market by offering attractive salaries that can draw in and retain top talent.</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100000"/>
              </a:lnSpc>
              <a:spcBef>
                <a:spcPct val="20000"/>
              </a:spcBef>
              <a:spcAft>
                <a:spcPts val="600"/>
              </a:spcAft>
              <a:buClr>
                <a:schemeClr val="accent1"/>
              </a:buClr>
              <a:buSzPct val="115000"/>
              <a:buFont typeface="Wingdings" pitchFamily="2" charset="2"/>
              <a:buChar char="v"/>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It aids in budgeting, helping organizations manage payroll expenses effectively. Additionally, linking salary analysis to performance can motivate employees to excel.</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100000"/>
              </a:lnSpc>
              <a:spcBef>
                <a:spcPct val="20000"/>
              </a:spcBef>
              <a:spcAft>
                <a:spcPts val="600"/>
              </a:spcAft>
              <a:buClr>
                <a:schemeClr val="accent1"/>
              </a:buClr>
              <a:buSzPct val="115000"/>
              <a:buFont typeface="Wingdings" pitchFamily="2" charset="2"/>
              <a:buChar char="v"/>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It ensures compliance with labour laws, protecting the organization from potential legal issues. Overall, regular salary analysis is essential for a healthy and productive Workplace</a:t>
            </a:r>
            <a:r>
              <a:rPr altLang="zh-CN" baseline="0" b="0" cap="none" sz="2400" i="0" kern="1200" lang="en-US" spc="0" strike="noStrike" u="none">
                <a:solidFill>
                  <a:srgbClr val="262626"/>
                </a:solidFill>
                <a:latin typeface="Times New Roman" pitchFamily="18" charset="0"/>
                <a:ea typeface="方正舒体" pitchFamily="0" charset="0"/>
                <a:cs typeface="Times New Roman" pitchFamily="18" charset="0"/>
              </a:rPr>
              <a:t>.</a:t>
            </a:r>
            <a:endParaRPr altLang="en-US" baseline="0" b="0" cap="none" sz="2400" i="0" kern="1200" lang="zh-CN" spc="0" strike="noStrike" u="none">
              <a:solidFill>
                <a:srgbClr val="262626"/>
              </a:solidFill>
              <a:latin typeface="Times New Roman" pitchFamily="18" charset="0"/>
              <a:ea typeface="方正舒体"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4" name="文本框"/>
          <p:cNvSpPr>
            <a:spLocks noGrp="1"/>
          </p:cNvSpPr>
          <p:nvPr>
            <p:ph type="title"/>
          </p:nvPr>
        </p:nvSpPr>
        <p:spPr>
          <a:xfrm rot="0">
            <a:off x="1327354" y="1332271"/>
            <a:ext cx="9601196" cy="130386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rgbClr val="262626"/>
                </a:solidFill>
                <a:latin typeface="Times New Roman" pitchFamily="18" charset="0"/>
                <a:ea typeface="方正舒体" pitchFamily="0" charset="0"/>
                <a:cs typeface="Times New Roman" pitchFamily="18" charset="0"/>
              </a:rPr>
              <a:t>PROJECT OVERVIEW</a:t>
            </a:r>
            <a:endParaRPr altLang="en-US" baseline="0" b="1" cap="none" sz="32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605" name="文本框"/>
          <p:cNvSpPr>
            <a:spLocks noGrp="1"/>
          </p:cNvSpPr>
          <p:nvPr>
            <p:ph type="body" idx="1"/>
          </p:nvPr>
        </p:nvSpPr>
        <p:spPr>
          <a:xfrm rot="0">
            <a:off x="1327354" y="2743200"/>
            <a:ext cx="9482603" cy="30480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ct val="20000"/>
              </a:spcBef>
              <a:spcAft>
                <a:spcPts val="600"/>
              </a:spcAft>
              <a:buNone/>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The Employee salary analysis project focuses on evaluating employee compensation to ensure fairness and identify disparities. Using data from payroll records, the analysis will cover specific departments and job roles over the past year. Key metrics include average salaries, salary distribution, and comparisons by job title, with an emphasis on the gender pay gap. The methodology involves data cleaning and analysis using excel tools like pivot tables and charts. Expected outcomes are the identification of salary disparities and action recommendations for adjustments.    </a:t>
            </a:r>
            <a:endParaRPr altLang="en-US" baseline="0" b="0" cap="none" sz="2000" i="0" kern="1200" lang="zh-CN" spc="0" strike="noStrike" u="none">
              <a:solidFill>
                <a:srgbClr val="262626"/>
              </a:solidFill>
              <a:latin typeface="Times New Roman" pitchFamily="18" charset="0"/>
              <a:ea typeface="方正舒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12" name="文本框"/>
          <p:cNvSpPr>
            <a:spLocks noGrp="1"/>
          </p:cNvSpPr>
          <p:nvPr>
            <p:ph type="title"/>
          </p:nvPr>
        </p:nvSpPr>
        <p:spPr>
          <a:xfrm rot="0">
            <a:off x="1295402" y="1306596"/>
            <a:ext cx="9601196" cy="1303867"/>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rgbClr val="262626"/>
                </a:solidFill>
                <a:latin typeface="Times New Roman" pitchFamily="18" charset="0"/>
                <a:ea typeface="方正舒体" pitchFamily="0" charset="0"/>
                <a:cs typeface="Times New Roman" pitchFamily="18" charset="0"/>
              </a:rPr>
              <a:t> WHO ARE THE END USERS?</a:t>
            </a:r>
            <a:endParaRPr altLang="en-US" baseline="0" b="1" cap="none" sz="32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613" name="文本框"/>
          <p:cNvSpPr>
            <a:spLocks noGrp="1"/>
          </p:cNvSpPr>
          <p:nvPr>
            <p:ph type="body" idx="4294967295"/>
          </p:nvPr>
        </p:nvSpPr>
        <p:spPr>
          <a:xfrm rot="0">
            <a:off x="1455173" y="2854837"/>
            <a:ext cx="8824913" cy="24765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ct val="20000"/>
              </a:spcBef>
              <a:spcAft>
                <a:spcPts val="600"/>
              </a:spcAft>
              <a:buNone/>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The benefits of employee salary analysis extend to employees, and leadership, employers and HR departments. Employees enjoy fair and equitable pay, which enhances job satisfaction and morale. Employers can attracts and retain top talent while manging budgets effectively and ensuring compliance with </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labor</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laws. HR teams use the </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anlaysis</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to create strategic compensation plants, and leadership gains insights for </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infont</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decision-making. Overall, salary analysis promotes a motivated workforce and supports organisational goals.</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0" marL="0">
              <a:lnSpc>
                <a:spcPct val="100000"/>
              </a:lnSpc>
              <a:spcBef>
                <a:spcPct val="20000"/>
              </a:spcBef>
              <a:spcAft>
                <a:spcPts val="600"/>
              </a:spcAft>
              <a:buNone/>
            </a:pPr>
            <a:endParaRPr altLang="en-US" baseline="0" b="0" cap="none" sz="2200" i="0" kern="1200" lang="zh-CN" spc="0" strike="noStrike" u="none">
              <a:solidFill>
                <a:srgbClr val="262626"/>
              </a:solidFill>
              <a:latin typeface="Garamond" pitchFamily="0" charset="0"/>
              <a:ea typeface="方正舒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4" name="文本框"/>
          <p:cNvSpPr>
            <a:spLocks noGrp="1"/>
          </p:cNvSpPr>
          <p:nvPr>
            <p:ph type="title"/>
          </p:nvPr>
        </p:nvSpPr>
        <p:spPr>
          <a:xfrm rot="0">
            <a:off x="1287421" y="1386349"/>
            <a:ext cx="10353762" cy="110121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rgbClr val="262626"/>
                </a:solidFill>
                <a:latin typeface="Times New Roman" pitchFamily="18" charset="0"/>
                <a:ea typeface="方正舒体" pitchFamily="0" charset="0"/>
                <a:cs typeface="Times New Roman" pitchFamily="18" charset="0"/>
              </a:rPr>
              <a:t> OUR SOLUTION AND ITS VALUE PROPOSITION</a:t>
            </a:r>
            <a:endParaRPr altLang="en-US" baseline="0" b="1" cap="none" sz="32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615" name="文本框"/>
          <p:cNvSpPr>
            <a:spLocks noGrp="1"/>
          </p:cNvSpPr>
          <p:nvPr>
            <p:ph type="body" idx="1"/>
          </p:nvPr>
        </p:nvSpPr>
        <p:spPr>
          <a:xfrm rot="0">
            <a:off x="1504336" y="2635045"/>
            <a:ext cx="9320980" cy="3224981"/>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8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I use some Excel formulas in my project. I organize the data in a table format, which makes it easy to read and </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analyze</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I used * this symbols to calculate the percentage. And I also apply formulas SUM and AVERAGE to calculate totals and averages, helping to summarize the information quickly.</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Pivot tables for employee salary analysis. Pivot tables, I can quickly </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summerize</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and </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analyze</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large set of data and I can group of departments, job </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tiltle</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salary or performance ratings to see how different categories compare. This allows me to easily identify trends and patterns in employee compensation.</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Ø"/>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Pie chart – Pie charts allows me visually represent the distribution of salaries among different departments or job titles. It easy to see which groups have the largest share of the totally salary budget at a glance. </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Ø"/>
            </a:pPr>
            <a:endParaRPr altLang="en-US" baseline="0" b="0" cap="none" sz="2000" i="0" kern="1200" lang="zh-CN" spc="0" strike="noStrike" u="none">
              <a:solidFill>
                <a:srgbClr val="262626"/>
              </a:solidFill>
              <a:latin typeface="Times New Roman" pitchFamily="18" charset="0"/>
              <a:ea typeface="方正舒体" pitchFamily="0"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16" name="文本框"/>
          <p:cNvSpPr>
            <a:spLocks noGrp="1"/>
          </p:cNvSpPr>
          <p:nvPr>
            <p:ph type="title"/>
          </p:nvPr>
        </p:nvSpPr>
        <p:spPr>
          <a:xfrm rot="0">
            <a:off x="1339648" y="1227938"/>
            <a:ext cx="9601197" cy="130386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rgbClr val="262626"/>
                </a:solidFill>
                <a:latin typeface="Times New Roman" pitchFamily="18" charset="0"/>
                <a:ea typeface="方正舒体" pitchFamily="0" charset="0"/>
                <a:cs typeface="Times New Roman" pitchFamily="18" charset="0"/>
              </a:rPr>
              <a:t>DATASET DESCRIPTION</a:t>
            </a:r>
            <a:endParaRPr altLang="en-US" baseline="0" b="1" cap="none" sz="32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617" name="文本框"/>
          <p:cNvSpPr>
            <a:spLocks noGrp="1"/>
          </p:cNvSpPr>
          <p:nvPr>
            <p:ph type="body" idx="1"/>
          </p:nvPr>
        </p:nvSpPr>
        <p:spPr>
          <a:xfrm rot="0">
            <a:off x="1278192" y="2666335"/>
            <a:ext cx="9724104" cy="3695134"/>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80000"/>
              </a:lnSpc>
              <a:spcBef>
                <a:spcPct val="20000"/>
              </a:spcBef>
              <a:spcAft>
                <a:spcPts val="600"/>
              </a:spcAft>
              <a:buClr>
                <a:schemeClr val="accent1"/>
              </a:buClr>
              <a:buSzPct val="115000"/>
              <a:buFont typeface="Wingdings" pitchFamily="2" charset="2"/>
              <a:buChar char="q"/>
            </a:pPr>
            <a:r>
              <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rPr>
              <a:t>Employee dataset search in Kaggle</a:t>
            </a:r>
            <a:endPar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q"/>
            </a:pPr>
            <a:r>
              <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rPr>
              <a:t>Name of the employee </a:t>
            </a:r>
            <a:endPar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q"/>
            </a:pPr>
            <a:r>
              <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rPr>
              <a:t>Gender - identify the male or female</a:t>
            </a:r>
            <a:endPar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q"/>
            </a:pPr>
            <a:r>
              <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rPr>
              <a:t>Job titles – identify the employee position of the company</a:t>
            </a:r>
            <a:endPar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q"/>
            </a:pPr>
            <a:r>
              <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rPr>
              <a:t>Departments – under which department the employee is working</a:t>
            </a:r>
            <a:endPar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q"/>
            </a:pPr>
            <a:r>
              <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rPr>
              <a:t>Hire date – the date which calculate the employee salary.</a:t>
            </a:r>
            <a:endPar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q"/>
            </a:pPr>
            <a:r>
              <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rPr>
              <a:t>Base salary for employee </a:t>
            </a:r>
            <a:endPar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q"/>
            </a:pPr>
            <a:r>
              <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rPr>
              <a:t>Calculate the net salary from DA%, HRA% and PF.</a:t>
            </a:r>
            <a:endParaRPr altLang="zh-CN" baseline="0" b="0" cap="none" sz="18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80000"/>
              </a:lnSpc>
              <a:spcBef>
                <a:spcPct val="20000"/>
              </a:spcBef>
              <a:spcAft>
                <a:spcPts val="600"/>
              </a:spcAft>
              <a:buClr>
                <a:schemeClr val="accent1"/>
              </a:buClr>
              <a:buSzPct val="115000"/>
              <a:buFont typeface="Wingdings" pitchFamily="2" charset="2"/>
              <a:buChar char="q"/>
            </a:pPr>
            <a:endParaRPr altLang="zh-CN" baseline="0" b="0" cap="none" sz="1700" i="0" kern="1200" lang="en-US" spc="0" strike="noStrike" u="none">
              <a:solidFill>
                <a:srgbClr val="262626"/>
              </a:solidFill>
              <a:latin typeface="Times New Roman" pitchFamily="18" charset="0"/>
              <a:ea typeface="方正舒体" pitchFamily="0" charset="0"/>
              <a:cs typeface="Times New Roman" pitchFamily="18" charset="0"/>
            </a:endParaRPr>
          </a:p>
          <a:p>
            <a:pPr algn="l" indent="0" marL="0">
              <a:lnSpc>
                <a:spcPct val="80000"/>
              </a:lnSpc>
              <a:spcBef>
                <a:spcPct val="20000"/>
              </a:spcBef>
              <a:spcAft>
                <a:spcPts val="600"/>
              </a:spcAft>
              <a:buNone/>
            </a:pPr>
            <a:r>
              <a:rPr altLang="zh-CN" baseline="0" b="0" cap="none" sz="1700" i="0" kern="1200" lang="en-US" spc="0" strike="noStrike" u="none">
                <a:solidFill>
                  <a:srgbClr val="262626"/>
                </a:solidFill>
                <a:latin typeface="Times New Roman" pitchFamily="18" charset="0"/>
                <a:ea typeface="方正舒体" pitchFamily="0" charset="0"/>
                <a:cs typeface="Times New Roman" pitchFamily="18" charset="0"/>
              </a:rPr>
              <a:t>  </a:t>
            </a:r>
            <a:endParaRPr altLang="en-US" baseline="0" b="0" cap="none" sz="2000" i="0" kern="1200" lang="zh-CN" spc="0" strike="noStrike" u="none">
              <a:solidFill>
                <a:srgbClr val="262626"/>
              </a:solidFill>
              <a:latin typeface="Times New Roman" pitchFamily="18" charset="0"/>
              <a:ea typeface="方正舒体" pitchFamily="0"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18" name="文本框"/>
          <p:cNvSpPr>
            <a:spLocks noGrp="1"/>
          </p:cNvSpPr>
          <p:nvPr>
            <p:ph type="title"/>
          </p:nvPr>
        </p:nvSpPr>
        <p:spPr>
          <a:xfrm rot="0">
            <a:off x="471948" y="1267268"/>
            <a:ext cx="8288594" cy="1303867"/>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0" kern="1200" lang="en-US" spc="0" strike="noStrike" u="none">
                <a:solidFill>
                  <a:srgbClr val="262626"/>
                </a:solidFill>
                <a:latin typeface="Times New Roman" pitchFamily="18" charset="0"/>
                <a:ea typeface="方正舒体" pitchFamily="0" charset="0"/>
                <a:cs typeface="Times New Roman" pitchFamily="18" charset="0"/>
              </a:rPr>
              <a:t>THE “WOW” IN OUR SOLUTION</a:t>
            </a:r>
            <a:endParaRPr altLang="en-US" baseline="0" b="1" cap="none" sz="3200" i="0" kern="1200" lang="zh-CN" spc="0" strike="noStrike" u="none">
              <a:solidFill>
                <a:srgbClr val="262626"/>
              </a:solidFill>
              <a:latin typeface="Times New Roman" pitchFamily="18" charset="0"/>
              <a:ea typeface="方正舒体" pitchFamily="0" charset="0"/>
              <a:cs typeface="Times New Roman" pitchFamily="18" charset="0"/>
            </a:endParaRPr>
          </a:p>
        </p:txBody>
      </p:sp>
      <p:sp>
        <p:nvSpPr>
          <p:cNvPr id="1048619" name="文本框"/>
          <p:cNvSpPr>
            <a:spLocks noGrp="1"/>
          </p:cNvSpPr>
          <p:nvPr>
            <p:ph type="body" idx="1"/>
          </p:nvPr>
        </p:nvSpPr>
        <p:spPr>
          <a:xfrm rot="0">
            <a:off x="1272941" y="2898468"/>
            <a:ext cx="8825659" cy="34163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90000"/>
              </a:lnSpc>
              <a:spcBef>
                <a:spcPct val="20000"/>
              </a:spcBef>
              <a:spcAft>
                <a:spcPts val="600"/>
              </a:spcAft>
              <a:buClr>
                <a:schemeClr val="accent1"/>
              </a:buClr>
              <a:buSzPct val="115000"/>
              <a:buFont typeface="Wingdings" pitchFamily="2" charset="2"/>
              <a:buChar char="v"/>
            </a:pPr>
            <a:r>
              <a:rPr altLang="zh-CN" baseline="0" b="0" cap="none" sz="2000" i="0" kern="1200" lang="en-US" spc="0" strike="noStrike" u="none">
                <a:solidFill>
                  <a:srgbClr val="262626"/>
                </a:solidFill>
                <a:latin typeface="Garamond" pitchFamily="0" charset="0"/>
                <a:ea typeface="方正舒体" pitchFamily="0" charset="0"/>
                <a:cs typeface="Lucida Sans" pitchFamily="0" charset="0"/>
              </a:rPr>
              <a:t> </a:t>
            </a: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The “wow” in our employee salary analysis solution can I used the basic formula ( AVERAGE, MEAN, MEDIAN, COUNTIF ) to find the employee net salary.</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285750" marL="285750">
              <a:lnSpc>
                <a:spcPct val="90000"/>
              </a:lnSpc>
              <a:spcBef>
                <a:spcPct val="20000"/>
              </a:spcBef>
              <a:spcAft>
                <a:spcPts val="600"/>
              </a:spcAft>
              <a:buClr>
                <a:schemeClr val="accent1"/>
              </a:buClr>
              <a:buSzPct val="115000"/>
              <a:buFont typeface="Wingdings" pitchFamily="2" charset="2"/>
              <a:buChar char="v"/>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The use of pivot table for summarizing data. Implementing conditional formatting to highlight salary ranges and showcasing trend analysis with line graphs will enhance the presentation. Additionally, embedding interactive excel sheets allows for real-time data exploration, making the analysis engaging and impactful for the audience.</a:t>
            </a: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0" marL="0">
              <a:lnSpc>
                <a:spcPct val="90000"/>
              </a:lnSpc>
              <a:spcBef>
                <a:spcPct val="20000"/>
              </a:spcBef>
              <a:spcAft>
                <a:spcPts val="600"/>
              </a:spcAft>
              <a:buNone/>
            </a:pP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0" marL="0">
              <a:lnSpc>
                <a:spcPct val="90000"/>
              </a:lnSpc>
              <a:spcBef>
                <a:spcPct val="20000"/>
              </a:spcBef>
              <a:spcAft>
                <a:spcPts val="600"/>
              </a:spcAft>
              <a:buNone/>
            </a:pPr>
            <a:endPar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endParaRPr>
          </a:p>
          <a:p>
            <a:pPr algn="l" indent="0" marL="0">
              <a:lnSpc>
                <a:spcPct val="90000"/>
              </a:lnSpc>
              <a:spcBef>
                <a:spcPct val="20000"/>
              </a:spcBef>
              <a:spcAft>
                <a:spcPts val="600"/>
              </a:spcAft>
              <a:buNone/>
            </a:pPr>
            <a:r>
              <a:rPr altLang="zh-CN" baseline="0" b="0" cap="none" sz="2000" i="0" kern="1200" lang="en-US" spc="0" strike="noStrike" u="none">
                <a:solidFill>
                  <a:srgbClr val="262626"/>
                </a:solidFill>
                <a:latin typeface="Times New Roman" pitchFamily="18" charset="0"/>
                <a:ea typeface="方正舒体" pitchFamily="0" charset="0"/>
                <a:cs typeface="Times New Roman" pitchFamily="18" charset="0"/>
              </a:rPr>
              <a:t>                                               </a:t>
            </a:r>
            <a:endParaRPr altLang="en-US" baseline="0" b="0" cap="none" sz="2000" i="0" kern="1200" lang="zh-CN" spc="0" strike="noStrike" u="none">
              <a:solidFill>
                <a:srgbClr val="262626"/>
              </a:solidFill>
              <a:latin typeface="Garamond" pitchFamily="0" charset="0"/>
              <a:ea typeface="方正舒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
        <a:ea typeface=""/>
        <a:cs typeface=""/>
      </a:majorFont>
      <a:minorFont>
        <a:latin typeface=""/>
        <a:ea typeface=""/>
        <a:cs typeface=""/>
      </a:minorFont>
    </a:fontScheme>
    <a:fmtScheme name="Organic">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shajakhan K</dc:creator>
  <cp:lastModifiedBy>root</cp:lastModifiedBy>
  <dcterms:created xsi:type="dcterms:W3CDTF">2024-08-29T08:00:45Z</dcterms:created>
  <dcterms:modified xsi:type="dcterms:W3CDTF">2024-09-15T04:11:52Z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4e1f21d9edc8436a97424fddb08172d9</vt:lpwstr>
  </property>
</Properties>
</file>