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60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4" r:id="rId17"/>
    <p:sldId id="265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4AC469-B2DB-4940-53C6-F7463CA8664E}" name="David Mowry" initials="DM" userId="S::david.mowry@vai.org::78a3a394-85e3-4e18-a12b-ebd5dab1c6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9200D-53B7-E59E-E63A-64B682F37269}" v="2" dt="2024-04-24T17:37:22.651"/>
    <p1510:client id="{655D8B19-9EEA-40F3-B6E8-D9D78DBAC65D}" v="181" dt="2024-04-23T15:37:07.720"/>
    <p1510:client id="{8AD559FC-7F49-B94E-A5D4-410FB61048D3}" v="2912" dt="2024-04-24T16:50:17.355"/>
    <p1510:client id="{942C5736-A185-022C-84B3-EE92A1AA9395}" v="42" dt="2024-04-23T19:08:04.705"/>
    <p1510:client id="{A4AE2B4C-26EE-1EE6-2E66-3C819BC7CB12}" v="504" dt="2024-04-23T19:37:37.574"/>
    <p1510:client id="{A59AA787-7213-9267-CC15-712FD72C4D00}" v="115" dt="2024-04-24T16:27:56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89FE-57B5-624C-A40C-CACD063145C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1AAC-D734-D046-B395-1B4623C3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Tons of sharing between labs. </a:t>
            </a:r>
          </a:p>
          <a:p>
            <a:endParaRPr lang="en-US"/>
          </a:p>
          <a:p>
            <a:r>
              <a:rPr lang="en-US"/>
              <a:t>Big uptick in sharing</a:t>
            </a:r>
          </a:p>
          <a:p>
            <a:endParaRPr lang="en-US"/>
          </a:p>
          <a:p>
            <a:r>
              <a:rPr lang="en-US"/>
              <a:t>Maybe there was always sharing and the rules are more strict now so people are being forced to use official channels?</a:t>
            </a:r>
          </a:p>
          <a:p>
            <a:endParaRPr lang="en-US"/>
          </a:p>
          <a:p>
            <a:r>
              <a:rPr lang="en-US"/>
              <a:t>Cores do a lot of external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1AAC-D734-D046-B395-1B4623C3D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Jerry</a:t>
            </a:r>
          </a:p>
          <a:p>
            <a:endParaRPr lang="en-US"/>
          </a:p>
          <a:p>
            <a:r>
              <a:rPr lang="en-US"/>
              <a:t>Q’s for Jerry depending on time:</a:t>
            </a:r>
          </a:p>
          <a:p>
            <a:endParaRPr lang="en-US"/>
          </a:p>
          <a:p>
            <a:r>
              <a:rPr lang="en-US"/>
              <a:t>How do I know if there was an agreement? </a:t>
            </a:r>
          </a:p>
          <a:p>
            <a:r>
              <a:rPr lang="en-US"/>
              <a:t>Who’s responsibility is it for knowing about an agreement. </a:t>
            </a:r>
          </a:p>
          <a:p>
            <a:r>
              <a:rPr lang="en-US"/>
              <a:t>How to contact BDTT? Whom?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1AAC-D734-D046-B395-1B4623C3D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We assume they already are using team and </a:t>
            </a:r>
            <a:r>
              <a:rPr lang="en-US" err="1">
                <a:ea typeface="Calibri"/>
                <a:cs typeface="Calibri"/>
              </a:rPr>
              <a:t>sharepoint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>
                <a:ea typeface="Calibri"/>
                <a:cs typeface="Calibri"/>
              </a:rPr>
              <a:t>Ask Mowry about teams vs </a:t>
            </a:r>
            <a:r>
              <a:rPr lang="en-US" err="1">
                <a:ea typeface="Calibri"/>
                <a:cs typeface="Calibri"/>
              </a:rPr>
              <a:t>sharepoint</a:t>
            </a:r>
            <a:r>
              <a:rPr lang="en-US">
                <a:ea typeface="Calibri"/>
                <a:cs typeface="Calibri"/>
              </a:rPr>
              <a:t> vs onedrive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1AAC-D734-D046-B395-1B4623C3D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</a:t>
            </a:r>
            <a:r>
              <a:rPr lang="en-US" err="1"/>
              <a:t>sharepoint</a:t>
            </a:r>
            <a:r>
              <a:rPr lang="en-US"/>
              <a:t> and teams files are also here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Compare to my experience with dropbox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1AAC-D734-D046-B395-1B4623C3D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 Presenting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1AAC-D734-D046-B395-1B4623C3D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Collab is not long term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1AAC-D734-D046-B395-1B4623C3D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C206BE-90F3-AF4D-87C4-278EB749090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5CCDD-7239-1B4F-90C5-87782CAA6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anandelinstitute.sharepoint.com/_layouts/15/sharepoint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4AD-44BE-FE4A-B24F-125859F9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8B3FE-22F7-F84C-A3BA-8C925C8DD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04/24/2024</a:t>
            </a:r>
          </a:p>
        </p:txBody>
      </p:sp>
    </p:spTree>
    <p:extLst>
      <p:ext uri="{BB962C8B-B14F-4D97-AF65-F5344CB8AC3E}">
        <p14:creationId xmlns:p14="http://schemas.microsoft.com/office/powerpoint/2010/main" val="112255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D4E-2A7E-7844-8812-BD87C651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Globus   https://</a:t>
            </a:r>
            <a:r>
              <a:rPr lang="en-US" err="1"/>
              <a:t>www.globus.org</a:t>
            </a:r>
            <a:r>
              <a:rPr lang="en-US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10D5-2E67-6844-9A2D-3888A726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Globus is a tool and a file sharing consortium</a:t>
            </a:r>
          </a:p>
          <a:p>
            <a:pPr lvl="1"/>
            <a:r>
              <a:rPr lang="en-US"/>
              <a:t>Originated at UChicago/Argonne. Sponsored by NIH, NSF, DOE and more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VAI is a vetted, fully licensed member of the consortium, along with most other national academic institutions and gov.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Many European institutions are members as well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Not many Asian institutions.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Globus allows for bidirectional sharing directly between storage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Data appears on research storage, no need to copy to/from laptop etc.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Globus is very fast, can handle petabytes, and has strong security.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software&#10;&#10;Description automatically generated with medium confidence">
            <a:extLst>
              <a:ext uri="{FF2B5EF4-FFF2-40B4-BE49-F238E27FC236}">
                <a16:creationId xmlns:a16="http://schemas.microsoft.com/office/drawing/2014/main" id="{25101076-59E0-F941-9E94-6AF15727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0" y="375142"/>
            <a:ext cx="10866630" cy="63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E13B-9177-D848-8ACE-DD9A2863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1: Sending data to a collaborator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FB5A-308B-F547-9242-576F5C9A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66" y="19074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sure the data is in the research storage collab area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Using </a:t>
            </a:r>
            <a:r>
              <a:rPr lang="en-US" err="1"/>
              <a:t>linux</a:t>
            </a:r>
            <a:r>
              <a:rPr lang="en-US"/>
              <a:t> shell, or mac/win to do this: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/>
              <a:t>Login to the globus.org site</a:t>
            </a:r>
            <a:endParaRPr lang="en-US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Share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      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Example: Globus is the preferred method of sharing data between VAI and MSU. Data shared from VAI can be transferred directly to MSU research storage.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EC94-8AC8-EB44-AF84-B6EBA145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2: Receiving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BB28-192D-E54A-9EC6-B5742A72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You will get an email from globus saying data has been shared with you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Login to the globus.org site</a:t>
            </a:r>
            <a:endParaRPr lang="en-US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Initiate the transfer</a:t>
            </a:r>
            <a:endParaRPr lang="en-US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Data appears in research storage.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3577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2A69-9CE1-EA47-88BB-FD72E4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globus to share with non-consortium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0412-3FAA-4B4F-81DA-9FB3A795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While its easiest when both VAI and your partner are both members of the globus consortium, this is not a requirement.</a:t>
            </a:r>
          </a:p>
          <a:p>
            <a:r>
              <a:rPr lang="en-US"/>
              <a:t>VAI pays to license “globus server”. This allows VAI to share with individuals who do not have a globus presence or are a private party. 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/>
              <a:t>Example: Spectrum/</a:t>
            </a:r>
            <a:r>
              <a:rPr lang="en-US" err="1"/>
              <a:t>Corewell</a:t>
            </a:r>
            <a:r>
              <a:rPr lang="en-US"/>
              <a:t> Health</a:t>
            </a:r>
            <a:endParaRPr lang="en-US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Share as usual to their email address, but when they get the notification, they will be asked to login to the globus website.</a:t>
            </a:r>
            <a:endParaRPr lang="en-US">
              <a:ea typeface="Calibri"/>
              <a:cs typeface="Calibri"/>
            </a:endParaRPr>
          </a:p>
          <a:p>
            <a:pPr marL="806450" lvl="1" indent="-514350"/>
            <a:r>
              <a:rPr lang="en-US">
                <a:ea typeface="Calibri"/>
                <a:cs typeface="Calibri"/>
              </a:rPr>
              <a:t>They can use ”login with </a:t>
            </a:r>
            <a:r>
              <a:rPr lang="en-US" err="1">
                <a:ea typeface="Calibri"/>
                <a:cs typeface="Calibri"/>
              </a:rPr>
              <a:t>gmail</a:t>
            </a:r>
            <a:r>
              <a:rPr lang="en-US">
                <a:ea typeface="Calibri"/>
                <a:cs typeface="Calibri"/>
              </a:rPr>
              <a:t>” or </a:t>
            </a:r>
            <a:r>
              <a:rPr lang="en-US" err="1">
                <a:ea typeface="Calibri"/>
                <a:cs typeface="Calibri"/>
              </a:rPr>
              <a:t>github</a:t>
            </a:r>
            <a:r>
              <a:rPr lang="en-US">
                <a:ea typeface="Calibri"/>
                <a:cs typeface="Calibri"/>
              </a:rPr>
              <a:t>, or create a login with another email.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They will be able to download to their current device.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5005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2945-4BE3-2D4F-8AFD-6ABD76A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Globus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E195-45CE-D345-9D01-ADE284D8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can share with multiple people at once</a:t>
            </a:r>
          </a:p>
          <a:p>
            <a:r>
              <a:rPr lang="en-US"/>
              <a:t>You can create public datasets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Globus will not automatically delete your shares.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When you are done, you must log in and remove them</a:t>
            </a:r>
          </a:p>
        </p:txBody>
      </p:sp>
    </p:spTree>
    <p:extLst>
      <p:ext uri="{BB962C8B-B14F-4D97-AF65-F5344CB8AC3E}">
        <p14:creationId xmlns:p14="http://schemas.microsoft.com/office/powerpoint/2010/main" val="341680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9C70-C798-C14E-A120-0C3F22EB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708102" cy="1450757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936B-5618-484A-BA52-A746C295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477193" cy="4023360"/>
          </a:xfrm>
        </p:spPr>
        <p:txBody>
          <a:bodyPr/>
          <a:lstStyle/>
          <a:p>
            <a:r>
              <a:rPr lang="en-US"/>
              <a:t>Policy</a:t>
            </a:r>
          </a:p>
          <a:p>
            <a:r>
              <a:rPr lang="en-US" err="1"/>
              <a:t>Sharepoint</a:t>
            </a:r>
            <a:endParaRPr lang="en-US"/>
          </a:p>
          <a:p>
            <a:r>
              <a:rPr lang="en-US"/>
              <a:t>OneDrive</a:t>
            </a:r>
          </a:p>
          <a:p>
            <a:r>
              <a:rPr lang="en-US"/>
              <a:t>Globus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F80161-CC4B-6B4B-B607-E23A2AA1A627}"/>
              </a:ext>
            </a:extLst>
          </p:cNvPr>
          <p:cNvSpPr txBox="1">
            <a:spLocks/>
          </p:cNvSpPr>
          <p:nvPr/>
        </p:nvSpPr>
        <p:spPr>
          <a:xfrm>
            <a:off x="7032569" y="263527"/>
            <a:ext cx="270810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4370E-BF7A-B745-83FA-3117303A19B4}"/>
              </a:ext>
            </a:extLst>
          </p:cNvPr>
          <p:cNvSpPr txBox="1">
            <a:spLocks/>
          </p:cNvSpPr>
          <p:nvPr/>
        </p:nvSpPr>
        <p:spPr>
          <a:xfrm>
            <a:off x="5347855" y="1822657"/>
            <a:ext cx="5403272" cy="4495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Help: </a:t>
            </a:r>
            <a:r>
              <a:rPr lang="en-US" b="1" err="1"/>
              <a:t>servicedesk@vai.org</a:t>
            </a:r>
            <a:endParaRPr lang="en-US" b="1"/>
          </a:p>
          <a:p>
            <a:r>
              <a:rPr lang="en-US"/>
              <a:t>The fastest way to get help. Routed to the appropriate person with tracking.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Today’s Presenters and their area of expertise</a:t>
            </a:r>
          </a:p>
          <a:p>
            <a:r>
              <a:rPr lang="en-US"/>
              <a:t>Zack </a:t>
            </a:r>
            <a:r>
              <a:rPr lang="en-US" err="1"/>
              <a:t>Ramjan</a:t>
            </a:r>
            <a:r>
              <a:rPr lang="en-US"/>
              <a:t>: HPC, </a:t>
            </a:r>
            <a:r>
              <a:rPr lang="en-US" err="1"/>
              <a:t>linux</a:t>
            </a:r>
            <a:r>
              <a:rPr lang="en-US"/>
              <a:t>, storage</a:t>
            </a:r>
          </a:p>
          <a:p>
            <a:r>
              <a:rPr lang="en-US"/>
              <a:t>Jerry Callahan: Contracts, Policy, Institutional strategy. Collaboration with external entities</a:t>
            </a:r>
          </a:p>
          <a:p>
            <a:r>
              <a:rPr lang="en-US"/>
              <a:t>David Mowry: </a:t>
            </a:r>
            <a:r>
              <a:rPr lang="en-US" err="1"/>
              <a:t>Sharepoint</a:t>
            </a:r>
            <a:r>
              <a:rPr lang="en-US"/>
              <a:t>, OneDrive, Microsoft Cloud tools.</a:t>
            </a:r>
          </a:p>
          <a:p>
            <a:r>
              <a:rPr lang="en-US"/>
              <a:t>Jason </a:t>
            </a:r>
            <a:r>
              <a:rPr lang="en-US" err="1"/>
              <a:t>Kotecki</a:t>
            </a:r>
            <a:r>
              <a:rPr lang="en-US"/>
              <a:t>: Globus, Research Storage, Data transfer, Linux</a:t>
            </a:r>
          </a:p>
        </p:txBody>
      </p:sp>
    </p:spTree>
    <p:extLst>
      <p:ext uri="{BB962C8B-B14F-4D97-AF65-F5344CB8AC3E}">
        <p14:creationId xmlns:p14="http://schemas.microsoft.com/office/powerpoint/2010/main" val="413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2DEC-E1CF-7849-B3F0-0837BE6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sharing data: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6625-8FCA-7D4E-BFF6-F5EB0795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VAI groups are sharing data</a:t>
            </a:r>
          </a:p>
          <a:p>
            <a:r>
              <a:rPr lang="en-US"/>
              <a:t>Internal Sharing</a:t>
            </a:r>
          </a:p>
          <a:p>
            <a:pPr lvl="1"/>
            <a:r>
              <a:rPr lang="en-US"/>
              <a:t>Between lab members</a:t>
            </a:r>
          </a:p>
          <a:p>
            <a:pPr lvl="1"/>
            <a:r>
              <a:rPr lang="en-US"/>
              <a:t>Cores to Labs</a:t>
            </a:r>
          </a:p>
          <a:p>
            <a:pPr lvl="1"/>
            <a:r>
              <a:rPr lang="en-US"/>
              <a:t>Lab to Lab</a:t>
            </a:r>
          </a:p>
          <a:p>
            <a:pPr lvl="1"/>
            <a:r>
              <a:rPr lang="en-US"/>
              <a:t>To all VAI users</a:t>
            </a:r>
          </a:p>
          <a:p>
            <a:r>
              <a:rPr lang="en-US"/>
              <a:t>External Sharing</a:t>
            </a:r>
          </a:p>
          <a:p>
            <a:pPr lvl="1"/>
            <a:r>
              <a:rPr lang="en-US"/>
              <a:t>From a collaborator to VAI</a:t>
            </a:r>
          </a:p>
          <a:p>
            <a:pPr lvl="1"/>
            <a:r>
              <a:rPr lang="en-US"/>
              <a:t>From VAI to a collaborator </a:t>
            </a:r>
          </a:p>
          <a:p>
            <a:pPr lvl="1"/>
            <a:r>
              <a:rPr lang="en-US"/>
              <a:t>External Core customers 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D0A0-4E53-FD43-9462-A4A9A5BF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99A-2FF0-5945-B4FC-58828E89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To help you answer the question “Can I share this data?”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 Brief overview of the tools available to share data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Pros/cons of each tool, and when to use one over another.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/>
              <a:t>Technical demonstration of GLOBUS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We will walk through live demo of various sharing situations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73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D402-B824-864C-9F81-C2D727A9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can I share research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C85A-6A59-244B-BA4E-6357036D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6604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 Simple Answer</a:t>
            </a:r>
            <a:r>
              <a:rPr lang="en-US"/>
              <a:t>:  when there are no restrictions placed on some or all of the data by third parties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Is there an agreement with third party executed by VAI for any of the data to be shared?</a:t>
            </a:r>
            <a:br>
              <a:rPr lang="en-US"/>
            </a:br>
            <a:r>
              <a:rPr lang="en-US"/>
              <a:t>(i.e. UK Bio Bank, DBGAP, All of Us, etc.)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Did you have to click ‘accept’ to terms when downloading data that will be included in sharing?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Nuanced Answer</a:t>
            </a:r>
            <a:r>
              <a:rPr lang="en-US">
                <a:cs typeface="Calibri"/>
              </a:rPr>
              <a:t>: consider the data you are sharing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IRB restrictions, PHI, HIPPA, Intellectual Property obligations, Bayh-Dole, etc.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If in Doubt Ask BDTT</a:t>
            </a:r>
          </a:p>
          <a:p>
            <a:pPr>
              <a:spcAft>
                <a:spcPts val="12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3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ECDD-87F2-0142-92B1-C47D2091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VAI data sharing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444E-F93F-6A49-BFEF-5C36D345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/>
              <a:t>Email: small files under 50MB. Only mainstream file types. </a:t>
            </a:r>
          </a:p>
          <a:p>
            <a:pPr lvl="1"/>
            <a:r>
              <a:rPr lang="en-US"/>
              <a:t>Pros: Easy, universal, any device</a:t>
            </a:r>
          </a:p>
          <a:p>
            <a:pPr lvl="1"/>
            <a:r>
              <a:rPr lang="en-US"/>
              <a:t>Cons: other places my remove attachments, hard to track, no confirmation </a:t>
            </a:r>
          </a:p>
          <a:p>
            <a:r>
              <a:rPr lang="en-US" err="1"/>
              <a:t>Researchtemp</a:t>
            </a:r>
            <a:r>
              <a:rPr lang="en-US"/>
              <a:t>/</a:t>
            </a:r>
            <a:r>
              <a:rPr lang="en-US" err="1"/>
              <a:t>hpctmp</a:t>
            </a:r>
            <a:r>
              <a:rPr lang="en-US"/>
              <a:t>: A local file share to temporarily store data</a:t>
            </a:r>
          </a:p>
          <a:p>
            <a:pPr lvl="1"/>
            <a:r>
              <a:rPr lang="en-US"/>
              <a:t>Pros: Connects to VAI computers and instruments</a:t>
            </a:r>
          </a:p>
          <a:p>
            <a:pPr marL="383540" lvl="1"/>
            <a:r>
              <a:rPr lang="en-US"/>
              <a:t>Cons: only works with certain computers, only internal use. No long-term storage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Teams/</a:t>
            </a:r>
            <a:r>
              <a:rPr lang="en-US" err="1"/>
              <a:t>Sharepoint</a:t>
            </a:r>
            <a:r>
              <a:rPr lang="en-US"/>
              <a:t>: sharing internal office documents</a:t>
            </a:r>
          </a:p>
          <a:p>
            <a:pPr lvl="1"/>
            <a:r>
              <a:rPr lang="en-US"/>
              <a:t>Pros: Great for documents: revision tracking, full paper trail.</a:t>
            </a:r>
          </a:p>
          <a:p>
            <a:pPr lvl="1"/>
            <a:r>
              <a:rPr lang="en-US"/>
              <a:t>Cons: not for huge amounts of data. Mainly for VAI internal use.</a:t>
            </a:r>
          </a:p>
          <a:p>
            <a:r>
              <a:rPr lang="en-US"/>
              <a:t>OneDrive: Sharing smaller data and documents internal/external</a:t>
            </a:r>
          </a:p>
          <a:p>
            <a:pPr lvl="1"/>
            <a:r>
              <a:rPr lang="en-US"/>
              <a:t>Pros: Great for documents and smaller files. </a:t>
            </a:r>
            <a:r>
              <a:rPr lang="en-US" b="1"/>
              <a:t>Recently was enabled to share with external users</a:t>
            </a:r>
            <a:r>
              <a:rPr lang="en-US"/>
              <a:t>.</a:t>
            </a:r>
          </a:p>
          <a:p>
            <a:pPr lvl="1"/>
            <a:r>
              <a:rPr lang="en-US"/>
              <a:t>Cons: not for huge amounts of data. Can be slower </a:t>
            </a:r>
          </a:p>
          <a:p>
            <a:r>
              <a:rPr lang="en-US"/>
              <a:t>Globus: Heavy lifting between institutions </a:t>
            </a:r>
          </a:p>
          <a:p>
            <a:pPr lvl="1"/>
            <a:r>
              <a:rPr lang="en-US"/>
              <a:t>Pros: The fastest, most reliable and compliant way to move data between institutions.</a:t>
            </a:r>
          </a:p>
          <a:p>
            <a:pPr lvl="1"/>
            <a:r>
              <a:rPr lang="en-US"/>
              <a:t>Cons: Must know how to use the globus app (hint: we’re showing you how today!)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521-34B9-F442-A7F8-80480895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5A7C-44E4-FD4E-A205-271C4CC9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1840375"/>
            <a:ext cx="10657968" cy="4480132"/>
          </a:xfrm>
        </p:spPr>
        <p:txBody>
          <a:bodyPr>
            <a:normAutofit/>
          </a:bodyPr>
          <a:lstStyle/>
          <a:p>
            <a:r>
              <a:rPr lang="en-US" err="1"/>
              <a:t>CloudBased</a:t>
            </a:r>
            <a:r>
              <a:rPr lang="en-US"/>
              <a:t> file sharing and sync</a:t>
            </a:r>
          </a:p>
          <a:p>
            <a:pPr lvl="1"/>
            <a:r>
              <a:rPr lang="en-US"/>
              <a:t>Similar to </a:t>
            </a:r>
            <a:r>
              <a:rPr lang="en-US" err="1"/>
              <a:t>DropBox</a:t>
            </a:r>
            <a:r>
              <a:rPr lang="en-US"/>
              <a:t>, iCloud files, Google drive? </a:t>
            </a:r>
          </a:p>
          <a:p>
            <a:pPr lvl="1"/>
            <a:r>
              <a:rPr lang="en-US"/>
              <a:t>You can share with VAI colleagues and external people</a:t>
            </a:r>
          </a:p>
          <a:p>
            <a:pPr lvl="2"/>
            <a:r>
              <a:rPr lang="en-US" b="1"/>
              <a:t>External sharing has recently been enabled</a:t>
            </a:r>
          </a:p>
          <a:p>
            <a:pPr lvl="1"/>
            <a:r>
              <a:rPr lang="en-US"/>
              <a:t>The external party does not need a VAI account, you can share to anyone with an email.</a:t>
            </a:r>
          </a:p>
          <a:p>
            <a:pPr lvl="1"/>
            <a:r>
              <a:rPr lang="en-US"/>
              <a:t>You can share by person’s name or “copy a link”</a:t>
            </a:r>
          </a:p>
          <a:p>
            <a:pPr lvl="1"/>
            <a:r>
              <a:rPr lang="en-US"/>
              <a:t>Everyone at VAI is already set up and ready to use. </a:t>
            </a:r>
          </a:p>
          <a:p>
            <a:pPr lvl="1"/>
            <a:r>
              <a:rPr lang="en-US"/>
              <a:t>Everyone gets 1TB of space!</a:t>
            </a:r>
          </a:p>
          <a:p>
            <a:pPr lvl="1"/>
            <a:r>
              <a:rPr lang="en-US"/>
              <a:t>This can be expanded to 5TB and beyond on a case-by-case basis. </a:t>
            </a:r>
          </a:p>
          <a:p>
            <a:pPr lvl="1"/>
            <a:r>
              <a:rPr lang="en-US"/>
              <a:t>You can run the app which keeps folders </a:t>
            </a:r>
            <a:r>
              <a:rPr lang="en-US" err="1"/>
              <a:t>sync’ed</a:t>
            </a:r>
            <a:r>
              <a:rPr lang="en-US"/>
              <a:t> automatically. (like </a:t>
            </a:r>
            <a:r>
              <a:rPr lang="en-US" err="1"/>
              <a:t>dropbox</a:t>
            </a:r>
            <a:r>
              <a:rPr lang="en-US"/>
              <a:t> or </a:t>
            </a:r>
            <a:r>
              <a:rPr lang="en-US" err="1"/>
              <a:t>icloud</a:t>
            </a:r>
            <a:r>
              <a:rPr lang="en-US"/>
              <a:t>)</a:t>
            </a:r>
          </a:p>
          <a:p>
            <a:pPr lvl="1"/>
            <a:r>
              <a:rPr lang="en-US"/>
              <a:t>Access from work computer, home computer or mobile</a:t>
            </a:r>
          </a:p>
          <a:p>
            <a:pPr marL="0" indent="0">
              <a:buNone/>
            </a:pPr>
            <a:r>
              <a:rPr lang="en-US" sz="2400" b="1"/>
              <a:t>GO TO: https://</a:t>
            </a:r>
            <a:r>
              <a:rPr lang="en-US" sz="2400" b="1" err="1"/>
              <a:t>onedrive.live.com</a:t>
            </a:r>
            <a:r>
              <a:rPr lang="en-US" sz="2400" b="1"/>
              <a:t>/login/</a:t>
            </a:r>
          </a:p>
        </p:txBody>
      </p:sp>
    </p:spTree>
    <p:extLst>
      <p:ext uri="{BB962C8B-B14F-4D97-AF65-F5344CB8AC3E}">
        <p14:creationId xmlns:p14="http://schemas.microsoft.com/office/powerpoint/2010/main" val="26997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CC53-95B5-0C47-A401-8D5CC5C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31" y="-35536"/>
            <a:ext cx="10058400" cy="795963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OneDrive: View your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23294-ABC5-F540-8D06-92857E9C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3" y="714897"/>
            <a:ext cx="2817784" cy="6108785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B45329D-C311-0A48-BFFE-CC5FE5F0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78" y="749218"/>
            <a:ext cx="2817783" cy="6108782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2EDF5454-A91F-0D4E-9A0F-FDD3CA075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239" y="509192"/>
            <a:ext cx="2912669" cy="63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CC53-95B5-0C47-A401-8D5CC5C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31" y="-35536"/>
            <a:ext cx="10058400" cy="795963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OneDrive: Share your files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3E76F23B-A880-6B42-B8DC-02AD316A0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2"/>
          <a:stretch/>
        </p:blipFill>
        <p:spPr>
          <a:xfrm>
            <a:off x="1655366" y="983849"/>
            <a:ext cx="3163372" cy="564468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B35B08B-945E-1347-9CAD-0C705C8E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11" y="0"/>
            <a:ext cx="316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521-34B9-F442-A7F8-80480895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SharePoint/Teams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5A7C-44E4-FD4E-A205-271C4CC9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1840375"/>
            <a:ext cx="10657968" cy="448013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err="1"/>
              <a:t>CloudBased</a:t>
            </a:r>
            <a:r>
              <a:rPr lang="en-US"/>
              <a:t> file sharing and sync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A team in Teams is the communication mechanism for SharePoint. </a:t>
            </a:r>
          </a:p>
          <a:p>
            <a:pPr marL="566420" lvl="2"/>
            <a:r>
              <a:rPr lang="en-US">
                <a:ea typeface="Calibri"/>
                <a:cs typeface="Calibri"/>
              </a:rPr>
              <a:t>Files stored on a team in Teams is uploaded to a folder for the channel in the SharePoint site's Document Library.</a:t>
            </a:r>
            <a:endParaRPr lang="en-US"/>
          </a:p>
          <a:p>
            <a:pPr marL="383540" lvl="1"/>
            <a:r>
              <a:rPr lang="en-US">
                <a:ea typeface="Calibri"/>
                <a:cs typeface="Calibri"/>
              </a:rPr>
              <a:t>Sharing externally works like OneDrive.</a:t>
            </a:r>
          </a:p>
          <a:p>
            <a:pPr marL="383540" lvl="1"/>
            <a:r>
              <a:rPr lang="en-US"/>
              <a:t>Everyone at VAI is already set up and ready to use. </a:t>
            </a:r>
          </a:p>
          <a:p>
            <a:pPr lvl="1"/>
            <a:r>
              <a:rPr lang="en-US"/>
              <a:t>Site/Team gets 60 GB of space.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/>
              <a:t>This can be expanded by request and is monitored to help with expand sites as needed. 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/>
              <a:t>You can run the app which keeps folders sync'd automatically. (OneDrive)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>
                <a:ea typeface="Calibri"/>
                <a:cs typeface="Calibri"/>
              </a:rPr>
              <a:t>You can create shortcuts to document libraries to access files from file explorer</a:t>
            </a:r>
            <a:endParaRPr lang="en-US"/>
          </a:p>
          <a:p>
            <a:pPr marL="566420" lvl="2"/>
            <a:r>
              <a:rPr lang="en-US">
                <a:ea typeface="Calibri"/>
                <a:cs typeface="Calibri"/>
              </a:rPr>
              <a:t>Files are only downloaded when opened. </a:t>
            </a:r>
          </a:p>
          <a:p>
            <a:pPr marL="383540" lvl="1"/>
            <a:r>
              <a:rPr lang="en-US"/>
              <a:t>Access from work computer, home computer or mobile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SharePoint: </a:t>
            </a:r>
            <a:r>
              <a:rPr lang="en-US" sz="2400" b="1">
                <a:ea typeface="+mn-lt"/>
                <a:cs typeface="+mn-lt"/>
                <a:hlinkClick r:id="rId3"/>
              </a:rPr>
              <a:t>https://vanandelinstitute.sharepoint.com/_layouts/15/sharepoint.aspx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Calibri"/>
                <a:cs typeface="Calibri"/>
              </a:rPr>
              <a:t>Teams: </a:t>
            </a:r>
            <a:r>
              <a:rPr lang="en-US" sz="2400" b="1">
                <a:ea typeface="+mn-lt"/>
                <a:cs typeface="+mn-lt"/>
                <a:hlinkClick r:id="rId4"/>
              </a:rPr>
              <a:t>https://teams.microsoft.com/</a:t>
            </a:r>
            <a:r>
              <a:rPr lang="en-US" sz="2400" b="1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151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A582ADE3622498092AE7A4FD9872B" ma:contentTypeVersion="23" ma:contentTypeDescription="Create a new document." ma:contentTypeScope="" ma:versionID="4306acebc2b5f0e40f4e20d2cfa3e019">
  <xsd:schema xmlns:xsd="http://www.w3.org/2001/XMLSchema" xmlns:xs="http://www.w3.org/2001/XMLSchema" xmlns:p="http://schemas.microsoft.com/office/2006/metadata/properties" xmlns:ns2="f6ad2461-07b3-40db-af6a-02d4285ef7cd" xmlns:ns3="52cdf513-d2d6-48ca-83bf-3f64cb9e8dbb" targetNamespace="http://schemas.microsoft.com/office/2006/metadata/properties" ma:root="true" ma:fieldsID="1e826018788b0acfb59d9ec4e20ab39c" ns2:_="" ns3:_="">
    <xsd:import namespace="f6ad2461-07b3-40db-af6a-02d4285ef7cd"/>
    <xsd:import namespace="52cdf513-d2d6-48ca-83bf-3f64cb9e8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d2461-07b3-40db-af6a-02d4285ef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cd62a60-04ec-4ed8-b308-2cd8f26a3e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f513-d2d6-48ca-83bf-3f64cb9e8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469c9e6-e0b2-4142-93cd-18f0a3c23ff1}" ma:internalName="TaxCatchAll" ma:showField="CatchAllData" ma:web="52cdf513-d2d6-48ca-83bf-3f64cb9e8d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ask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ad2461-07b3-40db-af6a-02d4285ef7cd">
      <Terms xmlns="http://schemas.microsoft.com/office/infopath/2007/PartnerControls"/>
    </lcf76f155ced4ddcb4097134ff3c332f>
    <TaxCatchAll xmlns="52cdf513-d2d6-48ca-83bf-3f64cb9e8dbb" xsi:nil="true"/>
    <SharedWithUsers xmlns="52cdf513-d2d6-48ca-83bf-3f64cb9e8dbb">
      <UserInfo>
        <DisplayName>Zack Ramjan</DisplayName>
        <AccountId>28</AccountId>
        <AccountType/>
      </UserInfo>
      <UserInfo>
        <DisplayName>David Mowry</DisplayName>
        <AccountId>16</AccountId>
        <AccountType/>
      </UserInfo>
      <UserInfo>
        <DisplayName>Jerry Callahan</DisplayName>
        <AccountId>54</AccountId>
        <AccountType/>
      </UserInfo>
      <UserInfo>
        <DisplayName>Jason Kotecki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58804-F759-415E-AAA9-AC655C9251C8}">
  <ds:schemaRefs>
    <ds:schemaRef ds:uri="52cdf513-d2d6-48ca-83bf-3f64cb9e8dbb"/>
    <ds:schemaRef ds:uri="f6ad2461-07b3-40db-af6a-02d4285ef7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9E9A03-B9E8-4397-A6EC-E4E09E557151}">
  <ds:schemaRefs>
    <ds:schemaRef ds:uri="52cdf513-d2d6-48ca-83bf-3f64cb9e8dbb"/>
    <ds:schemaRef ds:uri="f6ad2461-07b3-40db-af6a-02d4285ef7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989478-EAE7-48ED-AA32-6D21E4568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16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Data Sharing</vt:lpstr>
      <vt:lpstr>Who is sharing data: Everyone</vt:lpstr>
      <vt:lpstr>Goals:</vt:lpstr>
      <vt:lpstr>When can I share research data?</vt:lpstr>
      <vt:lpstr>VAI data sharing tools</vt:lpstr>
      <vt:lpstr>OneDrive</vt:lpstr>
      <vt:lpstr> OneDrive: View your files</vt:lpstr>
      <vt:lpstr> OneDrive: Share your files</vt:lpstr>
      <vt:lpstr>SharePoint/Teams</vt:lpstr>
      <vt:lpstr>Globus   https://www.globus.org/</vt:lpstr>
      <vt:lpstr>PowerPoint Presentation</vt:lpstr>
      <vt:lpstr>Scenario 1: Sending data to a collaborator</vt:lpstr>
      <vt:lpstr>Scenario 2: Receiving data</vt:lpstr>
      <vt:lpstr>Using globus to share with non-consortium members</vt:lpstr>
      <vt:lpstr>Other Globus tricks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Zack Ramjan</dc:creator>
  <cp:revision>2</cp:revision>
  <dcterms:created xsi:type="dcterms:W3CDTF">2024-03-20T15:44:17Z</dcterms:created>
  <dcterms:modified xsi:type="dcterms:W3CDTF">2024-10-15T20:06:01Z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0x0101003CDA582ADE3622498092AE7A4FD9872B</vt:lpwstr>
  </property>
  <property fmtid="{D5CDD505-2E9C-101B-9397-08002B2CF9AE}" pid="3" name="MediaServiceImageTags">
    <vt:lpwstr/>
  </property>
</Properties>
</file>