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69" r:id="rId2"/>
    <p:sldId id="356" r:id="rId3"/>
    <p:sldId id="357" r:id="rId4"/>
    <p:sldId id="358" r:id="rId5"/>
    <p:sldId id="363" r:id="rId6"/>
    <p:sldId id="365" r:id="rId7"/>
    <p:sldId id="360" r:id="rId8"/>
    <p:sldId id="361" r:id="rId9"/>
    <p:sldId id="3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89" autoAdjust="0"/>
  </p:normalViewPr>
  <p:slideViewPr>
    <p:cSldViewPr>
      <p:cViewPr varScale="1">
        <p:scale>
          <a:sx n="58" d="100"/>
          <a:sy n="58" d="100"/>
        </p:scale>
        <p:origin x="-21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47EFA-EDDB-4588-907A-150F3C8F0E35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7FABB-F975-4887-B910-E6EF68AF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7FABB-F975-4887-B910-E6EF68AF6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7FABB-F975-4887-B910-E6EF68AF6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smtClean="0"/>
              <a:t>simple test cases and test suites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7FABB-F975-4887-B910-E6EF68AF65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B29D0DD-9861-42FE-84A9-41D4DF026BA3}" type="datetimeFigureOut">
              <a:rPr lang="en-US" smtClean="0"/>
              <a:t>22/04/2016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02D4C80-060C-4EF8-950F-2B89254511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5791200" cy="1371600"/>
          </a:xfrm>
        </p:spPr>
        <p:txBody>
          <a:bodyPr>
            <a:noAutofit/>
          </a:bodyPr>
          <a:lstStyle/>
          <a:p>
            <a:r>
              <a:rPr lang="en" sz="8800" dirty="0"/>
              <a:t>HELLO!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7924800" cy="163036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002060"/>
                </a:solidFill>
              </a:rPr>
              <a:t>Welcome to Selenium IDE</a:t>
            </a:r>
            <a:endParaRPr lang="en" sz="32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32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5029200"/>
            <a:ext cx="7620000" cy="109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dirty="0" smtClean="0"/>
              <a:t>E: sangbui@digitest.vn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dirty="0" smtClean="0"/>
              <a:t>S: </a:t>
            </a:r>
            <a:r>
              <a:rPr lang="en-US" dirty="0" err="1" smtClean="0"/>
              <a:t>thanhsang.skype</a:t>
            </a:r>
            <a:endParaRPr lang="en-US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dirty="0" smtClean="0"/>
              <a:t>W: sangbui.com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7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9525000" cy="3733800"/>
          </a:xfrm>
        </p:spPr>
        <p:txBody>
          <a:bodyPr>
            <a:noAutofit/>
          </a:bodyPr>
          <a:lstStyle/>
          <a:p>
            <a:r>
              <a:rPr lang="en-GB" sz="2600" dirty="0">
                <a:solidFill>
                  <a:schemeClr val="tx1"/>
                </a:solidFill>
                <a:cs typeface="Times New Roman" pitchFamily="18" charset="0"/>
              </a:rPr>
              <a:t>Selenium is a free (open </a:t>
            </a:r>
            <a:r>
              <a:rPr lang="en-GB" sz="2600" dirty="0" smtClean="0">
                <a:solidFill>
                  <a:schemeClr val="tx1"/>
                </a:solidFill>
                <a:cs typeface="Times New Roman" pitchFamily="18" charset="0"/>
              </a:rPr>
              <a:t>source)</a:t>
            </a:r>
            <a:br>
              <a:rPr lang="en-GB" sz="26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GB" sz="2600" dirty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GB" sz="260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GB" sz="2600" dirty="0" smtClean="0">
                <a:solidFill>
                  <a:schemeClr val="tx1"/>
                </a:solidFill>
                <a:cs typeface="Times New Roman" pitchFamily="18" charset="0"/>
              </a:rPr>
              <a:t>Automated </a:t>
            </a:r>
            <a:r>
              <a:rPr lang="en-GB" sz="2600" dirty="0">
                <a:solidFill>
                  <a:schemeClr val="tx1"/>
                </a:solidFill>
                <a:cs typeface="Times New Roman" pitchFamily="18" charset="0"/>
              </a:rPr>
              <a:t>testing </a:t>
            </a:r>
            <a:r>
              <a:rPr lang="en-GB" sz="2600" dirty="0" smtClean="0">
                <a:solidFill>
                  <a:schemeClr val="tx1"/>
                </a:solidFill>
                <a:cs typeface="Times New Roman" pitchFamily="18" charset="0"/>
              </a:rPr>
              <a:t>for </a:t>
            </a:r>
            <a:r>
              <a:rPr lang="en-GB" sz="2600" dirty="0">
                <a:solidFill>
                  <a:schemeClr val="tx1"/>
                </a:solidFill>
                <a:cs typeface="Times New Roman" pitchFamily="18" charset="0"/>
              </a:rPr>
              <a:t>web </a:t>
            </a:r>
            <a:r>
              <a:rPr lang="en-GB" sz="2600" dirty="0" smtClean="0">
                <a:solidFill>
                  <a:schemeClr val="tx1"/>
                </a:solidFill>
                <a:cs typeface="Times New Roman" pitchFamily="18" charset="0"/>
              </a:rPr>
              <a:t>applications</a:t>
            </a:r>
            <a:br>
              <a:rPr lang="en-GB" sz="26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GB" sz="26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GB" sz="26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GB" sz="2600" dirty="0" smtClean="0">
                <a:solidFill>
                  <a:schemeClr val="tx1"/>
                </a:solidFill>
                <a:cs typeface="Times New Roman" pitchFamily="18" charset="0"/>
              </a:rPr>
              <a:t>Across browsers </a:t>
            </a:r>
            <a:r>
              <a:rPr lang="en-GB" sz="2600" dirty="0">
                <a:solidFill>
                  <a:schemeClr val="tx1"/>
                </a:solidFill>
                <a:cs typeface="Times New Roman" pitchFamily="18" charset="0"/>
              </a:rPr>
              <a:t>and platforms.</a:t>
            </a:r>
            <a:endParaRPr lang="en-US" sz="26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153400" cy="1371600"/>
          </a:xfrm>
        </p:spPr>
        <p:txBody>
          <a:bodyPr>
            <a:normAutofit fontScale="90000"/>
          </a:bodyPr>
          <a:lstStyle/>
          <a:p>
            <a:r>
              <a:rPr lang="en-GB" dirty="0"/>
              <a:t>Selenium is not just a single tool but a suite of software's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848600" cy="4367800"/>
          </a:xfrm>
        </p:spPr>
      </p:pic>
    </p:spTree>
    <p:extLst>
      <p:ext uri="{BB962C8B-B14F-4D97-AF65-F5344CB8AC3E}">
        <p14:creationId xmlns:p14="http://schemas.microsoft.com/office/powerpoint/2010/main" val="13119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1"/>
            <a:ext cx="8763000" cy="472439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b="0" dirty="0"/>
              <a:t>Selenium </a:t>
            </a:r>
            <a:r>
              <a:rPr lang="en-GB" sz="2800" b="0" dirty="0" smtClean="0"/>
              <a:t>IDE: Firefox </a:t>
            </a:r>
            <a:r>
              <a:rPr lang="en-GB" sz="2800" b="0" dirty="0"/>
              <a:t>add-on that you can only use in creating </a:t>
            </a:r>
            <a:r>
              <a:rPr lang="en-GB" sz="2800" b="0" dirty="0" smtClean="0"/>
              <a:t>simple </a:t>
            </a:r>
            <a:r>
              <a:rPr lang="en-GB" sz="2800" b="0" dirty="0"/>
              <a:t>test cases and test suites. </a:t>
            </a:r>
            <a:endParaRPr lang="en-GB" sz="2800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0" dirty="0" smtClean="0"/>
              <a:t>Selenium </a:t>
            </a:r>
            <a:r>
              <a:rPr lang="en-GB" sz="2800" b="0" dirty="0"/>
              <a:t>Remote </a:t>
            </a:r>
            <a:r>
              <a:rPr lang="en-GB" sz="2800" b="0" dirty="0" smtClean="0"/>
              <a:t>Control (Selenium 1): The </a:t>
            </a:r>
            <a:r>
              <a:rPr lang="en-GB" sz="2800" b="0" dirty="0"/>
              <a:t>first Selenium tool that allowed users to use programming languages in creating complex tests. </a:t>
            </a:r>
            <a:endParaRPr lang="en-GB" sz="2800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0" dirty="0" err="1" smtClean="0"/>
              <a:t>WebDriver</a:t>
            </a:r>
            <a:r>
              <a:rPr lang="en-GB" sz="2800" b="0" dirty="0" smtClean="0"/>
              <a:t>: Allows </a:t>
            </a:r>
            <a:r>
              <a:rPr lang="en-GB" sz="2800" b="0" dirty="0"/>
              <a:t>your test scripts to communicate directly to the browser, </a:t>
            </a:r>
            <a:r>
              <a:rPr lang="en-GB" sz="2800" b="0" dirty="0" smtClean="0"/>
              <a:t>controlling </a:t>
            </a:r>
            <a:r>
              <a:rPr lang="en-GB" sz="2800" b="0" dirty="0"/>
              <a:t>it from the OS level. </a:t>
            </a:r>
            <a:endParaRPr lang="en-GB" sz="2800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0" dirty="0"/>
              <a:t>Selenium </a:t>
            </a:r>
            <a:r>
              <a:rPr lang="en-GB" sz="2800" b="0" dirty="0" smtClean="0"/>
              <a:t>Grid: Running </a:t>
            </a:r>
            <a:r>
              <a:rPr lang="en-GB" sz="2800" b="0" dirty="0"/>
              <a:t>multiple tests across different browsers, operating systems, and machines in </a:t>
            </a:r>
            <a:r>
              <a:rPr lang="en-GB" sz="2800" b="0" dirty="0" smtClean="0"/>
              <a:t>parallel.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372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1"/>
            <a:ext cx="8763000" cy="472439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b="0" dirty="0">
                <a:solidFill>
                  <a:schemeClr val="tx2"/>
                </a:solidFill>
              </a:rPr>
              <a:t>Selenium </a:t>
            </a:r>
            <a:r>
              <a:rPr lang="en-GB" sz="2800" b="0" dirty="0" smtClean="0">
                <a:solidFill>
                  <a:schemeClr val="tx2"/>
                </a:solidFill>
              </a:rPr>
              <a:t>IDE: Firefox </a:t>
            </a:r>
            <a:r>
              <a:rPr lang="en-GB" sz="2800" b="0" dirty="0">
                <a:solidFill>
                  <a:schemeClr val="tx2"/>
                </a:solidFill>
              </a:rPr>
              <a:t>add-on that you can only use in creating </a:t>
            </a:r>
            <a:r>
              <a:rPr lang="en-GB" sz="2800" b="0" dirty="0" smtClean="0">
                <a:solidFill>
                  <a:schemeClr val="tx2"/>
                </a:solidFill>
              </a:rPr>
              <a:t>simple </a:t>
            </a:r>
            <a:r>
              <a:rPr lang="en-GB" sz="2800" b="0" dirty="0">
                <a:solidFill>
                  <a:schemeClr val="tx2"/>
                </a:solidFill>
              </a:rPr>
              <a:t>test cases and test suites. </a:t>
            </a:r>
            <a:endParaRPr lang="en-GB" sz="2800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0" dirty="0" smtClean="0"/>
              <a:t>Selenium </a:t>
            </a:r>
            <a:r>
              <a:rPr lang="en-GB" sz="2800" b="0" dirty="0"/>
              <a:t>Remote </a:t>
            </a:r>
            <a:r>
              <a:rPr lang="en-GB" sz="2800" b="0" dirty="0" smtClean="0"/>
              <a:t>Control (Selenium 1): The </a:t>
            </a:r>
            <a:r>
              <a:rPr lang="en-GB" sz="2800" b="0" dirty="0"/>
              <a:t>first Selenium tool that allowed users to use programming languages in creating complex tests. </a:t>
            </a:r>
            <a:endParaRPr lang="en-GB" sz="2800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0" dirty="0" err="1" smtClean="0">
                <a:solidFill>
                  <a:schemeClr val="tx2"/>
                </a:solidFill>
              </a:rPr>
              <a:t>WebDriver</a:t>
            </a:r>
            <a:r>
              <a:rPr lang="en-GB" sz="2800" b="0" dirty="0" smtClean="0">
                <a:solidFill>
                  <a:schemeClr val="tx2"/>
                </a:solidFill>
              </a:rPr>
              <a:t>: Allows </a:t>
            </a:r>
            <a:r>
              <a:rPr lang="en-GB" sz="2800" b="0" dirty="0">
                <a:solidFill>
                  <a:schemeClr val="tx2"/>
                </a:solidFill>
              </a:rPr>
              <a:t>your test scripts to communicate directly to the browser, </a:t>
            </a:r>
            <a:r>
              <a:rPr lang="en-GB" sz="2800" b="0" dirty="0" smtClean="0">
                <a:solidFill>
                  <a:schemeClr val="tx2"/>
                </a:solidFill>
              </a:rPr>
              <a:t>controlling </a:t>
            </a:r>
            <a:r>
              <a:rPr lang="en-GB" sz="2800" b="0" dirty="0">
                <a:solidFill>
                  <a:schemeClr val="tx2"/>
                </a:solidFill>
              </a:rPr>
              <a:t>it from the OS level. </a:t>
            </a:r>
            <a:endParaRPr lang="en-GB" sz="2800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0" dirty="0"/>
              <a:t>Selenium </a:t>
            </a:r>
            <a:r>
              <a:rPr lang="en-GB" sz="2800" b="0" dirty="0" smtClean="0"/>
              <a:t>Grid: Running </a:t>
            </a:r>
            <a:r>
              <a:rPr lang="en-GB" sz="2800" b="0" dirty="0"/>
              <a:t>multiple tests across different browsers, operating systems, and machines in </a:t>
            </a:r>
            <a:r>
              <a:rPr lang="en-GB" sz="2800" b="0" dirty="0" smtClean="0"/>
              <a:t>parallel.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357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GB" sz="2800" dirty="0" smtClean="0"/>
              <a:t>1</a:t>
            </a:r>
            <a:r>
              <a:rPr lang="en-GB" sz="2800" dirty="0"/>
              <a:t>) Introduction</a:t>
            </a:r>
          </a:p>
          <a:p>
            <a:pPr marL="18288" indent="0">
              <a:buNone/>
            </a:pPr>
            <a:r>
              <a:rPr lang="en-GB" sz="2800" dirty="0"/>
              <a:t>2) Install </a:t>
            </a:r>
            <a:r>
              <a:rPr lang="en-GB" sz="2800" dirty="0" smtClean="0"/>
              <a:t>IDE, </a:t>
            </a:r>
            <a:r>
              <a:rPr lang="en-GB" sz="2800" dirty="0" err="1" smtClean="0"/>
              <a:t>FireBug</a:t>
            </a:r>
            <a:r>
              <a:rPr lang="en-GB" sz="2800" dirty="0" smtClean="0"/>
              <a:t> &amp; </a:t>
            </a:r>
            <a:r>
              <a:rPr lang="en-GB" sz="2800" dirty="0" err="1" smtClean="0"/>
              <a:t>FirePath</a:t>
            </a:r>
            <a:endParaRPr lang="en-GB" sz="2800" dirty="0"/>
          </a:p>
          <a:p>
            <a:pPr marL="18288" indent="0">
              <a:buNone/>
            </a:pPr>
            <a:r>
              <a:rPr lang="en-GB" sz="2800" dirty="0" smtClean="0"/>
              <a:t>4</a:t>
            </a:r>
            <a:r>
              <a:rPr lang="en-GB" sz="2800" dirty="0"/>
              <a:t>) </a:t>
            </a:r>
            <a:r>
              <a:rPr lang="en-GB" sz="2800" dirty="0" smtClean="0"/>
              <a:t>IDE overview</a:t>
            </a:r>
            <a:endParaRPr lang="en-GB" sz="2800" dirty="0"/>
          </a:p>
          <a:p>
            <a:pPr marL="18288" indent="0">
              <a:buNone/>
            </a:pPr>
            <a:r>
              <a:rPr lang="en-GB" sz="2800" dirty="0"/>
              <a:t>5) </a:t>
            </a:r>
            <a:r>
              <a:rPr lang="en-GB" sz="2800" dirty="0" smtClean="0"/>
              <a:t>Locators in Selenium IDE</a:t>
            </a:r>
            <a:endParaRPr lang="en-GB" sz="2800" dirty="0"/>
          </a:p>
          <a:p>
            <a:pPr marL="18288" indent="0">
              <a:buNone/>
            </a:pPr>
            <a:r>
              <a:rPr lang="en-GB" sz="2800" dirty="0"/>
              <a:t>6) </a:t>
            </a:r>
            <a:r>
              <a:rPr lang="en-GB" sz="2800" dirty="0" smtClean="0"/>
              <a:t>Verify </a:t>
            </a:r>
            <a:r>
              <a:rPr lang="en-GB" sz="2800" dirty="0"/>
              <a:t>Presence of an </a:t>
            </a:r>
            <a:r>
              <a:rPr lang="en-GB" sz="2800" dirty="0" smtClean="0"/>
              <a:t>Element</a:t>
            </a:r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718"/>
            <a:ext cx="5638800" cy="1371600"/>
          </a:xfrm>
        </p:spPr>
        <p:txBody>
          <a:bodyPr/>
          <a:lstStyle/>
          <a:p>
            <a:r>
              <a:rPr lang="en-GB" b="1" dirty="0"/>
              <a:t>Selenium </a:t>
            </a:r>
            <a:r>
              <a:rPr lang="en-GB" b="1" dirty="0" smtClean="0"/>
              <a:t>IDE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001000" cy="3657599"/>
          </a:xfrm>
        </p:spPr>
        <p:txBody>
          <a:bodyPr>
            <a:noAutofit/>
          </a:bodyPr>
          <a:lstStyle/>
          <a:p>
            <a:r>
              <a:rPr lang="en-GB" sz="2800" dirty="0"/>
              <a:t>Selenium IDE is an </a:t>
            </a:r>
            <a:r>
              <a:rPr lang="en-GB" sz="2800" u="sng" dirty="0" smtClean="0"/>
              <a:t>Integrated Development Environment</a:t>
            </a:r>
            <a:r>
              <a:rPr lang="en-GB" sz="2800" dirty="0" smtClean="0"/>
              <a:t> </a:t>
            </a:r>
            <a:r>
              <a:rPr lang="en-GB" sz="2800" dirty="0"/>
              <a:t>for Selenium scripts. It is </a:t>
            </a:r>
            <a:r>
              <a:rPr lang="en-GB" sz="2800" dirty="0" smtClean="0"/>
              <a:t>a </a:t>
            </a:r>
            <a:r>
              <a:rPr lang="en-GB" sz="2800" dirty="0"/>
              <a:t>Firefox extension, and allows you to record, edit, and debug tests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Selenium IDE should only be used as a </a:t>
            </a:r>
            <a:r>
              <a:rPr lang="en-GB" sz="2800" b="1" dirty="0" smtClean="0"/>
              <a:t>prototyping </a:t>
            </a:r>
            <a:r>
              <a:rPr lang="en-GB" sz="2800" b="1" dirty="0" smtClean="0"/>
              <a:t>tool</a:t>
            </a:r>
            <a:r>
              <a:rPr lang="en-GB" sz="2800" dirty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029200"/>
            <a:ext cx="7543800" cy="7576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Selenium IDE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763000" cy="4907280"/>
          </a:xfrm>
        </p:spPr>
      </p:pic>
    </p:spTree>
    <p:extLst>
      <p:ext uri="{BB962C8B-B14F-4D97-AF65-F5344CB8AC3E}">
        <p14:creationId xmlns:p14="http://schemas.microsoft.com/office/powerpoint/2010/main" val="26943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834</TotalTime>
  <Words>276</Words>
  <Application>Microsoft Office PowerPoint</Application>
  <PresentationFormat>On-screen Show (4:3)</PresentationFormat>
  <Paragraphs>28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HELLO!</vt:lpstr>
      <vt:lpstr>Selenium is a free (open source)  Automated testing for web applications  Across browsers and platforms.</vt:lpstr>
      <vt:lpstr>Selenium is not just a single tool but a suite of software's</vt:lpstr>
      <vt:lpstr>PowerPoint Presentation</vt:lpstr>
      <vt:lpstr>PowerPoint Presentation</vt:lpstr>
      <vt:lpstr>PowerPoint Presentation</vt:lpstr>
      <vt:lpstr>Selenium IDE </vt:lpstr>
      <vt:lpstr>Selenium IDE </vt:lpstr>
      <vt:lpstr>PowerPoint Presentation</vt:lpstr>
    </vt:vector>
  </TitlesOfParts>
  <Company>CKK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Architecture</dc:title>
  <dc:creator>VAIO</dc:creator>
  <cp:lastModifiedBy>VAIO</cp:lastModifiedBy>
  <cp:revision>81</cp:revision>
  <dcterms:created xsi:type="dcterms:W3CDTF">2016-03-24T17:46:14Z</dcterms:created>
  <dcterms:modified xsi:type="dcterms:W3CDTF">2016-04-22T16:01:42Z</dcterms:modified>
</cp:coreProperties>
</file>