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64" r:id="rId4"/>
    <p:sldId id="270" r:id="rId5"/>
    <p:sldId id="269" r:id="rId6"/>
    <p:sldId id="265" r:id="rId7"/>
    <p:sldId id="272" r:id="rId8"/>
    <p:sldId id="27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1F78B4"/>
    <a:srgbClr val="33A02C"/>
    <a:srgbClr val="6A3D9A"/>
    <a:srgbClr val="FB9A99"/>
    <a:srgbClr val="CAB2D6"/>
    <a:srgbClr val="FDBF6F"/>
    <a:srgbClr val="B2DF8A"/>
    <a:srgbClr val="A6CEE3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32" d="100"/>
          <a:sy n="232" d="100"/>
        </p:scale>
        <p:origin x="-5460" y="-5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2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8D5A-4F0E-40BA-B885-85E355AB2DA0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5BB8-AB8C-4C2D-990C-B44B7B94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solidFill>
            <a:srgbClr val="B2DF8A"/>
          </a:solidFill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solidFill>
            <a:srgbClr val="FDBF6F"/>
          </a:solidFill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solidFill>
            <a:srgbClr val="FB9A99"/>
          </a:solidFill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solidFill>
            <a:srgbClr val="CAB2D6"/>
          </a:solidFill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04421" y="55456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49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39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0" y="2432531"/>
            <a:ext cx="2006830" cy="200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434442"/>
            <a:ext cx="401818" cy="21588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436352"/>
            <a:ext cx="2300095" cy="11569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5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98" y="2389926"/>
            <a:ext cx="2006830" cy="200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391837"/>
            <a:ext cx="1083166" cy="22014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393747"/>
            <a:ext cx="2974465" cy="119958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5" y="3126359"/>
            <a:ext cx="1266664" cy="1266664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611736" y="531701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连接符 60"/>
          <p:cNvCxnSpPr>
            <a:stCxn id="63" idx="1"/>
          </p:cNvCxnSpPr>
          <p:nvPr/>
        </p:nvCxnSpPr>
        <p:spPr>
          <a:xfrm flipH="1" flipV="1">
            <a:off x="931775" y="4393023"/>
            <a:ext cx="679961" cy="9779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63" idx="3"/>
          </p:cNvCxnSpPr>
          <p:nvPr/>
        </p:nvCxnSpPr>
        <p:spPr>
          <a:xfrm flipV="1">
            <a:off x="1727267" y="4391021"/>
            <a:ext cx="466528" cy="97992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09116" y="2388180"/>
            <a:ext cx="186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Same zoom level, but different lens size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0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1" y="2881307"/>
            <a:ext cx="1655753" cy="16532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707942"/>
            <a:ext cx="1174689" cy="1885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525669"/>
            <a:ext cx="2714911" cy="10676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1" b="32807"/>
          <a:stretch/>
        </p:blipFill>
        <p:spPr>
          <a:xfrm>
            <a:off x="662061" y="2872130"/>
            <a:ext cx="1660662" cy="1659258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611736" y="531701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连接符 60"/>
          <p:cNvCxnSpPr>
            <a:stCxn id="63" idx="1"/>
          </p:cNvCxnSpPr>
          <p:nvPr/>
        </p:nvCxnSpPr>
        <p:spPr>
          <a:xfrm flipH="1" flipV="1">
            <a:off x="660611" y="4520709"/>
            <a:ext cx="951125" cy="8502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63" idx="3"/>
          </p:cNvCxnSpPr>
          <p:nvPr/>
        </p:nvCxnSpPr>
        <p:spPr>
          <a:xfrm flipV="1">
            <a:off x="1727267" y="4531388"/>
            <a:ext cx="594612" cy="83956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01680" y="2326447"/>
            <a:ext cx="189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Same lens size, but different zoom level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6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296886"/>
            <a:ext cx="5504136" cy="4159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0" y="2432531"/>
            <a:ext cx="2006830" cy="200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0532" y="5539391"/>
            <a:ext cx="115531" cy="107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>
            <a:stCxn id="48" idx="1"/>
            <a:endCxn id="5" idx="1"/>
          </p:cNvCxnSpPr>
          <p:nvPr/>
        </p:nvCxnSpPr>
        <p:spPr>
          <a:xfrm flipH="1">
            <a:off x="2020532" y="3434442"/>
            <a:ext cx="401818" cy="21588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" idx="3"/>
          </p:cNvCxnSpPr>
          <p:nvPr/>
        </p:nvCxnSpPr>
        <p:spPr>
          <a:xfrm flipH="1">
            <a:off x="2136063" y="4436352"/>
            <a:ext cx="2300095" cy="11569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cdn2.iconfinder.com/data/icons/windows-8-metro-style/128/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71" y="444025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0.iconfinder.com/data/icons/rcons-basic/16/cursor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26" y="2773959"/>
            <a:ext cx="285349" cy="2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3753293" y="2410286"/>
            <a:ext cx="682865" cy="704074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3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10690" y="2126266"/>
            <a:ext cx="2648505" cy="1815297"/>
            <a:chOff x="6120840" y="1980528"/>
            <a:chExt cx="2648505" cy="1815297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69" name="椭圆 6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0" name="直接连接符 69"/>
            <p:cNvCxnSpPr>
              <a:stCxn id="69" idx="6"/>
              <a:endCxn id="6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1"/>
              <a:endCxn id="6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7"/>
              <a:endCxn id="6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6"/>
              <a:endCxn id="6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6252412" y="4880657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6358246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6464080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656629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6672127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6774340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687655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6982066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708790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719373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729594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 103"/>
          <p:cNvSpPr/>
          <p:nvPr/>
        </p:nvSpPr>
        <p:spPr>
          <a:xfrm>
            <a:off x="7401781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75039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760620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771076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/>
          <p:cNvSpPr/>
          <p:nvPr/>
        </p:nvSpPr>
        <p:spPr>
          <a:xfrm>
            <a:off x="78165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7922428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802464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/>
          <p:cNvSpPr/>
          <p:nvPr/>
        </p:nvSpPr>
        <p:spPr>
          <a:xfrm>
            <a:off x="8130475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8232688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833490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8440199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8542412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/>
          <p:cNvSpPr/>
          <p:nvPr/>
        </p:nvSpPr>
        <p:spPr>
          <a:xfrm>
            <a:off x="6252412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6358246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/>
          <p:cNvSpPr/>
          <p:nvPr/>
        </p:nvSpPr>
        <p:spPr>
          <a:xfrm>
            <a:off x="6464080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/>
          <p:cNvSpPr/>
          <p:nvPr/>
        </p:nvSpPr>
        <p:spPr>
          <a:xfrm>
            <a:off x="6566293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/>
          <p:cNvSpPr/>
          <p:nvPr/>
        </p:nvSpPr>
        <p:spPr>
          <a:xfrm>
            <a:off x="6672127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6774340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>
            <a:off x="6876553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/>
          <p:cNvSpPr/>
          <p:nvPr/>
        </p:nvSpPr>
        <p:spPr>
          <a:xfrm>
            <a:off x="6982066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708790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719373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矩形 126"/>
          <p:cNvSpPr/>
          <p:nvPr/>
        </p:nvSpPr>
        <p:spPr>
          <a:xfrm>
            <a:off x="729594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740178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128"/>
          <p:cNvSpPr/>
          <p:nvPr/>
        </p:nvSpPr>
        <p:spPr>
          <a:xfrm>
            <a:off x="75039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760620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130"/>
          <p:cNvSpPr/>
          <p:nvPr/>
        </p:nvSpPr>
        <p:spPr>
          <a:xfrm>
            <a:off x="771076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矩形 131"/>
          <p:cNvSpPr/>
          <p:nvPr/>
        </p:nvSpPr>
        <p:spPr>
          <a:xfrm>
            <a:off x="78165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矩形 132"/>
          <p:cNvSpPr/>
          <p:nvPr/>
        </p:nvSpPr>
        <p:spPr>
          <a:xfrm>
            <a:off x="7922428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802464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矩形 134"/>
          <p:cNvSpPr/>
          <p:nvPr/>
        </p:nvSpPr>
        <p:spPr>
          <a:xfrm>
            <a:off x="8130475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矩形 135"/>
          <p:cNvSpPr/>
          <p:nvPr/>
        </p:nvSpPr>
        <p:spPr>
          <a:xfrm>
            <a:off x="8232688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8334901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矩形 137"/>
          <p:cNvSpPr/>
          <p:nvPr/>
        </p:nvSpPr>
        <p:spPr>
          <a:xfrm>
            <a:off x="8440199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矩形 138"/>
          <p:cNvSpPr/>
          <p:nvPr/>
        </p:nvSpPr>
        <p:spPr>
          <a:xfrm>
            <a:off x="8542412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矩形 164"/>
          <p:cNvSpPr/>
          <p:nvPr/>
        </p:nvSpPr>
        <p:spPr>
          <a:xfrm>
            <a:off x="6252412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矩形 165"/>
          <p:cNvSpPr/>
          <p:nvPr/>
        </p:nvSpPr>
        <p:spPr>
          <a:xfrm>
            <a:off x="6358246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6464080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6566293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矩形 168"/>
          <p:cNvSpPr/>
          <p:nvPr/>
        </p:nvSpPr>
        <p:spPr>
          <a:xfrm>
            <a:off x="6672127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矩形 169"/>
          <p:cNvSpPr/>
          <p:nvPr/>
        </p:nvSpPr>
        <p:spPr>
          <a:xfrm>
            <a:off x="6774340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矩形 170"/>
          <p:cNvSpPr/>
          <p:nvPr/>
        </p:nvSpPr>
        <p:spPr>
          <a:xfrm>
            <a:off x="6876553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6982066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矩形 172"/>
          <p:cNvSpPr/>
          <p:nvPr/>
        </p:nvSpPr>
        <p:spPr>
          <a:xfrm>
            <a:off x="708790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矩形 173"/>
          <p:cNvSpPr/>
          <p:nvPr/>
        </p:nvSpPr>
        <p:spPr>
          <a:xfrm>
            <a:off x="719373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/>
          <p:cNvSpPr/>
          <p:nvPr/>
        </p:nvSpPr>
        <p:spPr>
          <a:xfrm>
            <a:off x="729594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矩形 175"/>
          <p:cNvSpPr/>
          <p:nvPr/>
        </p:nvSpPr>
        <p:spPr>
          <a:xfrm>
            <a:off x="740178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矩形 176"/>
          <p:cNvSpPr/>
          <p:nvPr/>
        </p:nvSpPr>
        <p:spPr>
          <a:xfrm>
            <a:off x="75039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矩形 177"/>
          <p:cNvSpPr/>
          <p:nvPr/>
        </p:nvSpPr>
        <p:spPr>
          <a:xfrm>
            <a:off x="760620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矩形 178"/>
          <p:cNvSpPr/>
          <p:nvPr/>
        </p:nvSpPr>
        <p:spPr>
          <a:xfrm>
            <a:off x="771076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78165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7922428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8024641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8130475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矩形 183"/>
          <p:cNvSpPr/>
          <p:nvPr/>
        </p:nvSpPr>
        <p:spPr>
          <a:xfrm>
            <a:off x="8232688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矩形 184"/>
          <p:cNvSpPr/>
          <p:nvPr/>
        </p:nvSpPr>
        <p:spPr>
          <a:xfrm>
            <a:off x="833490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矩形 185"/>
          <p:cNvSpPr/>
          <p:nvPr/>
        </p:nvSpPr>
        <p:spPr>
          <a:xfrm>
            <a:off x="8440199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矩形 186"/>
          <p:cNvSpPr/>
          <p:nvPr/>
        </p:nvSpPr>
        <p:spPr>
          <a:xfrm>
            <a:off x="8542412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矩形 188"/>
          <p:cNvSpPr/>
          <p:nvPr/>
        </p:nvSpPr>
        <p:spPr>
          <a:xfrm>
            <a:off x="6252412" y="5498876"/>
            <a:ext cx="105834" cy="186266"/>
          </a:xfrm>
          <a:prstGeom prst="rect">
            <a:avLst/>
          </a:prstGeom>
          <a:solidFill>
            <a:srgbClr val="FB9A99"/>
          </a:solidFill>
          <a:ln w="6350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/>
          <p:cNvSpPr/>
          <p:nvPr/>
        </p:nvSpPr>
        <p:spPr>
          <a:xfrm>
            <a:off x="635824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矩形 190"/>
          <p:cNvSpPr/>
          <p:nvPr/>
        </p:nvSpPr>
        <p:spPr>
          <a:xfrm>
            <a:off x="646408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矩形 191"/>
          <p:cNvSpPr/>
          <p:nvPr/>
        </p:nvSpPr>
        <p:spPr>
          <a:xfrm>
            <a:off x="6566293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矩形 192"/>
          <p:cNvSpPr/>
          <p:nvPr/>
        </p:nvSpPr>
        <p:spPr>
          <a:xfrm>
            <a:off x="6672127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矩形 193"/>
          <p:cNvSpPr/>
          <p:nvPr/>
        </p:nvSpPr>
        <p:spPr>
          <a:xfrm>
            <a:off x="6774340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矩形 194"/>
          <p:cNvSpPr/>
          <p:nvPr/>
        </p:nvSpPr>
        <p:spPr>
          <a:xfrm>
            <a:off x="6876553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矩形 195"/>
          <p:cNvSpPr/>
          <p:nvPr/>
        </p:nvSpPr>
        <p:spPr>
          <a:xfrm>
            <a:off x="698206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矩形 196"/>
          <p:cNvSpPr/>
          <p:nvPr/>
        </p:nvSpPr>
        <p:spPr>
          <a:xfrm>
            <a:off x="708790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矩形 197"/>
          <p:cNvSpPr/>
          <p:nvPr/>
        </p:nvSpPr>
        <p:spPr>
          <a:xfrm>
            <a:off x="719373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矩形 198"/>
          <p:cNvSpPr/>
          <p:nvPr/>
        </p:nvSpPr>
        <p:spPr>
          <a:xfrm>
            <a:off x="729594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矩形 199"/>
          <p:cNvSpPr/>
          <p:nvPr/>
        </p:nvSpPr>
        <p:spPr>
          <a:xfrm>
            <a:off x="740178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矩形 200"/>
          <p:cNvSpPr/>
          <p:nvPr/>
        </p:nvSpPr>
        <p:spPr>
          <a:xfrm>
            <a:off x="75039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矩形 201"/>
          <p:cNvSpPr/>
          <p:nvPr/>
        </p:nvSpPr>
        <p:spPr>
          <a:xfrm>
            <a:off x="760620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矩形 202"/>
          <p:cNvSpPr/>
          <p:nvPr/>
        </p:nvSpPr>
        <p:spPr>
          <a:xfrm>
            <a:off x="7710760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矩形 203"/>
          <p:cNvSpPr/>
          <p:nvPr/>
        </p:nvSpPr>
        <p:spPr>
          <a:xfrm>
            <a:off x="78165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矩形 204"/>
          <p:cNvSpPr/>
          <p:nvPr/>
        </p:nvSpPr>
        <p:spPr>
          <a:xfrm>
            <a:off x="7922428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矩形 205"/>
          <p:cNvSpPr/>
          <p:nvPr/>
        </p:nvSpPr>
        <p:spPr>
          <a:xfrm>
            <a:off x="802464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矩形 206"/>
          <p:cNvSpPr/>
          <p:nvPr/>
        </p:nvSpPr>
        <p:spPr>
          <a:xfrm>
            <a:off x="8130475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/>
          <p:cNvSpPr/>
          <p:nvPr/>
        </p:nvSpPr>
        <p:spPr>
          <a:xfrm>
            <a:off x="8232688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矩形 208"/>
          <p:cNvSpPr/>
          <p:nvPr/>
        </p:nvSpPr>
        <p:spPr>
          <a:xfrm>
            <a:off x="8334901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矩形 209"/>
          <p:cNvSpPr/>
          <p:nvPr/>
        </p:nvSpPr>
        <p:spPr>
          <a:xfrm>
            <a:off x="8440199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矩形 210"/>
          <p:cNvSpPr/>
          <p:nvPr/>
        </p:nvSpPr>
        <p:spPr>
          <a:xfrm>
            <a:off x="8542412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矩形 212"/>
          <p:cNvSpPr/>
          <p:nvPr/>
        </p:nvSpPr>
        <p:spPr>
          <a:xfrm>
            <a:off x="625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矩形 213"/>
          <p:cNvSpPr/>
          <p:nvPr/>
        </p:nvSpPr>
        <p:spPr>
          <a:xfrm>
            <a:off x="6358246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矩形 214"/>
          <p:cNvSpPr/>
          <p:nvPr/>
        </p:nvSpPr>
        <p:spPr>
          <a:xfrm>
            <a:off x="6464080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矩形 215"/>
          <p:cNvSpPr/>
          <p:nvPr/>
        </p:nvSpPr>
        <p:spPr>
          <a:xfrm>
            <a:off x="6566293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矩形 216"/>
          <p:cNvSpPr/>
          <p:nvPr/>
        </p:nvSpPr>
        <p:spPr>
          <a:xfrm>
            <a:off x="6672127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矩形 217"/>
          <p:cNvSpPr/>
          <p:nvPr/>
        </p:nvSpPr>
        <p:spPr>
          <a:xfrm>
            <a:off x="6774340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矩形 218"/>
          <p:cNvSpPr/>
          <p:nvPr/>
        </p:nvSpPr>
        <p:spPr>
          <a:xfrm>
            <a:off x="6876553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矩形 219"/>
          <p:cNvSpPr/>
          <p:nvPr/>
        </p:nvSpPr>
        <p:spPr>
          <a:xfrm>
            <a:off x="6982066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矩形 220"/>
          <p:cNvSpPr/>
          <p:nvPr/>
        </p:nvSpPr>
        <p:spPr>
          <a:xfrm>
            <a:off x="708790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矩形 221"/>
          <p:cNvSpPr/>
          <p:nvPr/>
        </p:nvSpPr>
        <p:spPr>
          <a:xfrm>
            <a:off x="719373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矩形 222"/>
          <p:cNvSpPr/>
          <p:nvPr/>
        </p:nvSpPr>
        <p:spPr>
          <a:xfrm>
            <a:off x="729594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矩形 223"/>
          <p:cNvSpPr/>
          <p:nvPr/>
        </p:nvSpPr>
        <p:spPr>
          <a:xfrm>
            <a:off x="7401781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矩形 224"/>
          <p:cNvSpPr/>
          <p:nvPr/>
        </p:nvSpPr>
        <p:spPr>
          <a:xfrm>
            <a:off x="75039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矩形 225"/>
          <p:cNvSpPr/>
          <p:nvPr/>
        </p:nvSpPr>
        <p:spPr>
          <a:xfrm>
            <a:off x="760620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矩形 226"/>
          <p:cNvSpPr/>
          <p:nvPr/>
        </p:nvSpPr>
        <p:spPr>
          <a:xfrm>
            <a:off x="771076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矩形 227"/>
          <p:cNvSpPr/>
          <p:nvPr/>
        </p:nvSpPr>
        <p:spPr>
          <a:xfrm>
            <a:off x="78165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矩形 228"/>
          <p:cNvSpPr/>
          <p:nvPr/>
        </p:nvSpPr>
        <p:spPr>
          <a:xfrm>
            <a:off x="7922428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矩形 229"/>
          <p:cNvSpPr/>
          <p:nvPr/>
        </p:nvSpPr>
        <p:spPr>
          <a:xfrm>
            <a:off x="802464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矩形 230"/>
          <p:cNvSpPr/>
          <p:nvPr/>
        </p:nvSpPr>
        <p:spPr>
          <a:xfrm>
            <a:off x="8130475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矩形 231"/>
          <p:cNvSpPr/>
          <p:nvPr/>
        </p:nvSpPr>
        <p:spPr>
          <a:xfrm>
            <a:off x="8232688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矩形 232"/>
          <p:cNvSpPr/>
          <p:nvPr/>
        </p:nvSpPr>
        <p:spPr>
          <a:xfrm>
            <a:off x="833490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矩形 233"/>
          <p:cNvSpPr/>
          <p:nvPr/>
        </p:nvSpPr>
        <p:spPr>
          <a:xfrm>
            <a:off x="8440199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矩形 234"/>
          <p:cNvSpPr/>
          <p:nvPr/>
        </p:nvSpPr>
        <p:spPr>
          <a:xfrm>
            <a:off x="854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矩形 236"/>
          <p:cNvSpPr/>
          <p:nvPr/>
        </p:nvSpPr>
        <p:spPr>
          <a:xfrm>
            <a:off x="6252412" y="5911022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矩形 237"/>
          <p:cNvSpPr/>
          <p:nvPr/>
        </p:nvSpPr>
        <p:spPr>
          <a:xfrm>
            <a:off x="6358246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矩形 238"/>
          <p:cNvSpPr/>
          <p:nvPr/>
        </p:nvSpPr>
        <p:spPr>
          <a:xfrm>
            <a:off x="6464080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矩形 239"/>
          <p:cNvSpPr/>
          <p:nvPr/>
        </p:nvSpPr>
        <p:spPr>
          <a:xfrm>
            <a:off x="6566293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矩形 240"/>
          <p:cNvSpPr/>
          <p:nvPr/>
        </p:nvSpPr>
        <p:spPr>
          <a:xfrm>
            <a:off x="6672127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矩形 241"/>
          <p:cNvSpPr/>
          <p:nvPr/>
        </p:nvSpPr>
        <p:spPr>
          <a:xfrm>
            <a:off x="6774340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矩形 242"/>
          <p:cNvSpPr/>
          <p:nvPr/>
        </p:nvSpPr>
        <p:spPr>
          <a:xfrm>
            <a:off x="6876553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矩形 243"/>
          <p:cNvSpPr/>
          <p:nvPr/>
        </p:nvSpPr>
        <p:spPr>
          <a:xfrm>
            <a:off x="6982066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矩形 244"/>
          <p:cNvSpPr/>
          <p:nvPr/>
        </p:nvSpPr>
        <p:spPr>
          <a:xfrm>
            <a:off x="708790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矩形 245"/>
          <p:cNvSpPr/>
          <p:nvPr/>
        </p:nvSpPr>
        <p:spPr>
          <a:xfrm>
            <a:off x="719373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矩形 246"/>
          <p:cNvSpPr/>
          <p:nvPr/>
        </p:nvSpPr>
        <p:spPr>
          <a:xfrm>
            <a:off x="729594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矩形 247"/>
          <p:cNvSpPr/>
          <p:nvPr/>
        </p:nvSpPr>
        <p:spPr>
          <a:xfrm>
            <a:off x="740178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矩形 248"/>
          <p:cNvSpPr/>
          <p:nvPr/>
        </p:nvSpPr>
        <p:spPr>
          <a:xfrm>
            <a:off x="75039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矩形 249"/>
          <p:cNvSpPr/>
          <p:nvPr/>
        </p:nvSpPr>
        <p:spPr>
          <a:xfrm>
            <a:off x="760620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矩形 250"/>
          <p:cNvSpPr/>
          <p:nvPr/>
        </p:nvSpPr>
        <p:spPr>
          <a:xfrm>
            <a:off x="771076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矩形 251"/>
          <p:cNvSpPr/>
          <p:nvPr/>
        </p:nvSpPr>
        <p:spPr>
          <a:xfrm>
            <a:off x="78165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矩形 252"/>
          <p:cNvSpPr/>
          <p:nvPr/>
        </p:nvSpPr>
        <p:spPr>
          <a:xfrm>
            <a:off x="7922428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矩形 253"/>
          <p:cNvSpPr/>
          <p:nvPr/>
        </p:nvSpPr>
        <p:spPr>
          <a:xfrm>
            <a:off x="802464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矩形 254"/>
          <p:cNvSpPr/>
          <p:nvPr/>
        </p:nvSpPr>
        <p:spPr>
          <a:xfrm>
            <a:off x="8130475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矩形 255"/>
          <p:cNvSpPr/>
          <p:nvPr/>
        </p:nvSpPr>
        <p:spPr>
          <a:xfrm>
            <a:off x="8232688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/>
          <p:cNvSpPr/>
          <p:nvPr/>
        </p:nvSpPr>
        <p:spPr>
          <a:xfrm>
            <a:off x="8334901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矩形 257"/>
          <p:cNvSpPr/>
          <p:nvPr/>
        </p:nvSpPr>
        <p:spPr>
          <a:xfrm>
            <a:off x="8440199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矩形 258"/>
          <p:cNvSpPr/>
          <p:nvPr/>
        </p:nvSpPr>
        <p:spPr>
          <a:xfrm>
            <a:off x="8542412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矩形 260"/>
          <p:cNvSpPr/>
          <p:nvPr/>
        </p:nvSpPr>
        <p:spPr>
          <a:xfrm>
            <a:off x="7997199" y="4668227"/>
            <a:ext cx="651046" cy="176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7277739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Proximity</a:t>
            </a:r>
            <a:endParaRPr lang="en-US" sz="1200" dirty="0"/>
          </a:p>
        </p:txBody>
      </p:sp>
      <p:sp>
        <p:nvSpPr>
          <p:cNvPr id="264" name="矩形 263"/>
          <p:cNvSpPr/>
          <p:nvPr/>
        </p:nvSpPr>
        <p:spPr>
          <a:xfrm>
            <a:off x="7338837" y="4668227"/>
            <a:ext cx="65104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7944630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Similarity</a:t>
            </a:r>
            <a:endParaRPr lang="en-US" sz="12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4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10690" y="2126266"/>
            <a:ext cx="2648505" cy="1815297"/>
            <a:chOff x="6120840" y="1980528"/>
            <a:chExt cx="2648505" cy="1815297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69" name="椭圆 6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0" name="直接连接符 69"/>
            <p:cNvCxnSpPr>
              <a:stCxn id="69" idx="6"/>
              <a:endCxn id="6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1"/>
              <a:endCxn id="6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7"/>
              <a:endCxn id="6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6"/>
              <a:endCxn id="6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6252412" y="4880657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6358246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6464080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/>
          <p:cNvSpPr/>
          <p:nvPr/>
        </p:nvSpPr>
        <p:spPr>
          <a:xfrm>
            <a:off x="656629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6672127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6774340" y="4880657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6876553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6982066" y="4880657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708790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719373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729594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 103"/>
          <p:cNvSpPr/>
          <p:nvPr/>
        </p:nvSpPr>
        <p:spPr>
          <a:xfrm>
            <a:off x="7401781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矩形 104"/>
          <p:cNvSpPr/>
          <p:nvPr/>
        </p:nvSpPr>
        <p:spPr>
          <a:xfrm>
            <a:off x="75039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矩形 105"/>
          <p:cNvSpPr/>
          <p:nvPr/>
        </p:nvSpPr>
        <p:spPr>
          <a:xfrm>
            <a:off x="7606207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矩形 106"/>
          <p:cNvSpPr/>
          <p:nvPr/>
        </p:nvSpPr>
        <p:spPr>
          <a:xfrm>
            <a:off x="7710760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/>
          <p:cNvSpPr/>
          <p:nvPr/>
        </p:nvSpPr>
        <p:spPr>
          <a:xfrm>
            <a:off x="7816594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7922428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802464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/>
          <p:cNvSpPr/>
          <p:nvPr/>
        </p:nvSpPr>
        <p:spPr>
          <a:xfrm>
            <a:off x="8130475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8232688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8334901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8440199" y="4880657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8542412" y="4880657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/>
          <p:cNvSpPr/>
          <p:nvPr/>
        </p:nvSpPr>
        <p:spPr>
          <a:xfrm>
            <a:off x="6252412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6358246" y="5086730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/>
          <p:cNvSpPr/>
          <p:nvPr/>
        </p:nvSpPr>
        <p:spPr>
          <a:xfrm>
            <a:off x="6464080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/>
          <p:cNvSpPr/>
          <p:nvPr/>
        </p:nvSpPr>
        <p:spPr>
          <a:xfrm>
            <a:off x="6566293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/>
          <p:cNvSpPr/>
          <p:nvPr/>
        </p:nvSpPr>
        <p:spPr>
          <a:xfrm>
            <a:off x="6672127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6774340" y="5086730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>
            <a:off x="6876553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/>
          <p:cNvSpPr/>
          <p:nvPr/>
        </p:nvSpPr>
        <p:spPr>
          <a:xfrm>
            <a:off x="6982066" y="5086730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/>
          <p:cNvSpPr/>
          <p:nvPr/>
        </p:nvSpPr>
        <p:spPr>
          <a:xfrm>
            <a:off x="708790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125"/>
          <p:cNvSpPr/>
          <p:nvPr/>
        </p:nvSpPr>
        <p:spPr>
          <a:xfrm>
            <a:off x="719373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矩形 126"/>
          <p:cNvSpPr/>
          <p:nvPr/>
        </p:nvSpPr>
        <p:spPr>
          <a:xfrm>
            <a:off x="729594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/>
          <p:cNvSpPr/>
          <p:nvPr/>
        </p:nvSpPr>
        <p:spPr>
          <a:xfrm>
            <a:off x="740178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128"/>
          <p:cNvSpPr/>
          <p:nvPr/>
        </p:nvSpPr>
        <p:spPr>
          <a:xfrm>
            <a:off x="75039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矩形 129"/>
          <p:cNvSpPr/>
          <p:nvPr/>
        </p:nvSpPr>
        <p:spPr>
          <a:xfrm>
            <a:off x="7606207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130"/>
          <p:cNvSpPr/>
          <p:nvPr/>
        </p:nvSpPr>
        <p:spPr>
          <a:xfrm>
            <a:off x="7710760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矩形 131"/>
          <p:cNvSpPr/>
          <p:nvPr/>
        </p:nvSpPr>
        <p:spPr>
          <a:xfrm>
            <a:off x="7816594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矩形 132"/>
          <p:cNvSpPr/>
          <p:nvPr/>
        </p:nvSpPr>
        <p:spPr>
          <a:xfrm>
            <a:off x="7922428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8024641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矩形 134"/>
          <p:cNvSpPr/>
          <p:nvPr/>
        </p:nvSpPr>
        <p:spPr>
          <a:xfrm>
            <a:off x="8130475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矩形 135"/>
          <p:cNvSpPr/>
          <p:nvPr/>
        </p:nvSpPr>
        <p:spPr>
          <a:xfrm>
            <a:off x="8232688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矩形 136"/>
          <p:cNvSpPr/>
          <p:nvPr/>
        </p:nvSpPr>
        <p:spPr>
          <a:xfrm>
            <a:off x="8334901" y="5086730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矩形 137"/>
          <p:cNvSpPr/>
          <p:nvPr/>
        </p:nvSpPr>
        <p:spPr>
          <a:xfrm>
            <a:off x="8440199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矩形 138"/>
          <p:cNvSpPr/>
          <p:nvPr/>
        </p:nvSpPr>
        <p:spPr>
          <a:xfrm>
            <a:off x="8542412" y="5086730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矩形 164"/>
          <p:cNvSpPr/>
          <p:nvPr/>
        </p:nvSpPr>
        <p:spPr>
          <a:xfrm>
            <a:off x="6252412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矩形 165"/>
          <p:cNvSpPr/>
          <p:nvPr/>
        </p:nvSpPr>
        <p:spPr>
          <a:xfrm>
            <a:off x="6358246" y="5292803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6464080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6566293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矩形 168"/>
          <p:cNvSpPr/>
          <p:nvPr/>
        </p:nvSpPr>
        <p:spPr>
          <a:xfrm>
            <a:off x="6672127" y="5292803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矩形 169"/>
          <p:cNvSpPr/>
          <p:nvPr/>
        </p:nvSpPr>
        <p:spPr>
          <a:xfrm>
            <a:off x="6774340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矩形 170"/>
          <p:cNvSpPr/>
          <p:nvPr/>
        </p:nvSpPr>
        <p:spPr>
          <a:xfrm>
            <a:off x="6876553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6982066" y="5292803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矩形 172"/>
          <p:cNvSpPr/>
          <p:nvPr/>
        </p:nvSpPr>
        <p:spPr>
          <a:xfrm>
            <a:off x="708790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矩形 173"/>
          <p:cNvSpPr/>
          <p:nvPr/>
        </p:nvSpPr>
        <p:spPr>
          <a:xfrm>
            <a:off x="719373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/>
          <p:cNvSpPr/>
          <p:nvPr/>
        </p:nvSpPr>
        <p:spPr>
          <a:xfrm>
            <a:off x="729594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矩形 175"/>
          <p:cNvSpPr/>
          <p:nvPr/>
        </p:nvSpPr>
        <p:spPr>
          <a:xfrm>
            <a:off x="740178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矩形 176"/>
          <p:cNvSpPr/>
          <p:nvPr/>
        </p:nvSpPr>
        <p:spPr>
          <a:xfrm>
            <a:off x="75039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矩形 177"/>
          <p:cNvSpPr/>
          <p:nvPr/>
        </p:nvSpPr>
        <p:spPr>
          <a:xfrm>
            <a:off x="7606207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矩形 178"/>
          <p:cNvSpPr/>
          <p:nvPr/>
        </p:nvSpPr>
        <p:spPr>
          <a:xfrm>
            <a:off x="7710760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7816594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7922428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8024641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8130475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矩形 183"/>
          <p:cNvSpPr/>
          <p:nvPr/>
        </p:nvSpPr>
        <p:spPr>
          <a:xfrm>
            <a:off x="8232688" y="5292803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矩形 184"/>
          <p:cNvSpPr/>
          <p:nvPr/>
        </p:nvSpPr>
        <p:spPr>
          <a:xfrm>
            <a:off x="8334901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矩形 185"/>
          <p:cNvSpPr/>
          <p:nvPr/>
        </p:nvSpPr>
        <p:spPr>
          <a:xfrm>
            <a:off x="8440199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矩形 186"/>
          <p:cNvSpPr/>
          <p:nvPr/>
        </p:nvSpPr>
        <p:spPr>
          <a:xfrm>
            <a:off x="8542412" y="5292803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矩形 188"/>
          <p:cNvSpPr/>
          <p:nvPr/>
        </p:nvSpPr>
        <p:spPr>
          <a:xfrm>
            <a:off x="6252412" y="5498876"/>
            <a:ext cx="105834" cy="186266"/>
          </a:xfrm>
          <a:prstGeom prst="rect">
            <a:avLst/>
          </a:prstGeom>
          <a:solidFill>
            <a:srgbClr val="FB9A99"/>
          </a:solidFill>
          <a:ln w="6350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/>
          <p:cNvSpPr/>
          <p:nvPr/>
        </p:nvSpPr>
        <p:spPr>
          <a:xfrm>
            <a:off x="635824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矩形 190"/>
          <p:cNvSpPr/>
          <p:nvPr/>
        </p:nvSpPr>
        <p:spPr>
          <a:xfrm>
            <a:off x="646408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矩形 191"/>
          <p:cNvSpPr/>
          <p:nvPr/>
        </p:nvSpPr>
        <p:spPr>
          <a:xfrm>
            <a:off x="6566293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矩形 192"/>
          <p:cNvSpPr/>
          <p:nvPr/>
        </p:nvSpPr>
        <p:spPr>
          <a:xfrm>
            <a:off x="6672127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矩形 193"/>
          <p:cNvSpPr/>
          <p:nvPr/>
        </p:nvSpPr>
        <p:spPr>
          <a:xfrm>
            <a:off x="6774340" y="5498876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矩形 194"/>
          <p:cNvSpPr/>
          <p:nvPr/>
        </p:nvSpPr>
        <p:spPr>
          <a:xfrm>
            <a:off x="6876553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矩形 195"/>
          <p:cNvSpPr/>
          <p:nvPr/>
        </p:nvSpPr>
        <p:spPr>
          <a:xfrm>
            <a:off x="6982066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矩形 196"/>
          <p:cNvSpPr/>
          <p:nvPr/>
        </p:nvSpPr>
        <p:spPr>
          <a:xfrm>
            <a:off x="7087900" y="5498876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矩形 197"/>
          <p:cNvSpPr/>
          <p:nvPr/>
        </p:nvSpPr>
        <p:spPr>
          <a:xfrm>
            <a:off x="719373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矩形 198"/>
          <p:cNvSpPr/>
          <p:nvPr/>
        </p:nvSpPr>
        <p:spPr>
          <a:xfrm>
            <a:off x="729594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矩形 199"/>
          <p:cNvSpPr/>
          <p:nvPr/>
        </p:nvSpPr>
        <p:spPr>
          <a:xfrm>
            <a:off x="740178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矩形 200"/>
          <p:cNvSpPr/>
          <p:nvPr/>
        </p:nvSpPr>
        <p:spPr>
          <a:xfrm>
            <a:off x="75039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矩形 201"/>
          <p:cNvSpPr/>
          <p:nvPr/>
        </p:nvSpPr>
        <p:spPr>
          <a:xfrm>
            <a:off x="7606207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矩形 202"/>
          <p:cNvSpPr/>
          <p:nvPr/>
        </p:nvSpPr>
        <p:spPr>
          <a:xfrm>
            <a:off x="7710760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矩形 203"/>
          <p:cNvSpPr/>
          <p:nvPr/>
        </p:nvSpPr>
        <p:spPr>
          <a:xfrm>
            <a:off x="7816594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矩形 204"/>
          <p:cNvSpPr/>
          <p:nvPr/>
        </p:nvSpPr>
        <p:spPr>
          <a:xfrm>
            <a:off x="7922428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矩形 205"/>
          <p:cNvSpPr/>
          <p:nvPr/>
        </p:nvSpPr>
        <p:spPr>
          <a:xfrm>
            <a:off x="8024641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矩形 206"/>
          <p:cNvSpPr/>
          <p:nvPr/>
        </p:nvSpPr>
        <p:spPr>
          <a:xfrm>
            <a:off x="8130475" y="5498876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/>
          <p:cNvSpPr/>
          <p:nvPr/>
        </p:nvSpPr>
        <p:spPr>
          <a:xfrm>
            <a:off x="8232688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矩形 208"/>
          <p:cNvSpPr/>
          <p:nvPr/>
        </p:nvSpPr>
        <p:spPr>
          <a:xfrm>
            <a:off x="8334901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矩形 209"/>
          <p:cNvSpPr/>
          <p:nvPr/>
        </p:nvSpPr>
        <p:spPr>
          <a:xfrm>
            <a:off x="8440199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矩形 210"/>
          <p:cNvSpPr/>
          <p:nvPr/>
        </p:nvSpPr>
        <p:spPr>
          <a:xfrm>
            <a:off x="8542412" y="5498876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矩形 212"/>
          <p:cNvSpPr/>
          <p:nvPr/>
        </p:nvSpPr>
        <p:spPr>
          <a:xfrm>
            <a:off x="625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矩形 213"/>
          <p:cNvSpPr/>
          <p:nvPr/>
        </p:nvSpPr>
        <p:spPr>
          <a:xfrm>
            <a:off x="6358246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矩形 214"/>
          <p:cNvSpPr/>
          <p:nvPr/>
        </p:nvSpPr>
        <p:spPr>
          <a:xfrm>
            <a:off x="6464080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矩形 215"/>
          <p:cNvSpPr/>
          <p:nvPr/>
        </p:nvSpPr>
        <p:spPr>
          <a:xfrm>
            <a:off x="6566293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矩形 216"/>
          <p:cNvSpPr/>
          <p:nvPr/>
        </p:nvSpPr>
        <p:spPr>
          <a:xfrm>
            <a:off x="6672127" y="5704949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矩形 217"/>
          <p:cNvSpPr/>
          <p:nvPr/>
        </p:nvSpPr>
        <p:spPr>
          <a:xfrm>
            <a:off x="6774340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矩形 218"/>
          <p:cNvSpPr/>
          <p:nvPr/>
        </p:nvSpPr>
        <p:spPr>
          <a:xfrm>
            <a:off x="6876553" y="5704949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矩形 219"/>
          <p:cNvSpPr/>
          <p:nvPr/>
        </p:nvSpPr>
        <p:spPr>
          <a:xfrm>
            <a:off x="6982066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矩形 220"/>
          <p:cNvSpPr/>
          <p:nvPr/>
        </p:nvSpPr>
        <p:spPr>
          <a:xfrm>
            <a:off x="708790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矩形 221"/>
          <p:cNvSpPr/>
          <p:nvPr/>
        </p:nvSpPr>
        <p:spPr>
          <a:xfrm>
            <a:off x="719373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矩形 222"/>
          <p:cNvSpPr/>
          <p:nvPr/>
        </p:nvSpPr>
        <p:spPr>
          <a:xfrm>
            <a:off x="729594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矩形 223"/>
          <p:cNvSpPr/>
          <p:nvPr/>
        </p:nvSpPr>
        <p:spPr>
          <a:xfrm>
            <a:off x="7401781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矩形 224"/>
          <p:cNvSpPr/>
          <p:nvPr/>
        </p:nvSpPr>
        <p:spPr>
          <a:xfrm>
            <a:off x="75039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矩形 225"/>
          <p:cNvSpPr/>
          <p:nvPr/>
        </p:nvSpPr>
        <p:spPr>
          <a:xfrm>
            <a:off x="7606207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矩形 226"/>
          <p:cNvSpPr/>
          <p:nvPr/>
        </p:nvSpPr>
        <p:spPr>
          <a:xfrm>
            <a:off x="7710760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矩形 227"/>
          <p:cNvSpPr/>
          <p:nvPr/>
        </p:nvSpPr>
        <p:spPr>
          <a:xfrm>
            <a:off x="7816594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矩形 228"/>
          <p:cNvSpPr/>
          <p:nvPr/>
        </p:nvSpPr>
        <p:spPr>
          <a:xfrm>
            <a:off x="7922428" y="5704949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矩形 229"/>
          <p:cNvSpPr/>
          <p:nvPr/>
        </p:nvSpPr>
        <p:spPr>
          <a:xfrm>
            <a:off x="802464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矩形 230"/>
          <p:cNvSpPr/>
          <p:nvPr/>
        </p:nvSpPr>
        <p:spPr>
          <a:xfrm>
            <a:off x="8130475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矩形 231"/>
          <p:cNvSpPr/>
          <p:nvPr/>
        </p:nvSpPr>
        <p:spPr>
          <a:xfrm>
            <a:off x="8232688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矩形 232"/>
          <p:cNvSpPr/>
          <p:nvPr/>
        </p:nvSpPr>
        <p:spPr>
          <a:xfrm>
            <a:off x="8334901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矩形 233"/>
          <p:cNvSpPr/>
          <p:nvPr/>
        </p:nvSpPr>
        <p:spPr>
          <a:xfrm>
            <a:off x="8440199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矩形 234"/>
          <p:cNvSpPr/>
          <p:nvPr/>
        </p:nvSpPr>
        <p:spPr>
          <a:xfrm>
            <a:off x="8542412" y="5704949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矩形 236"/>
          <p:cNvSpPr/>
          <p:nvPr/>
        </p:nvSpPr>
        <p:spPr>
          <a:xfrm>
            <a:off x="6252412" y="5911022"/>
            <a:ext cx="105834" cy="18626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矩形 237"/>
          <p:cNvSpPr/>
          <p:nvPr/>
        </p:nvSpPr>
        <p:spPr>
          <a:xfrm>
            <a:off x="6358246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矩形 238"/>
          <p:cNvSpPr/>
          <p:nvPr/>
        </p:nvSpPr>
        <p:spPr>
          <a:xfrm>
            <a:off x="6464080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矩形 239"/>
          <p:cNvSpPr/>
          <p:nvPr/>
        </p:nvSpPr>
        <p:spPr>
          <a:xfrm>
            <a:off x="6566293" y="5911022"/>
            <a:ext cx="105834" cy="186266"/>
          </a:xfrm>
          <a:prstGeom prst="rect">
            <a:avLst/>
          </a:prstGeom>
          <a:solidFill>
            <a:srgbClr val="6A3D9A"/>
          </a:solidFill>
          <a:ln w="6350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矩形 240"/>
          <p:cNvSpPr/>
          <p:nvPr/>
        </p:nvSpPr>
        <p:spPr>
          <a:xfrm>
            <a:off x="6672127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矩形 241"/>
          <p:cNvSpPr/>
          <p:nvPr/>
        </p:nvSpPr>
        <p:spPr>
          <a:xfrm>
            <a:off x="6774340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矩形 242"/>
          <p:cNvSpPr/>
          <p:nvPr/>
        </p:nvSpPr>
        <p:spPr>
          <a:xfrm>
            <a:off x="6876553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矩形 243"/>
          <p:cNvSpPr/>
          <p:nvPr/>
        </p:nvSpPr>
        <p:spPr>
          <a:xfrm>
            <a:off x="6982066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矩形 244"/>
          <p:cNvSpPr/>
          <p:nvPr/>
        </p:nvSpPr>
        <p:spPr>
          <a:xfrm>
            <a:off x="708790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矩形 245"/>
          <p:cNvSpPr/>
          <p:nvPr/>
        </p:nvSpPr>
        <p:spPr>
          <a:xfrm>
            <a:off x="719373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矩形 246"/>
          <p:cNvSpPr/>
          <p:nvPr/>
        </p:nvSpPr>
        <p:spPr>
          <a:xfrm>
            <a:off x="729594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矩形 247"/>
          <p:cNvSpPr/>
          <p:nvPr/>
        </p:nvSpPr>
        <p:spPr>
          <a:xfrm>
            <a:off x="740178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矩形 248"/>
          <p:cNvSpPr/>
          <p:nvPr/>
        </p:nvSpPr>
        <p:spPr>
          <a:xfrm>
            <a:off x="75039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矩形 249"/>
          <p:cNvSpPr/>
          <p:nvPr/>
        </p:nvSpPr>
        <p:spPr>
          <a:xfrm>
            <a:off x="7606207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矩形 250"/>
          <p:cNvSpPr/>
          <p:nvPr/>
        </p:nvSpPr>
        <p:spPr>
          <a:xfrm>
            <a:off x="7710760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矩形 251"/>
          <p:cNvSpPr/>
          <p:nvPr/>
        </p:nvSpPr>
        <p:spPr>
          <a:xfrm>
            <a:off x="7816594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矩形 252"/>
          <p:cNvSpPr/>
          <p:nvPr/>
        </p:nvSpPr>
        <p:spPr>
          <a:xfrm>
            <a:off x="7922428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矩形 253"/>
          <p:cNvSpPr/>
          <p:nvPr/>
        </p:nvSpPr>
        <p:spPr>
          <a:xfrm>
            <a:off x="8024641" y="5911022"/>
            <a:ext cx="105834" cy="186266"/>
          </a:xfrm>
          <a:prstGeom prst="rect">
            <a:avLst/>
          </a:prstGeom>
          <a:solidFill>
            <a:srgbClr val="33A02C"/>
          </a:solidFill>
          <a:ln w="6350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矩形 254"/>
          <p:cNvSpPr/>
          <p:nvPr/>
        </p:nvSpPr>
        <p:spPr>
          <a:xfrm>
            <a:off x="8130475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矩形 255"/>
          <p:cNvSpPr/>
          <p:nvPr/>
        </p:nvSpPr>
        <p:spPr>
          <a:xfrm>
            <a:off x="8232688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/>
          <p:cNvSpPr/>
          <p:nvPr/>
        </p:nvSpPr>
        <p:spPr>
          <a:xfrm>
            <a:off x="8334901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矩形 257"/>
          <p:cNvSpPr/>
          <p:nvPr/>
        </p:nvSpPr>
        <p:spPr>
          <a:xfrm>
            <a:off x="8440199" y="5911022"/>
            <a:ext cx="105834" cy="186266"/>
          </a:xfrm>
          <a:prstGeom prst="rect">
            <a:avLst/>
          </a:prstGeom>
          <a:solidFill>
            <a:srgbClr val="1F78B4"/>
          </a:solidFill>
          <a:ln w="6350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矩形 258"/>
          <p:cNvSpPr/>
          <p:nvPr/>
        </p:nvSpPr>
        <p:spPr>
          <a:xfrm>
            <a:off x="8542412" y="5911022"/>
            <a:ext cx="105834" cy="186266"/>
          </a:xfrm>
          <a:prstGeom prst="rect">
            <a:avLst/>
          </a:prstGeom>
          <a:solidFill>
            <a:srgbClr val="FF7F00"/>
          </a:solidFill>
          <a:ln w="635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矩形 260"/>
          <p:cNvSpPr/>
          <p:nvPr/>
        </p:nvSpPr>
        <p:spPr>
          <a:xfrm>
            <a:off x="7997199" y="4668227"/>
            <a:ext cx="651046" cy="176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7277739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Proximity</a:t>
            </a:r>
            <a:endParaRPr lang="en-US" sz="1200" dirty="0"/>
          </a:p>
        </p:txBody>
      </p:sp>
      <p:sp>
        <p:nvSpPr>
          <p:cNvPr id="264" name="矩形 263"/>
          <p:cNvSpPr/>
          <p:nvPr/>
        </p:nvSpPr>
        <p:spPr>
          <a:xfrm>
            <a:off x="7338837" y="4668227"/>
            <a:ext cx="65104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7944630" y="4614762"/>
            <a:ext cx="9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Similarity</a:t>
            </a:r>
            <a:endParaRPr lang="en-US" sz="12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Barcodes for comparison</a:t>
            </a:r>
            <a:endParaRPr 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234338" y="5061757"/>
            <a:ext cx="2430269" cy="2258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8356751" y="2431964"/>
            <a:ext cx="395791" cy="4108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28" y="174171"/>
            <a:ext cx="8887968" cy="652054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矩形 3"/>
          <p:cNvSpPr/>
          <p:nvPr/>
        </p:nvSpPr>
        <p:spPr>
          <a:xfrm>
            <a:off x="287674" y="1069521"/>
            <a:ext cx="5504136" cy="5442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85348" y="574093"/>
            <a:ext cx="275263" cy="293914"/>
          </a:xfrm>
          <a:prstGeom prst="ellipse">
            <a:avLst/>
          </a:prstGeom>
          <a:solidFill>
            <a:srgbClr val="1F78B4"/>
          </a:solidFill>
          <a:ln w="2857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94144" y="574093"/>
            <a:ext cx="275263" cy="293914"/>
          </a:xfrm>
          <a:prstGeom prst="ellipse">
            <a:avLst/>
          </a:prstGeom>
          <a:solidFill>
            <a:srgbClr val="33A02C"/>
          </a:solidFill>
          <a:ln w="28575">
            <a:solidFill>
              <a:srgbClr val="33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202940" y="574093"/>
            <a:ext cx="275263" cy="293914"/>
          </a:xfrm>
          <a:prstGeom prst="ellipse">
            <a:avLst/>
          </a:prstGeom>
          <a:solidFill>
            <a:srgbClr val="FF7F00"/>
          </a:solidFill>
          <a:ln w="28575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11736" y="574093"/>
            <a:ext cx="275263" cy="293914"/>
          </a:xfrm>
          <a:prstGeom prst="ellipse">
            <a:avLst/>
          </a:prstGeom>
          <a:solidFill>
            <a:srgbClr val="E31A1C"/>
          </a:solidFill>
          <a:ln w="28575">
            <a:solidFill>
              <a:srgbClr val="E3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20532" y="574093"/>
            <a:ext cx="275263" cy="293914"/>
          </a:xfrm>
          <a:prstGeom prst="ellipse">
            <a:avLst/>
          </a:prstGeom>
          <a:solidFill>
            <a:srgbClr val="6A3D9A"/>
          </a:solidFill>
          <a:ln w="28575">
            <a:solidFill>
              <a:srgbClr val="6A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429328" y="574093"/>
            <a:ext cx="275263" cy="293914"/>
          </a:xfrm>
          <a:prstGeom prst="ellipse">
            <a:avLst/>
          </a:prstGeom>
          <a:solidFill>
            <a:srgbClr val="A6CEE3"/>
          </a:solidFill>
          <a:ln w="28575">
            <a:solidFill>
              <a:srgbClr val="A6C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838124" y="574093"/>
            <a:ext cx="275263" cy="293914"/>
          </a:xfrm>
          <a:prstGeom prst="ellipse">
            <a:avLst/>
          </a:prstGeom>
          <a:noFill/>
          <a:ln w="28575">
            <a:solidFill>
              <a:srgbClr val="B2D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3246920" y="574093"/>
            <a:ext cx="275263" cy="293914"/>
          </a:xfrm>
          <a:prstGeom prst="ellipse">
            <a:avLst/>
          </a:prstGeom>
          <a:noFill/>
          <a:ln w="28575">
            <a:solidFill>
              <a:srgbClr val="FDB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3655716" y="574093"/>
            <a:ext cx="275263" cy="293914"/>
          </a:xfrm>
          <a:prstGeom prst="ellipse">
            <a:avLst/>
          </a:prstGeom>
          <a:noFill/>
          <a:ln w="28575">
            <a:solidFill>
              <a:srgbClr val="FB9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64512" y="574093"/>
            <a:ext cx="275263" cy="293914"/>
          </a:xfrm>
          <a:prstGeom prst="ellipse">
            <a:avLst/>
          </a:prstGeom>
          <a:noFill/>
          <a:ln w="28575">
            <a:solidFill>
              <a:srgbClr val="CAB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027253" y="504574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45317" y="574093"/>
            <a:ext cx="8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All</a:t>
            </a:r>
            <a:endParaRPr 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7674" y="266316"/>
            <a:ext cx="269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10 Communities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30380" y="370115"/>
            <a:ext cx="2819705" cy="9799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030381" y="1509773"/>
            <a:ext cx="2809124" cy="26444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030380" y="4267200"/>
            <a:ext cx="2819705" cy="21895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2.iconfinder.com/data/icons/windows-8-metro-style/512/zoom_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8" y="1893691"/>
            <a:ext cx="307946" cy="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841888" y="184797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Lens Size</a:t>
            </a:r>
            <a:endParaRPr 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48521" y="1847978"/>
            <a:ext cx="103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Zoom Level</a:t>
            </a:r>
            <a:endParaRPr 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339775" y="1938383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1657915" y="1938382"/>
            <a:ext cx="1367781" cy="1190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41004" y="398443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Proximity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041004" y="714118"/>
            <a:ext cx="90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Similarity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1275" y="1029793"/>
            <a:ext cx="18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Neighbors</a:t>
            </a:r>
            <a:endParaRPr 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932160" y="524430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6932160" y="805135"/>
            <a:ext cx="951362" cy="11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782339" y="1093994"/>
            <a:ext cx="324316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727603" y="606750"/>
            <a:ext cx="217714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024286" y="792122"/>
            <a:ext cx="108857" cy="142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35277" y="411671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135277" y="714245"/>
            <a:ext cx="76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</a:t>
            </a:r>
            <a:endParaRPr lang="en-US" sz="1400" dirty="0"/>
          </a:p>
        </p:txBody>
      </p:sp>
      <p:sp>
        <p:nvSpPr>
          <p:cNvPr id="25" name="任意多边形 24"/>
          <p:cNvSpPr/>
          <p:nvPr/>
        </p:nvSpPr>
        <p:spPr>
          <a:xfrm>
            <a:off x="288235" y="1162738"/>
            <a:ext cx="5510394" cy="377915"/>
          </a:xfrm>
          <a:custGeom>
            <a:avLst/>
            <a:gdLst>
              <a:gd name="connsiteX0" fmla="*/ 0 w 5510394"/>
              <a:gd name="connsiteY0" fmla="*/ 367888 h 377915"/>
              <a:gd name="connsiteX1" fmla="*/ 298174 w 5510394"/>
              <a:gd name="connsiteY1" fmla="*/ 348010 h 377915"/>
              <a:gd name="connsiteX2" fmla="*/ 477078 w 5510394"/>
              <a:gd name="connsiteY2" fmla="*/ 367888 h 377915"/>
              <a:gd name="connsiteX3" fmla="*/ 546652 w 5510394"/>
              <a:gd name="connsiteY3" fmla="*/ 288375 h 377915"/>
              <a:gd name="connsiteX4" fmla="*/ 695739 w 5510394"/>
              <a:gd name="connsiteY4" fmla="*/ 377827 h 377915"/>
              <a:gd name="connsiteX5" fmla="*/ 805069 w 5510394"/>
              <a:gd name="connsiteY5" fmla="*/ 268497 h 377915"/>
              <a:gd name="connsiteX6" fmla="*/ 1033669 w 5510394"/>
              <a:gd name="connsiteY6" fmla="*/ 308253 h 377915"/>
              <a:gd name="connsiteX7" fmla="*/ 1152939 w 5510394"/>
              <a:gd name="connsiteY7" fmla="*/ 129349 h 377915"/>
              <a:gd name="connsiteX8" fmla="*/ 1302026 w 5510394"/>
              <a:gd name="connsiteY8" fmla="*/ 99532 h 377915"/>
              <a:gd name="connsiteX9" fmla="*/ 1480930 w 5510394"/>
              <a:gd name="connsiteY9" fmla="*/ 69714 h 377915"/>
              <a:gd name="connsiteX10" fmla="*/ 1600200 w 5510394"/>
              <a:gd name="connsiteY10" fmla="*/ 140 h 377915"/>
              <a:gd name="connsiteX11" fmla="*/ 1749287 w 5510394"/>
              <a:gd name="connsiteY11" fmla="*/ 89592 h 377915"/>
              <a:gd name="connsiteX12" fmla="*/ 1918252 w 5510394"/>
              <a:gd name="connsiteY12" fmla="*/ 169105 h 377915"/>
              <a:gd name="connsiteX13" fmla="*/ 2047461 w 5510394"/>
              <a:gd name="connsiteY13" fmla="*/ 139288 h 377915"/>
              <a:gd name="connsiteX14" fmla="*/ 2176669 w 5510394"/>
              <a:gd name="connsiteY14" fmla="*/ 169105 h 377915"/>
              <a:gd name="connsiteX15" fmla="*/ 2375452 w 5510394"/>
              <a:gd name="connsiteY15" fmla="*/ 188984 h 377915"/>
              <a:gd name="connsiteX16" fmla="*/ 2514600 w 5510394"/>
              <a:gd name="connsiteY16" fmla="*/ 218801 h 377915"/>
              <a:gd name="connsiteX17" fmla="*/ 2882348 w 5510394"/>
              <a:gd name="connsiteY17" fmla="*/ 248619 h 377915"/>
              <a:gd name="connsiteX18" fmla="*/ 3299791 w 5510394"/>
              <a:gd name="connsiteY18" fmla="*/ 278436 h 377915"/>
              <a:gd name="connsiteX19" fmla="*/ 3468756 w 5510394"/>
              <a:gd name="connsiteY19" fmla="*/ 268497 h 377915"/>
              <a:gd name="connsiteX20" fmla="*/ 3647661 w 5510394"/>
              <a:gd name="connsiteY20" fmla="*/ 238679 h 377915"/>
              <a:gd name="connsiteX21" fmla="*/ 3796748 w 5510394"/>
              <a:gd name="connsiteY21" fmla="*/ 308253 h 377915"/>
              <a:gd name="connsiteX22" fmla="*/ 3796748 w 5510394"/>
              <a:gd name="connsiteY22" fmla="*/ 318192 h 377915"/>
              <a:gd name="connsiteX23" fmla="*/ 4025348 w 5510394"/>
              <a:gd name="connsiteY23" fmla="*/ 268497 h 377915"/>
              <a:gd name="connsiteX24" fmla="*/ 4303643 w 5510394"/>
              <a:gd name="connsiteY24" fmla="*/ 268497 h 377915"/>
              <a:gd name="connsiteX25" fmla="*/ 4442791 w 5510394"/>
              <a:gd name="connsiteY25" fmla="*/ 278436 h 377915"/>
              <a:gd name="connsiteX26" fmla="*/ 4731026 w 5510394"/>
              <a:gd name="connsiteY26" fmla="*/ 338071 h 377915"/>
              <a:gd name="connsiteX27" fmla="*/ 4870174 w 5510394"/>
              <a:gd name="connsiteY27" fmla="*/ 318192 h 377915"/>
              <a:gd name="connsiteX28" fmla="*/ 4979504 w 5510394"/>
              <a:gd name="connsiteY28" fmla="*/ 268497 h 377915"/>
              <a:gd name="connsiteX29" fmla="*/ 5198165 w 5510394"/>
              <a:gd name="connsiteY29" fmla="*/ 278436 h 377915"/>
              <a:gd name="connsiteX30" fmla="*/ 5327374 w 5510394"/>
              <a:gd name="connsiteY30" fmla="*/ 308253 h 377915"/>
              <a:gd name="connsiteX31" fmla="*/ 5436704 w 5510394"/>
              <a:gd name="connsiteY31" fmla="*/ 308253 h 377915"/>
              <a:gd name="connsiteX32" fmla="*/ 5506278 w 5510394"/>
              <a:gd name="connsiteY32" fmla="*/ 288375 h 377915"/>
              <a:gd name="connsiteX33" fmla="*/ 5496339 w 5510394"/>
              <a:gd name="connsiteY33" fmla="*/ 308253 h 37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10394" h="377915">
                <a:moveTo>
                  <a:pt x="0" y="367888"/>
                </a:moveTo>
                <a:cubicBezTo>
                  <a:pt x="109330" y="357949"/>
                  <a:pt x="218661" y="348010"/>
                  <a:pt x="298174" y="348010"/>
                </a:cubicBezTo>
                <a:cubicBezTo>
                  <a:pt x="377687" y="348010"/>
                  <a:pt x="435665" y="377827"/>
                  <a:pt x="477078" y="367888"/>
                </a:cubicBezTo>
                <a:cubicBezTo>
                  <a:pt x="518491" y="357949"/>
                  <a:pt x="510209" y="286719"/>
                  <a:pt x="546652" y="288375"/>
                </a:cubicBezTo>
                <a:cubicBezTo>
                  <a:pt x="583095" y="290031"/>
                  <a:pt x="652670" y="381140"/>
                  <a:pt x="695739" y="377827"/>
                </a:cubicBezTo>
                <a:cubicBezTo>
                  <a:pt x="738809" y="374514"/>
                  <a:pt x="748747" y="280093"/>
                  <a:pt x="805069" y="268497"/>
                </a:cubicBezTo>
                <a:cubicBezTo>
                  <a:pt x="861391" y="256901"/>
                  <a:pt x="975691" y="331444"/>
                  <a:pt x="1033669" y="308253"/>
                </a:cubicBezTo>
                <a:cubicBezTo>
                  <a:pt x="1091647" y="285062"/>
                  <a:pt x="1108213" y="164136"/>
                  <a:pt x="1152939" y="129349"/>
                </a:cubicBezTo>
                <a:cubicBezTo>
                  <a:pt x="1197665" y="94562"/>
                  <a:pt x="1247361" y="109471"/>
                  <a:pt x="1302026" y="99532"/>
                </a:cubicBezTo>
                <a:cubicBezTo>
                  <a:pt x="1356691" y="89593"/>
                  <a:pt x="1431234" y="86279"/>
                  <a:pt x="1480930" y="69714"/>
                </a:cubicBezTo>
                <a:cubicBezTo>
                  <a:pt x="1530626" y="53149"/>
                  <a:pt x="1555474" y="-3173"/>
                  <a:pt x="1600200" y="140"/>
                </a:cubicBezTo>
                <a:cubicBezTo>
                  <a:pt x="1644926" y="3453"/>
                  <a:pt x="1696278" y="61431"/>
                  <a:pt x="1749287" y="89592"/>
                </a:cubicBezTo>
                <a:cubicBezTo>
                  <a:pt x="1802296" y="117753"/>
                  <a:pt x="1868556" y="160822"/>
                  <a:pt x="1918252" y="169105"/>
                </a:cubicBezTo>
                <a:cubicBezTo>
                  <a:pt x="1967948" y="177388"/>
                  <a:pt x="2004392" y="139288"/>
                  <a:pt x="2047461" y="139288"/>
                </a:cubicBezTo>
                <a:cubicBezTo>
                  <a:pt x="2090530" y="139288"/>
                  <a:pt x="2122004" y="160822"/>
                  <a:pt x="2176669" y="169105"/>
                </a:cubicBezTo>
                <a:cubicBezTo>
                  <a:pt x="2231334" y="177388"/>
                  <a:pt x="2319130" y="180701"/>
                  <a:pt x="2375452" y="188984"/>
                </a:cubicBezTo>
                <a:cubicBezTo>
                  <a:pt x="2431774" y="197267"/>
                  <a:pt x="2430117" y="208862"/>
                  <a:pt x="2514600" y="218801"/>
                </a:cubicBezTo>
                <a:cubicBezTo>
                  <a:pt x="2599083" y="228740"/>
                  <a:pt x="2882348" y="248619"/>
                  <a:pt x="2882348" y="248619"/>
                </a:cubicBezTo>
                <a:cubicBezTo>
                  <a:pt x="3013213" y="258558"/>
                  <a:pt x="3202057" y="275123"/>
                  <a:pt x="3299791" y="278436"/>
                </a:cubicBezTo>
                <a:cubicBezTo>
                  <a:pt x="3397525" y="281749"/>
                  <a:pt x="3410778" y="275123"/>
                  <a:pt x="3468756" y="268497"/>
                </a:cubicBezTo>
                <a:cubicBezTo>
                  <a:pt x="3526734" y="261871"/>
                  <a:pt x="3592996" y="232053"/>
                  <a:pt x="3647661" y="238679"/>
                </a:cubicBezTo>
                <a:cubicBezTo>
                  <a:pt x="3702326" y="245305"/>
                  <a:pt x="3771900" y="295001"/>
                  <a:pt x="3796748" y="308253"/>
                </a:cubicBezTo>
                <a:cubicBezTo>
                  <a:pt x="3821596" y="321505"/>
                  <a:pt x="3758648" y="324818"/>
                  <a:pt x="3796748" y="318192"/>
                </a:cubicBezTo>
                <a:cubicBezTo>
                  <a:pt x="3834848" y="311566"/>
                  <a:pt x="3940865" y="276780"/>
                  <a:pt x="4025348" y="268497"/>
                </a:cubicBezTo>
                <a:cubicBezTo>
                  <a:pt x="4109831" y="260214"/>
                  <a:pt x="4234069" y="266841"/>
                  <a:pt x="4303643" y="268497"/>
                </a:cubicBezTo>
                <a:cubicBezTo>
                  <a:pt x="4373217" y="270153"/>
                  <a:pt x="4371561" y="266840"/>
                  <a:pt x="4442791" y="278436"/>
                </a:cubicBezTo>
                <a:cubicBezTo>
                  <a:pt x="4514021" y="290032"/>
                  <a:pt x="4659796" y="331445"/>
                  <a:pt x="4731026" y="338071"/>
                </a:cubicBezTo>
                <a:cubicBezTo>
                  <a:pt x="4802256" y="344697"/>
                  <a:pt x="4828761" y="329788"/>
                  <a:pt x="4870174" y="318192"/>
                </a:cubicBezTo>
                <a:cubicBezTo>
                  <a:pt x="4911587" y="306596"/>
                  <a:pt x="4924839" y="275123"/>
                  <a:pt x="4979504" y="268497"/>
                </a:cubicBezTo>
                <a:cubicBezTo>
                  <a:pt x="5034169" y="261871"/>
                  <a:pt x="5140187" y="271810"/>
                  <a:pt x="5198165" y="278436"/>
                </a:cubicBezTo>
                <a:cubicBezTo>
                  <a:pt x="5256143" y="285062"/>
                  <a:pt x="5287618" y="303284"/>
                  <a:pt x="5327374" y="308253"/>
                </a:cubicBezTo>
                <a:cubicBezTo>
                  <a:pt x="5367130" y="313222"/>
                  <a:pt x="5406887" y="311566"/>
                  <a:pt x="5436704" y="308253"/>
                </a:cubicBezTo>
                <a:cubicBezTo>
                  <a:pt x="5466521" y="304940"/>
                  <a:pt x="5496339" y="288375"/>
                  <a:pt x="5506278" y="288375"/>
                </a:cubicBezTo>
                <a:cubicBezTo>
                  <a:pt x="5516217" y="288375"/>
                  <a:pt x="5506278" y="298314"/>
                  <a:pt x="5496339" y="30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0035" y="972298"/>
            <a:ext cx="1388878" cy="859526"/>
            <a:chOff x="820035" y="972298"/>
            <a:chExt cx="1388878" cy="859526"/>
          </a:xfrm>
        </p:grpSpPr>
        <p:sp>
          <p:nvSpPr>
            <p:cNvPr id="23" name="矩形 22"/>
            <p:cNvSpPr/>
            <p:nvPr/>
          </p:nvSpPr>
          <p:spPr>
            <a:xfrm>
              <a:off x="869637" y="972298"/>
              <a:ext cx="1289674" cy="7347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2119026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820035" y="1712080"/>
              <a:ext cx="89887" cy="11974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77473" y="1605793"/>
            <a:ext cx="22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 Node-Link Diagram</a:t>
            </a:r>
            <a:endParaRPr lang="en-US" sz="1400" dirty="0"/>
          </a:p>
        </p:txBody>
      </p:sp>
      <p:sp>
        <p:nvSpPr>
          <p:cNvPr id="44" name="椭圆 43"/>
          <p:cNvSpPr/>
          <p:nvPr/>
        </p:nvSpPr>
        <p:spPr>
          <a:xfrm>
            <a:off x="2453159" y="1927552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5302809" y="1927576"/>
            <a:ext cx="145513" cy="1368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87675" y="2295939"/>
            <a:ext cx="5518141" cy="4160813"/>
            <a:chOff x="120562" y="1623733"/>
            <a:chExt cx="4553102" cy="344110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62" y="1623733"/>
              <a:ext cx="4553102" cy="3441102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1598773" y="431839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809513" y="4318398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69521" y="426124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869520" y="422696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08787" y="4226959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26428" y="4192670"/>
              <a:ext cx="34289" cy="3428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7" name="直接连接符 56"/>
            <p:cNvCxnSpPr>
              <a:stCxn id="56" idx="6"/>
              <a:endCxn id="51" idx="2"/>
            </p:cNvCxnSpPr>
            <p:nvPr/>
          </p:nvCxnSpPr>
          <p:spPr>
            <a:xfrm>
              <a:off x="1360718" y="4209815"/>
              <a:ext cx="238055" cy="1257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6"/>
            </p:cNvCxnSpPr>
            <p:nvPr/>
          </p:nvCxnSpPr>
          <p:spPr>
            <a:xfrm flipV="1">
              <a:off x="1633062" y="4335541"/>
              <a:ext cx="174250" cy="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53" idx="2"/>
            </p:cNvCxnSpPr>
            <p:nvPr/>
          </p:nvCxnSpPr>
          <p:spPr>
            <a:xfrm flipV="1">
              <a:off x="1636828" y="4278393"/>
              <a:ext cx="232693" cy="5143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2"/>
            </p:cNvCxnSpPr>
            <p:nvPr/>
          </p:nvCxnSpPr>
          <p:spPr>
            <a:xfrm flipV="1">
              <a:off x="1636826" y="4244104"/>
              <a:ext cx="232692" cy="8572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7"/>
              <a:endCxn id="55" idx="2"/>
            </p:cNvCxnSpPr>
            <p:nvPr/>
          </p:nvCxnSpPr>
          <p:spPr>
            <a:xfrm flipV="1">
              <a:off x="1628040" y="4244104"/>
              <a:ext cx="80746" cy="7931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10690" y="2126266"/>
            <a:ext cx="2648505" cy="1815297"/>
            <a:chOff x="6120840" y="1980528"/>
            <a:chExt cx="2648505" cy="1815297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34" y="3170804"/>
              <a:ext cx="381797" cy="3824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002" y="2275461"/>
              <a:ext cx="383329" cy="38244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553" y="2306191"/>
              <a:ext cx="382489" cy="382442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61" y="2753513"/>
              <a:ext cx="383184" cy="382442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604" y="3413383"/>
              <a:ext cx="383319" cy="3824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40" y="1980528"/>
              <a:ext cx="381110" cy="382442"/>
            </a:xfrm>
            <a:prstGeom prst="rect">
              <a:avLst/>
            </a:prstGeom>
          </p:spPr>
        </p:pic>
        <p:sp>
          <p:nvSpPr>
            <p:cNvPr id="69" name="椭圆 68"/>
            <p:cNvSpPr/>
            <p:nvPr/>
          </p:nvSpPr>
          <p:spPr>
            <a:xfrm>
              <a:off x="6982441" y="3135955"/>
              <a:ext cx="477182" cy="4716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0" name="直接连接符 69"/>
            <p:cNvCxnSpPr>
              <a:stCxn id="69" idx="6"/>
              <a:endCxn id="67" idx="1"/>
            </p:cNvCxnSpPr>
            <p:nvPr/>
          </p:nvCxnSpPr>
          <p:spPr>
            <a:xfrm>
              <a:off x="7459623" y="3371779"/>
              <a:ext cx="760981" cy="23282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1"/>
              <a:endCxn id="68" idx="2"/>
            </p:cNvCxnSpPr>
            <p:nvPr/>
          </p:nvCxnSpPr>
          <p:spPr>
            <a:xfrm flipH="1" flipV="1">
              <a:off x="6311395" y="2362970"/>
              <a:ext cx="740928" cy="8420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7"/>
              <a:endCxn id="64" idx="2"/>
            </p:cNvCxnSpPr>
            <p:nvPr/>
          </p:nvCxnSpPr>
          <p:spPr>
            <a:xfrm flipV="1">
              <a:off x="7389741" y="2657903"/>
              <a:ext cx="453926" cy="547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7"/>
              <a:endCxn id="65" idx="1"/>
            </p:cNvCxnSpPr>
            <p:nvPr/>
          </p:nvCxnSpPr>
          <p:spPr>
            <a:xfrm flipV="1">
              <a:off x="7389741" y="2497412"/>
              <a:ext cx="983812" cy="707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6"/>
              <a:endCxn id="66" idx="1"/>
            </p:cNvCxnSpPr>
            <p:nvPr/>
          </p:nvCxnSpPr>
          <p:spPr>
            <a:xfrm flipV="1">
              <a:off x="7459623" y="2944734"/>
              <a:ext cx="926538" cy="42704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7944497" y="420204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750371" y="1036059"/>
            <a:ext cx="2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7" name="矩形 76"/>
          <p:cNvSpPr/>
          <p:nvPr/>
        </p:nvSpPr>
        <p:spPr>
          <a:xfrm>
            <a:off x="8217637" y="1089311"/>
            <a:ext cx="541557" cy="1767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本框 77"/>
          <p:cNvSpPr txBox="1"/>
          <p:nvPr/>
        </p:nvSpPr>
        <p:spPr>
          <a:xfrm>
            <a:off x="8186370" y="1024263"/>
            <a:ext cx="67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7046299" y="524430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7681625" y="804249"/>
            <a:ext cx="201427" cy="1117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38085" y="881870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757687" y="882332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826966" y="578814"/>
            <a:ext cx="23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34485" y="583167"/>
            <a:ext cx="42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</a:t>
            </a:r>
            <a:endParaRPr lang="en-US" sz="1000" dirty="0"/>
          </a:p>
        </p:txBody>
      </p:sp>
      <p:sp>
        <p:nvSpPr>
          <p:cNvPr id="266" name="文本框 265"/>
          <p:cNvSpPr txBox="1"/>
          <p:nvPr/>
        </p:nvSpPr>
        <p:spPr>
          <a:xfrm>
            <a:off x="6079676" y="4329530"/>
            <a:ext cx="246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Parallel Coordinates</a:t>
            </a:r>
            <a:endParaRPr 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184909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8593773" y="4759892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7089161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8291868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7995772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7700045" y="4765657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7395484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6789106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6484545" y="4759890"/>
            <a:ext cx="12357" cy="136748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184909" y="4934465"/>
            <a:ext cx="299636" cy="127686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481613" y="5062151"/>
            <a:ext cx="310747" cy="4392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785473" y="5107374"/>
            <a:ext cx="309864" cy="61869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 flipV="1">
            <a:off x="7095337" y="5094409"/>
            <a:ext cx="301905" cy="74834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7391056" y="5094409"/>
            <a:ext cx="310747" cy="4392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7697382" y="5139608"/>
            <a:ext cx="304568" cy="9574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7997714" y="5230681"/>
            <a:ext cx="302619" cy="147399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8290788" y="5380280"/>
            <a:ext cx="310747" cy="43923"/>
          </a:xfrm>
          <a:prstGeom prst="line">
            <a:avLst/>
          </a:prstGeom>
          <a:ln w="1270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6185532" y="5240770"/>
            <a:ext cx="299432" cy="8033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6475265" y="5247056"/>
            <a:ext cx="323465" cy="131024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6799613" y="5378080"/>
            <a:ext cx="295724" cy="44823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7092244" y="5422903"/>
            <a:ext cx="314981" cy="142279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 flipV="1">
            <a:off x="7400794" y="5464363"/>
            <a:ext cx="305429" cy="96887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7694760" y="5467086"/>
            <a:ext cx="313369" cy="41945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7993206" y="5508131"/>
            <a:ext cx="301842" cy="113840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 flipV="1">
            <a:off x="8287667" y="5518084"/>
            <a:ext cx="305429" cy="96887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Combine Temporal Similarity with Spatial Proximity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Discover </a:t>
            </a:r>
            <a:r>
              <a:rPr lang="en-US" sz="2400" b="1" dirty="0"/>
              <a:t>interesting</a:t>
            </a:r>
            <a:r>
              <a:rPr lang="en-US" sz="2400" dirty="0"/>
              <a:t> members</a:t>
            </a:r>
            <a:endParaRPr lang="en-US" sz="2400" dirty="0" smtClean="0"/>
          </a:p>
          <a:p>
            <a:r>
              <a:rPr lang="en-US" sz="1800" dirty="0" smtClean="0"/>
              <a:t>Expected </a:t>
            </a:r>
            <a:r>
              <a:rPr lang="en-US" sz="1800" dirty="0"/>
              <a:t>– nodes have </a:t>
            </a:r>
            <a:r>
              <a:rPr lang="en-US" sz="1800" b="1" dirty="0"/>
              <a:t>high</a:t>
            </a:r>
            <a:r>
              <a:rPr lang="en-US" sz="1800" dirty="0"/>
              <a:t> similarity to the nodes </a:t>
            </a:r>
            <a:r>
              <a:rPr lang="en-US" sz="1800" b="1" dirty="0"/>
              <a:t>far</a:t>
            </a:r>
            <a:r>
              <a:rPr lang="en-US" sz="1800" dirty="0"/>
              <a:t> in the distance</a:t>
            </a:r>
          </a:p>
          <a:p>
            <a:r>
              <a:rPr lang="en-US" sz="1800" dirty="0"/>
              <a:t>Unexpected – nodes have </a:t>
            </a:r>
            <a:r>
              <a:rPr lang="en-US" sz="1800" b="1" dirty="0"/>
              <a:t>low</a:t>
            </a:r>
            <a:r>
              <a:rPr lang="en-US" sz="1800" dirty="0"/>
              <a:t> similarity to the nodes </a:t>
            </a:r>
            <a:r>
              <a:rPr lang="en-US" sz="1800" b="1" dirty="0"/>
              <a:t>close</a:t>
            </a:r>
            <a:r>
              <a:rPr lang="en-US" sz="1800" dirty="0"/>
              <a:t> in the distance</a:t>
            </a:r>
          </a:p>
          <a:p>
            <a:r>
              <a:rPr lang="en-US" sz="1800" dirty="0" smtClean="0"/>
              <a:t>Noise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to discover </a:t>
            </a:r>
            <a:r>
              <a:rPr lang="en-US" sz="2400" b="1" dirty="0"/>
              <a:t>interesting</a:t>
            </a:r>
            <a:r>
              <a:rPr lang="en-US" sz="2400" dirty="0"/>
              <a:t> </a:t>
            </a:r>
            <a:r>
              <a:rPr lang="en-US" sz="2400" dirty="0" smtClean="0"/>
              <a:t>members</a:t>
            </a:r>
          </a:p>
          <a:p>
            <a:r>
              <a:rPr lang="en-US" sz="1800" dirty="0"/>
              <a:t>Expected: observe first, then auto-detection (semi-</a:t>
            </a:r>
            <a:r>
              <a:rPr lang="en-US" sz="1800" dirty="0" err="1"/>
              <a:t>autodetection</a:t>
            </a:r>
            <a:r>
              <a:rPr lang="en-US" sz="1800" dirty="0"/>
              <a:t>)</a:t>
            </a:r>
          </a:p>
          <a:p>
            <a:r>
              <a:rPr lang="en-US" sz="1800" dirty="0"/>
              <a:t>Unexpected: observe first, then auto-detection (semi-</a:t>
            </a:r>
            <a:r>
              <a:rPr lang="en-US" sz="1800" dirty="0" err="1"/>
              <a:t>autodetection</a:t>
            </a:r>
            <a:r>
              <a:rPr lang="en-US" sz="1800" dirty="0"/>
              <a:t>)</a:t>
            </a:r>
          </a:p>
          <a:p>
            <a:r>
              <a:rPr lang="en-US" sz="1800" dirty="0"/>
              <a:t>Noise: manually or auto-detection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290</Words>
  <Application>Microsoft Office PowerPoint</Application>
  <PresentationFormat>全屏显示(4:3)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Combine Temporal Similarity with Spatial Proximity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Chihua</dc:creator>
  <cp:lastModifiedBy>Chihua</cp:lastModifiedBy>
  <cp:revision>40</cp:revision>
  <dcterms:created xsi:type="dcterms:W3CDTF">2016-02-23T21:56:12Z</dcterms:created>
  <dcterms:modified xsi:type="dcterms:W3CDTF">2016-02-29T05:22:26Z</dcterms:modified>
</cp:coreProperties>
</file>