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0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2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 Nguyen" userId="77b4ac54e37c0b7d" providerId="LiveId" clId="{290A8DCE-218C-4A63-9B7D-A3C4843ED0D5}"/>
    <pc:docChg chg="modSld">
      <pc:chgData name="Cam Nguyen" userId="77b4ac54e37c0b7d" providerId="LiveId" clId="{290A8DCE-218C-4A63-9B7D-A3C4843ED0D5}" dt="2022-03-19T10:48:56.833" v="6" actId="2711"/>
      <pc:docMkLst>
        <pc:docMk/>
      </pc:docMkLst>
      <pc:sldChg chg="modSp mod">
        <pc:chgData name="Cam Nguyen" userId="77b4ac54e37c0b7d" providerId="LiveId" clId="{290A8DCE-218C-4A63-9B7D-A3C4843ED0D5}" dt="2022-03-19T10:48:56.833" v="6" actId="2711"/>
        <pc:sldMkLst>
          <pc:docMk/>
          <pc:sldMk cId="3743770699" sldId="256"/>
        </pc:sldMkLst>
        <pc:spChg chg="mod">
          <ac:chgData name="Cam Nguyen" userId="77b4ac54e37c0b7d" providerId="LiveId" clId="{290A8DCE-218C-4A63-9B7D-A3C4843ED0D5}" dt="2022-03-19T10:48:42.377" v="4" actId="2711"/>
          <ac:spMkLst>
            <pc:docMk/>
            <pc:sldMk cId="3743770699" sldId="256"/>
            <ac:spMk id="18" creationId="{00000000-0000-0000-0000-000000000000}"/>
          </ac:spMkLst>
        </pc:spChg>
        <pc:spChg chg="mod">
          <ac:chgData name="Cam Nguyen" userId="77b4ac54e37c0b7d" providerId="LiveId" clId="{290A8DCE-218C-4A63-9B7D-A3C4843ED0D5}" dt="2022-03-19T10:48:33.194" v="3" actId="2711"/>
          <ac:spMkLst>
            <pc:docMk/>
            <pc:sldMk cId="3743770699" sldId="256"/>
            <ac:spMk id="19" creationId="{00000000-0000-0000-0000-000000000000}"/>
          </ac:spMkLst>
        </pc:spChg>
        <pc:graphicFrameChg chg="modGraphic">
          <ac:chgData name="Cam Nguyen" userId="77b4ac54e37c0b7d" providerId="LiveId" clId="{290A8DCE-218C-4A63-9B7D-A3C4843ED0D5}" dt="2022-03-19T10:48:25.149" v="2" actId="14734"/>
          <ac:graphicFrameMkLst>
            <pc:docMk/>
            <pc:sldMk cId="3743770699" sldId="256"/>
            <ac:graphicFrameMk id="4" creationId="{00000000-0000-0000-0000-000000000000}"/>
          </ac:graphicFrameMkLst>
        </pc:graphicFrameChg>
        <pc:graphicFrameChg chg="modGraphic">
          <ac:chgData name="Cam Nguyen" userId="77b4ac54e37c0b7d" providerId="LiveId" clId="{290A8DCE-218C-4A63-9B7D-A3C4843ED0D5}" dt="2022-03-19T10:48:56.833" v="6" actId="2711"/>
          <ac:graphicFrameMkLst>
            <pc:docMk/>
            <pc:sldMk cId="3743770699" sldId="256"/>
            <ac:graphicFrameMk id="15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16E3-09C8-4DA3-AAEA-B9BBC056B25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12FF-6140-468F-A0E7-6D7D8BA1F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4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16E3-09C8-4DA3-AAEA-B9BBC056B25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12FF-6140-468F-A0E7-6D7D8BA1F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16E3-09C8-4DA3-AAEA-B9BBC056B25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12FF-6140-468F-A0E7-6D7D8BA1F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3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16E3-09C8-4DA3-AAEA-B9BBC056B25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12FF-6140-468F-A0E7-6D7D8BA1F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6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16E3-09C8-4DA3-AAEA-B9BBC056B25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12FF-6140-468F-A0E7-6D7D8BA1F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0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16E3-09C8-4DA3-AAEA-B9BBC056B25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12FF-6140-468F-A0E7-6D7D8BA1F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0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16E3-09C8-4DA3-AAEA-B9BBC056B25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12FF-6140-468F-A0E7-6D7D8BA1F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5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16E3-09C8-4DA3-AAEA-B9BBC056B25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12FF-6140-468F-A0E7-6D7D8BA1F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3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16E3-09C8-4DA3-AAEA-B9BBC056B25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12FF-6140-468F-A0E7-6D7D8BA1F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8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16E3-09C8-4DA3-AAEA-B9BBC056B25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12FF-6140-468F-A0E7-6D7D8BA1F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16E3-09C8-4DA3-AAEA-B9BBC056B25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12FF-6140-468F-A0E7-6D7D8BA1F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7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A16E3-09C8-4DA3-AAEA-B9BBC056B25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F12FF-6140-468F-A0E7-6D7D8BA1F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9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9775"/>
            <a:ext cx="2720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The flow of Filter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089" y="1541303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9" y="1554182"/>
            <a:ext cx="917308" cy="914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49705" y="700891"/>
            <a:ext cx="1486995" cy="2692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7129781" y="300572"/>
            <a:ext cx="1197736" cy="620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COUNTER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985151" y="1515545"/>
            <a:ext cx="1486996" cy="620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PRE_ADDR</a:t>
            </a:r>
          </a:p>
          <a:p>
            <a:pPr algn="ctr"/>
            <a:r>
              <a:rPr lang="en-US" b="1" dirty="0"/>
              <a:t>DECODER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85151" y="2773316"/>
            <a:ext cx="1486996" cy="620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ADDR</a:t>
            </a:r>
          </a:p>
          <a:p>
            <a:pPr algn="ctr"/>
            <a:r>
              <a:rPr lang="en-US" b="1" dirty="0"/>
              <a:t>DECODER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29780" y="4402427"/>
            <a:ext cx="2881393" cy="620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FILTER</a:t>
            </a:r>
          </a:p>
          <a:p>
            <a:pPr algn="ctr"/>
            <a:r>
              <a:rPr lang="en-US" b="1" dirty="0"/>
              <a:t>(MEDIAN/RANK-ORDER)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49704" y="5580430"/>
            <a:ext cx="1486996" cy="732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FIFO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697673" y="5398391"/>
            <a:ext cx="11939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229" y="5398391"/>
            <a:ext cx="1197736" cy="9144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1390918" y="2009104"/>
            <a:ext cx="135228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85102" y="1277183"/>
            <a:ext cx="1352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oImageTest.txt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727195" y="975607"/>
            <a:ext cx="1454" cy="485235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01558" y="1002417"/>
            <a:ext cx="1541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The order of being processed pixel</a:t>
            </a:r>
          </a:p>
        </p:txBody>
      </p:sp>
      <p:cxnSp>
        <p:nvCxnSpPr>
          <p:cNvPr id="25" name="Straight Arrow Connector 24"/>
          <p:cNvCxnSpPr>
            <a:stCxn id="9" idx="2"/>
            <a:endCxn id="10" idx="0"/>
          </p:cNvCxnSpPr>
          <p:nvPr/>
        </p:nvCxnSpPr>
        <p:spPr>
          <a:xfrm>
            <a:off x="7728649" y="2135878"/>
            <a:ext cx="0" cy="637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701558" y="2224870"/>
            <a:ext cx="2421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The starting row and column of the 3x3 window that being processed.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5615189" y="3083482"/>
            <a:ext cx="1197735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615189" y="2135878"/>
            <a:ext cx="0" cy="94760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336700" y="2135878"/>
            <a:ext cx="1278489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68543" y="1710803"/>
            <a:ext cx="2421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The address of 9 pixels (3x3 window) that being processed.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593202" y="3464417"/>
            <a:ext cx="0" cy="89937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41264" y="3641152"/>
            <a:ext cx="271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The grayscale of 9 pixels, corresponding to the input addresses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92402" y="5057883"/>
            <a:ext cx="135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The value of pixel that is filtered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0476" y="5057883"/>
            <a:ext cx="0" cy="461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468543" y="5937161"/>
            <a:ext cx="606637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84316" y="5571501"/>
            <a:ext cx="309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The 64x64 grayscale image that was filtered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475972" y="0"/>
            <a:ext cx="1352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START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697229" y="6338549"/>
            <a:ext cx="1352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Error Calculation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57893" y="6392502"/>
            <a:ext cx="1352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FINISH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88010" y="1554182"/>
            <a:ext cx="142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64x64 Grayscale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 Image (noised)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568674" y="5343321"/>
            <a:ext cx="1352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result.txt</a:t>
            </a:r>
          </a:p>
        </p:txBody>
      </p:sp>
    </p:spTree>
    <p:extLst>
      <p:ext uri="{BB962C8B-B14F-4D97-AF65-F5344CB8AC3E}">
        <p14:creationId xmlns:p14="http://schemas.microsoft.com/office/powerpoint/2010/main" val="401639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393697"/>
              </p:ext>
            </p:extLst>
          </p:nvPr>
        </p:nvGraphicFramePr>
        <p:xfrm>
          <a:off x="0" y="719666"/>
          <a:ext cx="12054625" cy="3021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0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3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9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21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522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136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9332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5(MEDIAN)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192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00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16" y="2397133"/>
            <a:ext cx="1162212" cy="1162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568" y="2387606"/>
            <a:ext cx="1162212" cy="1171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83" y="2381433"/>
            <a:ext cx="1171739" cy="11907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446" y="2381433"/>
            <a:ext cx="1181265" cy="11907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98" y="2359027"/>
            <a:ext cx="1200318" cy="1200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594" y="2359027"/>
            <a:ext cx="1190791" cy="11812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084" y="2359027"/>
            <a:ext cx="1181265" cy="11907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090" y="2367155"/>
            <a:ext cx="1190791" cy="11717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266" y="2359027"/>
            <a:ext cx="1190791" cy="1190791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725077"/>
              </p:ext>
            </p:extLst>
          </p:nvPr>
        </p:nvGraphicFramePr>
        <p:xfrm>
          <a:off x="3425780" y="4117812"/>
          <a:ext cx="5486400" cy="205564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4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5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9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noise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</a:t>
                      </a:r>
                      <a:endParaRPr 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Filtered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Image</a:t>
                      </a:r>
                    </a:p>
                    <a:p>
                      <a:pPr algn="ctr"/>
                      <a:r>
                        <a:rPr 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</a:t>
                      </a:r>
                      <a:r>
                        <a:rPr lang="en-US" b="1" baseline="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Matlab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364" y="4152013"/>
            <a:ext cx="1171739" cy="11717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601" y="4109010"/>
            <a:ext cx="1190791" cy="120031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286799" y="3769802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SSMI = ~ 0.9275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10949" y="38636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770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128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Cam Nguyen</cp:lastModifiedBy>
  <cp:revision>27</cp:revision>
  <dcterms:created xsi:type="dcterms:W3CDTF">2018-01-27T05:03:25Z</dcterms:created>
  <dcterms:modified xsi:type="dcterms:W3CDTF">2022-03-19T10:49:00Z</dcterms:modified>
</cp:coreProperties>
</file>