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B02E5-FC62-DA21-A569-150C07998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4F5522-8B47-9208-9BEC-0544B28FA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8869E5B-F5A2-9D34-0C8A-27DE1EE2B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D931-603D-4258-B735-6B59C1AD3FE1}" type="datetimeFigureOut">
              <a:rPr lang="es-MX" smtClean="0"/>
              <a:t>26/04/2025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BCF600-0232-F527-FE8C-82097480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C04C2B-D805-CB31-9B18-B68C9F4F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454C-D189-439A-A433-D922508A8B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523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2099AD-55D3-AD23-2B39-15242630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768748-3E88-E580-F51F-738B79B44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C78FD4-14D9-4D88-E237-82AFC1781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D931-603D-4258-B735-6B59C1AD3FE1}" type="datetimeFigureOut">
              <a:rPr lang="es-MX" smtClean="0"/>
              <a:t>26/04/2025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E95C4-16FC-6072-5AF2-FDCFF2BCB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1E3E2A-F8BC-E858-BB82-8FDD72890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454C-D189-439A-A433-D922508A8B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5650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99598D8-8588-9DA8-E9DB-E88FF272F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39BFB62-AC62-C515-B1CC-0F1AC7046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3D5BE5-76A9-5DF0-D011-ECF365EA1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D931-603D-4258-B735-6B59C1AD3FE1}" type="datetimeFigureOut">
              <a:rPr lang="es-MX" smtClean="0"/>
              <a:t>26/04/2025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4F43AC6-8D21-AB4E-F5D0-C6E62834B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FFCDF2-2156-E0A1-290A-C30C88443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454C-D189-439A-A433-D922508A8B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7113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06560-E0CB-028A-3038-AF3B7C14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67E656-6ADF-3B6E-5644-3C9FEDF028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10D4F8-53C6-8B73-CF6C-EF3E462CD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D931-603D-4258-B735-6B59C1AD3FE1}" type="datetimeFigureOut">
              <a:rPr lang="es-MX" smtClean="0"/>
              <a:t>26/04/2025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8F38C1-E467-D270-4C99-2974C43C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7424BD-7CAB-7509-CB95-BD9ED36B2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454C-D189-439A-A433-D922508A8B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974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106AF-FC59-381C-8CDF-18D311DE2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9E1205-3AB6-79D8-0EFD-C8C804956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D29F81-CBDB-9F57-FB33-F45B8772D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D931-603D-4258-B735-6B59C1AD3FE1}" type="datetimeFigureOut">
              <a:rPr lang="es-MX" smtClean="0"/>
              <a:t>26/04/2025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3CF0B9-97A7-022A-28AE-6F6F967CB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A13DA0-4622-1D02-BDC9-CEC86A4F9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454C-D189-439A-A433-D922508A8B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8800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7F128E-2FEC-7078-1DC3-4FDD5EBA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F7446-9554-BC9C-E22B-1D1B6536CE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E7F4D42-5AC3-3867-0C8D-B8FCF11C51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62A3F-E715-7EE1-1892-EACF90090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D931-603D-4258-B735-6B59C1AD3FE1}" type="datetimeFigureOut">
              <a:rPr lang="es-MX" smtClean="0"/>
              <a:t>26/04/2025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D7F6EBB-D62D-C8F6-4FAC-C358BEAA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0282D7-33FA-3920-DCF4-9E07B8F7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454C-D189-439A-A433-D922508A8B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8628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96DE67-9A2F-B6C5-8309-9B7A52C30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6F7DAC-1EE2-5F3D-03B3-5F765F793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F1F87E-CF5F-F7C5-0AC5-D3058521D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6C8C77-580B-4ECE-A915-3D1B558C0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83298B-D03A-889A-C5B8-C57B705A60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661A7F9-D80C-1334-B21E-191F7B4C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D931-603D-4258-B735-6B59C1AD3FE1}" type="datetimeFigureOut">
              <a:rPr lang="es-MX" smtClean="0"/>
              <a:t>26/04/2025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6595B10-BAE0-7183-0FC3-AEB3D7606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8E38BD2-6643-C57A-7759-0142F4A9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454C-D189-439A-A433-D922508A8B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1276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A0C17-200E-38E0-4242-7162398CC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5FAB038-A613-85F4-4AAF-5033D3546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D931-603D-4258-B735-6B59C1AD3FE1}" type="datetimeFigureOut">
              <a:rPr lang="es-MX" smtClean="0"/>
              <a:t>26/04/2025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2B097C-F8ED-86F3-A88C-D13EAF608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D4ED81-48CB-DFBE-0B54-1C3EE0DE7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454C-D189-439A-A433-D922508A8B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1773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EA0DAB3-F43F-30D2-0EA7-67207D745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D931-603D-4258-B735-6B59C1AD3FE1}" type="datetimeFigureOut">
              <a:rPr lang="es-MX" smtClean="0"/>
              <a:t>26/04/2025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2EEC6D-E6FC-0993-4373-C0A1D8E58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D2CC2F-5697-40BB-B544-5789E76E1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454C-D189-439A-A433-D922508A8B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7506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5D519C-D858-79AD-5FF9-6B592FBD3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AE8C13-1B04-FEAA-3560-C1436D3D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44A415-A0E0-82C3-AE8A-3FC5C8563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7269756-E270-CB27-51A3-E7FDE6CA3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D931-603D-4258-B735-6B59C1AD3FE1}" type="datetimeFigureOut">
              <a:rPr lang="es-MX" smtClean="0"/>
              <a:t>26/04/2025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7A3442-5B4C-4D1C-4114-F3BE8BB41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52A39B0-18A9-1524-4161-FC7C19B10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454C-D189-439A-A433-D922508A8B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6894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75354-B861-70BE-8A31-B21B59AD4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C4C2C32-399B-354B-427B-E1AA9BFCD3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9DDD4AE-E009-46BC-6EE0-3819476EF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E9BC6A-0148-FB48-7B9B-D83A88DDA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D931-603D-4258-B735-6B59C1AD3FE1}" type="datetimeFigureOut">
              <a:rPr lang="es-MX" smtClean="0"/>
              <a:t>26/04/2025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9CD1EF-F62E-21F6-1332-62F3E1ECD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E74A96-C7A4-DBD6-AFD4-F704DF3CF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B454C-D189-439A-A433-D922508A8B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542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AC3D0B7-269F-C2BF-64A9-29D4B8F6B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C6A5AAA-F2EC-3B26-5056-1F1ED9219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0E3F48-1E00-934E-1E9A-FE64B15C1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DD931-603D-4258-B735-6B59C1AD3FE1}" type="datetimeFigureOut">
              <a:rPr lang="es-MX" smtClean="0"/>
              <a:t>26/04/2025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B3AAFB8-E191-16AF-5065-149745CFED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EFB967-3AA2-B88A-125C-627FDD06A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B454C-D189-439A-A433-D922508A8B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546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872651F-F79C-E2CE-8C59-EE8FD2D0D0D2}"/>
              </a:ext>
            </a:extLst>
          </p:cNvPr>
          <p:cNvSpPr/>
          <p:nvPr/>
        </p:nvSpPr>
        <p:spPr>
          <a:xfrm>
            <a:off x="2761129" y="454958"/>
            <a:ext cx="6669741" cy="54415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EFC6C7-D9B9-F5CB-268B-2BE156F316DC}"/>
              </a:ext>
            </a:extLst>
          </p:cNvPr>
          <p:cNvSpPr/>
          <p:nvPr/>
        </p:nvSpPr>
        <p:spPr>
          <a:xfrm>
            <a:off x="2761129" y="448235"/>
            <a:ext cx="6669742" cy="26894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C129C34C-7A93-1F6B-B7DB-0C8CD9B9C32A}"/>
              </a:ext>
            </a:extLst>
          </p:cNvPr>
          <p:cNvSpPr/>
          <p:nvPr/>
        </p:nvSpPr>
        <p:spPr>
          <a:xfrm>
            <a:off x="2761129" y="717176"/>
            <a:ext cx="6669741" cy="18825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FA239B-C4F7-338B-AB34-D49ADEF8B6A4}"/>
              </a:ext>
            </a:extLst>
          </p:cNvPr>
          <p:cNvSpPr/>
          <p:nvPr/>
        </p:nvSpPr>
        <p:spPr>
          <a:xfrm>
            <a:off x="2761128" y="717175"/>
            <a:ext cx="788896" cy="1882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FIle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767FE6C-6255-11D0-9A9B-E425A2C98D95}"/>
              </a:ext>
            </a:extLst>
          </p:cNvPr>
          <p:cNvSpPr/>
          <p:nvPr/>
        </p:nvSpPr>
        <p:spPr>
          <a:xfrm>
            <a:off x="3550024" y="717175"/>
            <a:ext cx="788896" cy="1882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000" dirty="0" err="1">
                <a:solidFill>
                  <a:schemeClr val="tx1"/>
                </a:solidFill>
              </a:rPr>
              <a:t>Options</a:t>
            </a:r>
            <a:endParaRPr lang="es-MX" sz="1000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EC5B8F9-FE09-7128-FDA5-F61195F1ACBA}"/>
              </a:ext>
            </a:extLst>
          </p:cNvPr>
          <p:cNvSpPr/>
          <p:nvPr/>
        </p:nvSpPr>
        <p:spPr>
          <a:xfrm>
            <a:off x="2989728" y="1145237"/>
            <a:ext cx="1120589" cy="31376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>
                <a:solidFill>
                  <a:schemeClr val="tx1"/>
                </a:solidFill>
              </a:rPr>
              <a:t>RUN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FF23B45-6339-BDB3-B282-C4E45BDCE372}"/>
              </a:ext>
            </a:extLst>
          </p:cNvPr>
          <p:cNvSpPr/>
          <p:nvPr/>
        </p:nvSpPr>
        <p:spPr>
          <a:xfrm>
            <a:off x="2993091" y="1855903"/>
            <a:ext cx="2870947" cy="1500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96F006A-364B-9A1F-FAD5-895FBCEB699A}"/>
              </a:ext>
            </a:extLst>
          </p:cNvPr>
          <p:cNvSpPr txBox="1"/>
          <p:nvPr/>
        </p:nvSpPr>
        <p:spPr>
          <a:xfrm>
            <a:off x="2989728" y="1603793"/>
            <a:ext cx="1120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Test </a:t>
            </a:r>
            <a:r>
              <a:rPr lang="es-MX" sz="1100" dirty="0" err="1"/>
              <a:t>info</a:t>
            </a:r>
            <a:endParaRPr lang="es-MX" sz="11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2E2AD4A-32E3-FA9C-B369-6778722E9EEC}"/>
              </a:ext>
            </a:extLst>
          </p:cNvPr>
          <p:cNvSpPr/>
          <p:nvPr/>
        </p:nvSpPr>
        <p:spPr>
          <a:xfrm>
            <a:off x="6095999" y="1855903"/>
            <a:ext cx="3102910" cy="150070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E5DD3FA-E507-B1F4-6461-F2387A2B5D84}"/>
              </a:ext>
            </a:extLst>
          </p:cNvPr>
          <p:cNvSpPr/>
          <p:nvPr/>
        </p:nvSpPr>
        <p:spPr>
          <a:xfrm>
            <a:off x="2989729" y="3608714"/>
            <a:ext cx="6209180" cy="19583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66FE698-3DE2-BFF3-A574-A5502914783E}"/>
              </a:ext>
            </a:extLst>
          </p:cNvPr>
          <p:cNvSpPr txBox="1"/>
          <p:nvPr/>
        </p:nvSpPr>
        <p:spPr>
          <a:xfrm>
            <a:off x="6001870" y="1594293"/>
            <a:ext cx="1120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Status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90468002-C6A6-F03E-5DFE-8047487AFBB3}"/>
              </a:ext>
            </a:extLst>
          </p:cNvPr>
          <p:cNvSpPr txBox="1"/>
          <p:nvPr/>
        </p:nvSpPr>
        <p:spPr>
          <a:xfrm>
            <a:off x="3052482" y="3363328"/>
            <a:ext cx="1120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 err="1"/>
              <a:t>Report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4023694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 Avalos</dc:creator>
  <cp:lastModifiedBy>Leo Avalos</cp:lastModifiedBy>
  <cp:revision>1</cp:revision>
  <dcterms:created xsi:type="dcterms:W3CDTF">2025-04-26T20:39:19Z</dcterms:created>
  <dcterms:modified xsi:type="dcterms:W3CDTF">2025-04-26T20:39:25Z</dcterms:modified>
</cp:coreProperties>
</file>