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182901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3248961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1504338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0016731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1824055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7673301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626972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4147041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057309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179444" name="Google Shape;91;p2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3454950" name="Google Shape;92;p2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826180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18316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23756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6063936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15302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046050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966259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574115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58578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8822008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453072" name="Google Shape;110;p5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6295255" name="Google Shape;111;p5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01264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9715231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9156219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612627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7314727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3645190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1948941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3339699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510705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8071938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6561801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9327629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3900648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846962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22727007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0194687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4543421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226588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927412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1659178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0111150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4304750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9298411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010494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678413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6503505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4822783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7687186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319643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5685806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6281412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8778656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4646726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2999218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453969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7261613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713227175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7748119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812509132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2390268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4186702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8669338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165903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5150830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13748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6446339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55317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042868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8012680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586370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4481699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86399608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857303861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7996022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1696971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870835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753353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6618309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915725081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3576610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36452536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428533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825804727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1049301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1576520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209788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www.docker.com/get-started/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anaconda.com/download/success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0083411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648772" name="Google Shape;94;p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1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Кондратенко Николай Александрович</a:t>
            </a:r>
            <a:endParaRPr lang="ru-RU"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27904700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2309301" y="837362"/>
            <a:ext cx="4169517" cy="39774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9792340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418997040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>
                <a:latin typeface="Calibri"/>
                <a:ea typeface="Calibri"/>
                <a:cs typeface="Calibri"/>
              </a:rPr>
              <a:t>Структура курса</a:t>
            </a:r>
            <a:endParaRPr/>
          </a:p>
        </p:txBody>
      </p:sp>
      <p:sp>
        <p:nvSpPr>
          <p:cNvPr id="1874231825" name="Google Shape;101;p3"/>
          <p:cNvSpPr txBox="1"/>
          <p:nvPr/>
        </p:nvSpPr>
        <p:spPr bwMode="auto">
          <a:xfrm flipH="0" flipV="0">
            <a:off x="518159" y="1920240"/>
            <a:ext cx="8200844" cy="466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1.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Установка и настройка программного обеспечения. Базовый инструментарий.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2.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Библиотека NumPy. Вычислительные задачи.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3.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Эффективные вычисления с  NumPy. Практические кейсы.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4.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Библиотека Matplotlib. Визуализация данных.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5.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Прикладная визуализация данных в Matplotlib. Практические кейсы.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6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Библиотека Pandas. Статистика и анализ данных.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7.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Структурирование данных в Pandas. Практические кейсы.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8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Статистика и временные ряды.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283879" marR="0" lvl="0" indent="-283879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2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9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 Анализ статистики и агрегация данных. Практические кейсы.</a:t>
            </a:r>
            <a:endParaRPr sz="2000" b="0" i="0" u="none" strike="noStrike" cap="none">
              <a:solidFill>
                <a:schemeClr val="dk1"/>
              </a:solidFill>
              <a:latin typeface="Arial"/>
              <a:cs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229944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Docker</a:t>
            </a:r>
            <a:endParaRPr/>
          </a:p>
        </p:txBody>
      </p:sp>
      <p:sp>
        <p:nvSpPr>
          <p:cNvPr id="1198262285" name="Google Shape;107;p4"/>
          <p:cNvSpPr txBox="1"/>
          <p:nvPr/>
        </p:nvSpPr>
        <p:spPr bwMode="auto">
          <a:xfrm flipH="0" flipV="0">
            <a:off x="518159" y="1920240"/>
            <a:ext cx="7368906" cy="222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Образ — шаблон (что установлено).</a:t>
            </a:r>
            <a:endParaRPr sz="2000">
              <a:latin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Контейнер — запущенный образ (наша «коробка» для работы).</a:t>
            </a:r>
            <a:endParaRPr sz="2000">
              <a:latin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Где файлы: папка на хосте «подмонтирована» внутрь контейнера → ничего не теряется.</a:t>
            </a:r>
            <a:endParaRPr sz="2000">
              <a:latin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Как зайти: http://localhost:8888 (пример с Jupyter).</a:t>
            </a:r>
            <a:endParaRPr sz="2000">
              <a:latin typeface="Arial"/>
              <a:cs typeface="Arial"/>
            </a:endParaRPr>
          </a:p>
          <a:p>
            <a:pPr marL="305908" marR="0" lvl="0" indent="-305908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Команды: docker compose up -d / down.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1511393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96986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Docker</a:t>
            </a:r>
            <a:endParaRPr/>
          </a:p>
        </p:txBody>
      </p:sp>
      <p:pic>
        <p:nvPicPr>
          <p:cNvPr id="484810141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4288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19187" y="1222053"/>
            <a:ext cx="7105624" cy="4985001"/>
          </a:xfrm>
          <a:prstGeom prst="rect">
            <a:avLst/>
          </a:prstGeom>
        </p:spPr>
      </p:pic>
      <p:sp>
        <p:nvSpPr>
          <p:cNvPr id="2124972607" name=""/>
          <p:cNvSpPr txBox="1"/>
          <p:nvPr/>
        </p:nvSpPr>
        <p:spPr bwMode="auto">
          <a:xfrm rot="0" flipH="0" flipV="0">
            <a:off x="2905602" y="670308"/>
            <a:ext cx="30191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hlinkClick r:id="rId5" tooltip=""/>
              </a:rPr>
              <a:t>https://www.docker.com/get-started/</a:t>
            </a:r>
            <a:r>
              <a:rPr/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084431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Anaconda </a:t>
            </a:r>
            <a:endParaRPr/>
          </a:p>
        </p:txBody>
      </p:sp>
      <p:sp>
        <p:nvSpPr>
          <p:cNvPr id="1956964564" name="Google Shape;107;p4"/>
          <p:cNvSpPr txBox="1"/>
          <p:nvPr/>
        </p:nvSpPr>
        <p:spPr bwMode="auto">
          <a:xfrm flipH="0" flipV="0">
            <a:off x="518159" y="1920240"/>
            <a:ext cx="7382226" cy="161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Anaconda - готовая поставка научного Python + менеджер conda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Окружение - отдельный набор библиотек для проекта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Правило - «один проект - одно окружение»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Jupyter - регистрируем окружение как отдельное ядро</a:t>
            </a:r>
            <a:endParaRPr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3345174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699393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Anaconda </a:t>
            </a:r>
            <a:endParaRPr/>
          </a:p>
        </p:txBody>
      </p:sp>
      <p:pic>
        <p:nvPicPr>
          <p:cNvPr id="1219066497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4955807" name=""/>
          <p:cNvSpPr txBox="1"/>
          <p:nvPr/>
        </p:nvSpPr>
        <p:spPr bwMode="auto">
          <a:xfrm rot="0" flipH="0" flipV="0">
            <a:off x="2905602" y="670308"/>
            <a:ext cx="438124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</a:t>
            </a:r>
            <a:r>
              <a:rPr lang="en-US" sz="14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4" tooltip=""/>
              </a:rPr>
              <a:t>https://www.anaconda.com/download/success</a:t>
            </a:r>
            <a:r>
              <a:rPr/>
              <a:t> </a:t>
            </a:r>
            <a:endParaRPr/>
          </a:p>
        </p:txBody>
      </p:sp>
      <p:pic>
        <p:nvPicPr>
          <p:cNvPr id="149601612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397688" y="1436824"/>
            <a:ext cx="6532462" cy="4995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126933" name="Google Shape;113;p5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Jupyter в Docker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b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docker-compose.yml</a:t>
            </a:r>
            <a:endParaRPr/>
          </a:p>
        </p:txBody>
      </p:sp>
      <p:pic>
        <p:nvPicPr>
          <p:cNvPr id="1698420745" name="Google Shape;115;p5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3869993" name=""/>
          <p:cNvSpPr txBox="1"/>
          <p:nvPr/>
        </p:nvSpPr>
        <p:spPr bwMode="auto">
          <a:xfrm rot="0" flipH="0" flipV="0">
            <a:off x="74340" y="1569719"/>
            <a:ext cx="8826228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/>
              <a:t>services:</a:t>
            </a:r>
            <a:endParaRPr sz="1800"/>
          </a:p>
          <a:p>
            <a:pPr algn="l">
              <a:defRPr/>
            </a:pPr>
            <a:r>
              <a:rPr sz="1800"/>
              <a:t>  lab:</a:t>
            </a:r>
            <a:endParaRPr sz="1800"/>
          </a:p>
          <a:p>
            <a:pPr algn="l">
              <a:defRPr/>
            </a:pPr>
            <a:r>
              <a:rPr sz="1800"/>
              <a:t>    image: jupyter/scipy-notebook:latest</a:t>
            </a:r>
            <a:endParaRPr sz="1800"/>
          </a:p>
          <a:p>
            <a:pPr algn="l">
              <a:defRPr/>
            </a:pPr>
            <a:r>
              <a:rPr sz="1800"/>
              <a:t>    ports:</a:t>
            </a:r>
            <a:endParaRPr sz="1800"/>
          </a:p>
          <a:p>
            <a:pPr algn="l">
              <a:defRPr/>
            </a:pPr>
            <a:r>
              <a:rPr sz="1800"/>
              <a:t>      - "8888:8888"</a:t>
            </a:r>
            <a:endParaRPr sz="1800"/>
          </a:p>
          <a:p>
            <a:pPr algn="l">
              <a:defRPr/>
            </a:pPr>
            <a:r>
              <a:rPr sz="1800"/>
              <a:t>    environment:</a:t>
            </a:r>
            <a:endParaRPr sz="1800"/>
          </a:p>
          <a:p>
            <a:pPr algn="l">
              <a:defRPr/>
            </a:pPr>
            <a:r>
              <a:rPr sz="1800"/>
              <a:t>      - JUPYTER_TOKEN=lab</a:t>
            </a:r>
            <a:endParaRPr sz="1800"/>
          </a:p>
          <a:p>
            <a:pPr algn="l">
              <a:defRPr/>
            </a:pPr>
            <a:r>
              <a:rPr sz="1800"/>
              <a:t>      - NB_UID=1000        # подставьте ваш uid: вывод команды `id -u` на хосте</a:t>
            </a:r>
            <a:endParaRPr sz="1800"/>
          </a:p>
          <a:p>
            <a:pPr algn="l">
              <a:defRPr/>
            </a:pPr>
            <a:r>
              <a:rPr sz="1800"/>
              <a:t>      - NB_GID=1000        # подставьте ваш gid: вывод команды `id -g` на хосте</a:t>
            </a:r>
            <a:endParaRPr sz="1800"/>
          </a:p>
          <a:p>
            <a:pPr algn="l">
              <a:defRPr/>
            </a:pPr>
            <a:r>
              <a:rPr sz="1800"/>
              <a:t>    volumes:</a:t>
            </a:r>
            <a:endParaRPr sz="1800"/>
          </a:p>
          <a:p>
            <a:pPr algn="l">
              <a:defRPr/>
            </a:pPr>
            <a:r>
              <a:rPr sz="1800"/>
              <a:t>      - ./ipynb_files:/home/jovyan/work #  ./ipynb_files - папка на хосте, /home/jovyan/work - папка внутри контейнера</a:t>
            </a:r>
            <a:endParaRPr sz="1800"/>
          </a:p>
          <a:p>
            <a:pPr algn="l">
              <a:defRPr/>
            </a:pPr>
            <a:r>
              <a:rPr sz="1800"/>
              <a:t>       </a:t>
            </a:r>
            <a:endParaRPr sz="1800"/>
          </a:p>
          <a:p>
            <a:pPr algn="l">
              <a:defRPr/>
            </a:pPr>
            <a:r>
              <a:rPr sz="1800"/>
              <a:t>    restart: unless-stopped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9042075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2</cp:revision>
  <dcterms:created xsi:type="dcterms:W3CDTF">2023-12-28T12:00:10Z</dcterms:created>
  <dcterms:modified xsi:type="dcterms:W3CDTF">2025-09-19T21:26:52Z</dcterms:modified>
</cp:coreProperties>
</file>