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2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11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0" d="6"/>
          <a:sy n="0" d="2"/>
        </p:scale>
        <p:origin x="1230153040" y="0"/>
      </p:cViewPr>
      <p:guideLst>
        <p:guide pos="288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 /><Relationship Id="rId16" Type="http://schemas.openxmlformats.org/officeDocument/2006/relationships/tableStyles" Target="tableStyles.xml" /><Relationship Id="rId1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193225" name="Google Shape;3;n"/>
          <p:cNvSpPr txBox="1"/>
          <p:nvPr>
            <p:ph type="hdr" idx="2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116506958" name="Google Shape;4;n"/>
          <p:cNvSpPr txBox="1"/>
          <p:nvPr>
            <p:ph type="dt" idx="1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20104613" name="Google Shape;5;n"/>
          <p:cNvSpPr/>
          <p:nvPr>
            <p:ph type="sldImg" idx="3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3856431" name="Google Shape;6;n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76462927" name="Google Shape;7;n"/>
          <p:cNvSpPr txBox="1"/>
          <p:nvPr>
            <p:ph type="ftr" idx="11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5224735" name="Google Shape;8;n"/>
          <p:cNvSpPr txBox="1"/>
          <p:nvPr>
            <p:ph type="sldNum" idx="12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8467253" name="Google Shape;85;p1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6860762" name="Google Shape;86;p1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14811020" name="Google Shape;87;p1:notes"/>
          <p:cNvSpPr txBox="1"/>
          <p:nvPr>
            <p:ph type="sldNum" idx="12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6050721" name="Google Shape;122;p7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4068130" name="Google Shape;123;p7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16091893" name="Google Shape;124;p7:notes"/>
          <p:cNvSpPr txBox="1"/>
          <p:nvPr>
            <p:ph type="sldNum" idx="12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4361449" name="Google Shape;96;p3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886983590" name="Google Shape;97;p3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86637" name="Google Shape;103;p4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10810152" name="Google Shape;104;p4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5409733" name="Google Shape;103;p4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88373312" name="Google Shape;104;p4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02512591" name="Google Shape;103;p4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3324762" name="Google Shape;104;p4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3905740" name="Google Shape;103;p4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4" tIns="45699" rIns="91424" bIns="45699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92333367" name="Google Shape;104;p4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0618087" name="Google Shape;103;p4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71677397" name="Google Shape;104;p4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0729959" name="Google Shape;103;p4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3" tIns="45698" rIns="91423" bIns="45698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23078854" name="Google Shape;104;p4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5087671" name="Google Shape;103;p4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3" tIns="45698" rIns="91423" bIns="45698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80648568" name="Google Shape;104;p4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Титульный слайд" preserve="0" showMasterPhAnim="0" showMasterSp="1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2926887" name="Google Shape;16;p9"/>
          <p:cNvSpPr txBox="1"/>
          <p:nvPr>
            <p:ph type="ctrTitle"/>
          </p:nvPr>
        </p:nvSpPr>
        <p:spPr bwMode="auto"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70356399" name="Google Shape;17;p9"/>
          <p:cNvSpPr txBox="1"/>
          <p:nvPr>
            <p:ph type="subTitle" idx="1"/>
          </p:nvPr>
        </p:nvSpPr>
        <p:spPr bwMode="auto"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1541067765" name="Google Shape;18;p9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3410227" name="Google Shape;19;p9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61060523" name="Google Shape;20;p9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головок и вертикальный текст" preserve="0" showMasterPhAnim="0" showMasterSp="1" type="vertTx" userDrawn="1">
  <p:cSld name="VERTICAL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4438219" name="Google Shape;73;p18"/>
          <p:cNvSpPr txBox="1"/>
          <p:nvPr>
            <p:ph type="title"/>
          </p:nvPr>
        </p:nvSpPr>
        <p:spPr bwMode="auto"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51434293" name="Google Shape;74;p18"/>
          <p:cNvSpPr txBox="1"/>
          <p:nvPr>
            <p:ph type="body" idx="1"/>
          </p:nvPr>
        </p:nvSpPr>
        <p:spPr bwMode="auto"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56091696" name="Google Shape;75;p18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3992279" name="Google Shape;76;p18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1267931" name="Google Shape;77;p18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Вертикальный заголовок и текст" preserve="0" showMasterPhAnim="0" showMasterSp="1" type="vertTitleAndTx" userDrawn="1">
  <p:cSld name="VERTICAL_TITLE_AND_VERTICAL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5660510" name="Google Shape;79;p19"/>
          <p:cNvSpPr txBox="1"/>
          <p:nvPr>
            <p:ph type="title"/>
          </p:nvPr>
        </p:nvSpPr>
        <p:spPr bwMode="auto"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47541159" name="Google Shape;80;p19"/>
          <p:cNvSpPr txBox="1"/>
          <p:nvPr>
            <p:ph type="body" idx="1"/>
          </p:nvPr>
        </p:nvSpPr>
        <p:spPr bwMode="auto"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19387417" name="Google Shape;81;p19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39399427" name="Google Shape;82;p19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54578059" name="Google Shape;83;p19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головок и объект" preserve="0" showMasterPhAnim="0" showMasterSp="1" type="obj" userDrawn="1">
  <p:cSld name="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3444945" name="Google Shape;22;p10"/>
          <p:cNvSpPr txBox="1"/>
          <p:nvPr>
            <p:ph type="title"/>
          </p:nvPr>
        </p:nvSpPr>
        <p:spPr bwMode="auto"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91317970" name="Google Shape;23;p10"/>
          <p:cNvSpPr txBox="1"/>
          <p:nvPr>
            <p:ph type="body" idx="1"/>
          </p:nvPr>
        </p:nvSpPr>
        <p:spPr bwMode="auto"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06423189" name="Google Shape;24;p10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56263084" name="Google Shape;25;p10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71754768" name="Google Shape;26;p10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головок раздела" preserve="0" showMasterPhAnim="0" showMasterSp="1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2056951" name="Google Shape;28;p11"/>
          <p:cNvSpPr txBox="1"/>
          <p:nvPr>
            <p:ph type="title"/>
          </p:nvPr>
        </p:nvSpPr>
        <p:spPr bwMode="auto">
          <a:xfrm>
            <a:off x="623888" y="1709738"/>
            <a:ext cx="7886700" cy="285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48407751" name="Google Shape;29;p11"/>
          <p:cNvSpPr txBox="1"/>
          <p:nvPr>
            <p:ph type="body" idx="1"/>
          </p:nvPr>
        </p:nvSpPr>
        <p:spPr bwMode="auto">
          <a:xfrm>
            <a:off x="623888" y="4589463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28300582" name="Google Shape;30;p11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28707418" name="Google Shape;31;p11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35609122" name="Google Shape;32;p11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Два объекта" preserve="0" showMasterPhAnim="0" showMasterSp="1" type="twoObj" userDrawn="1">
  <p:cSld name="TWO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5215953" name="Google Shape;34;p12"/>
          <p:cNvSpPr txBox="1"/>
          <p:nvPr>
            <p:ph type="title"/>
          </p:nvPr>
        </p:nvSpPr>
        <p:spPr bwMode="auto"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58128024" name="Google Shape;35;p12"/>
          <p:cNvSpPr txBox="1"/>
          <p:nvPr>
            <p:ph type="body" idx="1"/>
          </p:nvPr>
        </p:nvSpPr>
        <p:spPr bwMode="auto"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93736163" name="Google Shape;36;p12"/>
          <p:cNvSpPr txBox="1"/>
          <p:nvPr>
            <p:ph type="body" idx="2"/>
          </p:nvPr>
        </p:nvSpPr>
        <p:spPr bwMode="auto"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10993694" name="Google Shape;37;p12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51075197" name="Google Shape;38;p12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11667991" name="Google Shape;39;p12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Сравнение" preserve="0" showMasterPhAnim="0" showMasterSp="1" type="twoTxTwoObj" userDrawn="1">
  <p:cSld name="TWO_OBJECTS_WITH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9876871" name="Google Shape;41;p13"/>
          <p:cNvSpPr txBox="1"/>
          <p:nvPr>
            <p:ph type="title"/>
          </p:nvPr>
        </p:nvSpPr>
        <p:spPr bwMode="auto">
          <a:xfrm>
            <a:off x="629841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11411938" name="Google Shape;42;p13"/>
          <p:cNvSpPr txBox="1"/>
          <p:nvPr>
            <p:ph type="body" idx="1"/>
          </p:nvPr>
        </p:nvSpPr>
        <p:spPr bwMode="auto">
          <a:xfrm>
            <a:off x="629841" y="1681163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>
              <a:defRPr/>
            </a:pPr>
            <a:endParaRPr/>
          </a:p>
        </p:txBody>
      </p:sp>
      <p:sp>
        <p:nvSpPr>
          <p:cNvPr id="555277128" name="Google Shape;43;p13"/>
          <p:cNvSpPr txBox="1"/>
          <p:nvPr>
            <p:ph type="body" idx="2"/>
          </p:nvPr>
        </p:nvSpPr>
        <p:spPr bwMode="auto">
          <a:xfrm>
            <a:off x="629841" y="2505074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00813244" name="Google Shape;44;p13"/>
          <p:cNvSpPr txBox="1"/>
          <p:nvPr>
            <p:ph type="body" idx="3"/>
          </p:nvPr>
        </p:nvSpPr>
        <p:spPr bwMode="auto">
          <a:xfrm>
            <a:off x="4629150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>
              <a:defRPr/>
            </a:pPr>
            <a:endParaRPr/>
          </a:p>
        </p:txBody>
      </p:sp>
      <p:sp>
        <p:nvSpPr>
          <p:cNvPr id="556058039" name="Google Shape;45;p13"/>
          <p:cNvSpPr txBox="1"/>
          <p:nvPr>
            <p:ph type="body" idx="4"/>
          </p:nvPr>
        </p:nvSpPr>
        <p:spPr bwMode="auto">
          <a:xfrm>
            <a:off x="4629150" y="2505074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14719581" name="Google Shape;46;p13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0784817" name="Google Shape;47;p13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28904871" name="Google Shape;48;p13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Только заголовок" preserve="0" showMasterPhAnim="0" showMasterSp="1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219637" name="Google Shape;50;p14"/>
          <p:cNvSpPr txBox="1"/>
          <p:nvPr>
            <p:ph type="title"/>
          </p:nvPr>
        </p:nvSpPr>
        <p:spPr bwMode="auto"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8670610" name="Google Shape;51;p14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92960817" name="Google Shape;52;p14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69615490" name="Google Shape;53;p14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Пустой слайд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9939454" name="Google Shape;55;p15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73931491" name="Google Shape;56;p15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46903104" name="Google Shape;57;p15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Объект с подписью" preserve="0" showMasterPhAnim="0" showMasterSp="1" type="objTx" userDrawn="1">
  <p:cSld name="OBJECT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3502687" name="Google Shape;59;p16"/>
          <p:cNvSpPr txBox="1"/>
          <p:nvPr>
            <p:ph type="title"/>
          </p:nvPr>
        </p:nvSpPr>
        <p:spPr bwMode="auto"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85741161" name="Google Shape;60;p16"/>
          <p:cNvSpPr txBox="1"/>
          <p:nvPr>
            <p:ph type="body" idx="1"/>
          </p:nvPr>
        </p:nvSpPr>
        <p:spPr bwMode="auto"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79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175560062" name="Google Shape;61;p16"/>
          <p:cNvSpPr txBox="1"/>
          <p:nvPr>
            <p:ph type="body" idx="2"/>
          </p:nvPr>
        </p:nvSpPr>
        <p:spPr bwMode="auto"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>
              <a:defRPr/>
            </a:pPr>
            <a:endParaRPr/>
          </a:p>
        </p:txBody>
      </p:sp>
      <p:sp>
        <p:nvSpPr>
          <p:cNvPr id="699603355" name="Google Shape;62;p16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37266902" name="Google Shape;63;p16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86284434" name="Google Shape;64;p16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Рисунок с подписью" preserve="0" showMasterPhAnim="0" showMasterSp="1" type="picTx" userDrawn="1">
  <p:cSld name="PICTURE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177334" name="Google Shape;66;p17"/>
          <p:cNvSpPr txBox="1"/>
          <p:nvPr>
            <p:ph type="title"/>
          </p:nvPr>
        </p:nvSpPr>
        <p:spPr bwMode="auto"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74877294" name="Google Shape;67;p17"/>
          <p:cNvSpPr/>
          <p:nvPr>
            <p:ph type="pic" idx="2"/>
          </p:nvPr>
        </p:nvSpPr>
        <p:spPr bwMode="auto"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844671140" name="Google Shape;68;p17"/>
          <p:cNvSpPr txBox="1"/>
          <p:nvPr>
            <p:ph type="body" idx="1"/>
          </p:nvPr>
        </p:nvSpPr>
        <p:spPr bwMode="auto"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>
              <a:defRPr/>
            </a:pPr>
            <a:endParaRPr/>
          </a:p>
        </p:txBody>
      </p:sp>
      <p:sp>
        <p:nvSpPr>
          <p:cNvPr id="462951604" name="Google Shape;69;p17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73328019" name="Google Shape;70;p17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95193120" name="Google Shape;71;p17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5196311" name="Google Shape;10;p8"/>
          <p:cNvSpPr txBox="1"/>
          <p:nvPr>
            <p:ph type="title"/>
          </p:nvPr>
        </p:nvSpPr>
        <p:spPr bwMode="auto"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905579570" name="Google Shape;11;p8"/>
          <p:cNvSpPr txBox="1"/>
          <p:nvPr>
            <p:ph type="body" idx="1"/>
          </p:nvPr>
        </p:nvSpPr>
        <p:spPr bwMode="auto"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02584764" name="Google Shape;12;p8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382245023" name="Google Shape;13;p8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6689024" name="Google Shape;14;p8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06381627" name="Google Shape;89;p1"/>
          <p:cNvPicPr/>
          <p:nvPr/>
        </p:nvPicPr>
        <p:blipFill>
          <a:blip r:embed="rId3">
            <a:alphaModFix/>
          </a:blip>
          <a:srcRect l="25059" t="0" r="0" b="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01618471" name="Google Shape;126;p7"/>
          <p:cNvPicPr/>
          <p:nvPr/>
        </p:nvPicPr>
        <p:blipFill>
          <a:blip r:embed="rId3">
            <a:alphaModFix/>
          </a:blip>
          <a:srcRect l="25059" t="0" r="0" b="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6614768" name="Google Shape;99;p3"/>
          <p:cNvPicPr/>
          <p:nvPr/>
        </p:nvPicPr>
        <p:blipFill>
          <a:blip r:embed="rId3">
            <a:alphaModFix amt="5000"/>
          </a:blip>
          <a:srcRect l="0" t="0" r="69435" b="79487"/>
          <a:stretch/>
        </p:blipFill>
        <p:spPr bwMode="auto">
          <a:xfrm>
            <a:off x="3652650" y="-195375"/>
            <a:ext cx="5659150" cy="8798298"/>
          </a:xfrm>
          <a:prstGeom prst="rect">
            <a:avLst/>
          </a:prstGeom>
          <a:noFill/>
          <a:ln>
            <a:noFill/>
          </a:ln>
        </p:spPr>
      </p:pic>
      <p:sp>
        <p:nvSpPr>
          <p:cNvPr id="2005052858" name="Google Shape;100;p3"/>
          <p:cNvSpPr txBox="1"/>
          <p:nvPr>
            <p:ph type="title"/>
          </p:nvPr>
        </p:nvSpPr>
        <p:spPr bwMode="auto">
          <a:xfrm>
            <a:off x="436245" y="111125"/>
            <a:ext cx="8271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defRPr/>
            </a:pPr>
            <a:r>
              <a:rPr lang="ru-RU" sz="44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Тема 3</a:t>
            </a:r>
            <a:r>
              <a:rPr lang="en-US" sz="44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4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Вычисления с  NumPy. </a:t>
            </a:r>
            <a:endParaRPr/>
          </a:p>
        </p:txBody>
      </p:sp>
      <p:sp>
        <p:nvSpPr>
          <p:cNvPr id="813724853" name="Google Shape;101;p3"/>
          <p:cNvSpPr txBox="1"/>
          <p:nvPr/>
        </p:nvSpPr>
        <p:spPr bwMode="auto">
          <a:xfrm flipH="0" flipV="0">
            <a:off x="518157" y="1920240"/>
            <a:ext cx="8203722" cy="1006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spAutoFit/>
          </a:bodyPr>
          <a:lstStyle/>
          <a:p>
            <a:pPr algn="just">
              <a:defRPr/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Работа с массивами и матрицами: создание, изменение формы, булева индексация. Оптимизация циклов через векторизацию. Измерение производительности.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4617988" name="Google Shape;106;p4"/>
          <p:cNvSpPr txBox="1"/>
          <p:nvPr>
            <p:ph type="title"/>
          </p:nvPr>
        </p:nvSpPr>
        <p:spPr bwMode="auto">
          <a:xfrm>
            <a:off x="436245" y="111125"/>
            <a:ext cx="8271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pPr>
            <a:r>
              <a:rPr lang="ru-RU" sz="44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Векторизация</a:t>
            </a:r>
            <a:endParaRPr/>
          </a:p>
        </p:txBody>
      </p:sp>
      <p:sp>
        <p:nvSpPr>
          <p:cNvPr id="1331119552" name="Google Shape;107;p4"/>
          <p:cNvSpPr txBox="1"/>
          <p:nvPr/>
        </p:nvSpPr>
        <p:spPr bwMode="auto">
          <a:xfrm flipH="0" flipV="0">
            <a:off x="518158" y="1920240"/>
            <a:ext cx="7369265" cy="30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683596343" name="Google Shape;108;p4"/>
          <p:cNvPicPr/>
          <p:nvPr/>
        </p:nvPicPr>
        <p:blipFill>
          <a:blip r:embed="rId3">
            <a:alphaModFix amt="5000"/>
          </a:blip>
          <a:srcRect l="0" t="0" r="69434" b="79487"/>
          <a:stretch/>
        </p:blipFill>
        <p:spPr bwMode="auto">
          <a:xfrm>
            <a:off x="3652650" y="-195375"/>
            <a:ext cx="5659150" cy="8798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67589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173577" y="1308378"/>
            <a:ext cx="5925807" cy="4521758"/>
          </a:xfrm>
          <a:prstGeom prst="rect">
            <a:avLst/>
          </a:prstGeom>
        </p:spPr>
      </p:pic>
      <p:sp>
        <p:nvSpPr>
          <p:cNvPr id="1018383298" name=""/>
          <p:cNvSpPr/>
          <p:nvPr/>
        </p:nvSpPr>
        <p:spPr bwMode="auto">
          <a:xfrm flipH="0" flipV="0">
            <a:off x="168042" y="1590988"/>
            <a:ext cx="3006614" cy="32617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Векторизация 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- это выполнение одной и той же операции сразу над всем массивом. NumPy применяет арифметику поэлементно и автоматически согласует формы (broadcasting). Важно понимать форму массива (shape) и уметь при необходимости добавлять ось, например a[:, None] для превращения вектора в «столбец».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9731842" name="Google Shape;106;p4"/>
          <p:cNvSpPr txBox="1"/>
          <p:nvPr>
            <p:ph type="title"/>
          </p:nvPr>
        </p:nvSpPr>
        <p:spPr bwMode="auto">
          <a:xfrm>
            <a:off x="436244" y="111124"/>
            <a:ext cx="8271599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pPr>
            <a:r>
              <a:rPr lang="ru-RU" sz="44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Векторизация</a:t>
            </a:r>
            <a:endParaRPr/>
          </a:p>
        </p:txBody>
      </p:sp>
      <p:sp>
        <p:nvSpPr>
          <p:cNvPr id="1677436115" name="Google Shape;107;p4"/>
          <p:cNvSpPr txBox="1"/>
          <p:nvPr/>
        </p:nvSpPr>
        <p:spPr bwMode="auto">
          <a:xfrm flipH="0" flipV="0">
            <a:off x="518157" y="1920240"/>
            <a:ext cx="7369264" cy="30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t" anchorCtr="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524150405" name="Google Shape;108;p4"/>
          <p:cNvPicPr/>
          <p:nvPr/>
        </p:nvPicPr>
        <p:blipFill>
          <a:blip r:embed="rId3">
            <a:alphaModFix amt="5000"/>
          </a:blip>
          <a:srcRect l="0" t="0" r="69434" b="79487"/>
          <a:stretch/>
        </p:blipFill>
        <p:spPr bwMode="auto">
          <a:xfrm>
            <a:off x="3652650" y="-195374"/>
            <a:ext cx="5659149" cy="8798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37363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964144" y="1436824"/>
            <a:ext cx="6743700" cy="3314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5290782" name="Google Shape;106;p4"/>
          <p:cNvSpPr txBox="1"/>
          <p:nvPr>
            <p:ph type="title"/>
          </p:nvPr>
        </p:nvSpPr>
        <p:spPr bwMode="auto">
          <a:xfrm>
            <a:off x="436244" y="111124"/>
            <a:ext cx="8271599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pPr>
            <a:r>
              <a:rPr lang="ru-RU" sz="44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Broadcasting в NumPy</a:t>
            </a:r>
            <a:endParaRPr/>
          </a:p>
        </p:txBody>
      </p:sp>
      <p:sp>
        <p:nvSpPr>
          <p:cNvPr id="1567122952" name="Google Shape;107;p4"/>
          <p:cNvSpPr txBox="1"/>
          <p:nvPr/>
        </p:nvSpPr>
        <p:spPr bwMode="auto">
          <a:xfrm flipH="0" flipV="0">
            <a:off x="518157" y="1920240"/>
            <a:ext cx="7369264" cy="30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t" anchorCtr="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299288822" name="Google Shape;108;p4"/>
          <p:cNvPicPr/>
          <p:nvPr/>
        </p:nvPicPr>
        <p:blipFill>
          <a:blip r:embed="rId3">
            <a:alphaModFix amt="5000"/>
          </a:blip>
          <a:srcRect l="0" t="0" r="69434" b="79487"/>
          <a:stretch/>
        </p:blipFill>
        <p:spPr bwMode="auto">
          <a:xfrm>
            <a:off x="3652650" y="-195374"/>
            <a:ext cx="5659149" cy="8798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81806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008007" y="1061221"/>
            <a:ext cx="6389565" cy="57064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3152025" name="Google Shape;106;p4"/>
          <p:cNvSpPr txBox="1"/>
          <p:nvPr>
            <p:ph type="title"/>
          </p:nvPr>
        </p:nvSpPr>
        <p:spPr bwMode="auto">
          <a:xfrm>
            <a:off x="436244" y="111124"/>
            <a:ext cx="8271599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pPr>
            <a:r>
              <a:rPr lang="ru-RU" sz="44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Broadcasting в NumPy</a:t>
            </a:r>
            <a:endParaRPr/>
          </a:p>
        </p:txBody>
      </p:sp>
      <p:sp>
        <p:nvSpPr>
          <p:cNvPr id="2116015479" name="Google Shape;107;p4"/>
          <p:cNvSpPr txBox="1"/>
          <p:nvPr/>
        </p:nvSpPr>
        <p:spPr bwMode="auto">
          <a:xfrm flipH="0" flipV="0">
            <a:off x="518157" y="1920240"/>
            <a:ext cx="7369264" cy="30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t" anchorCtr="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323742352" name="Google Shape;108;p4"/>
          <p:cNvPicPr/>
          <p:nvPr/>
        </p:nvPicPr>
        <p:blipFill>
          <a:blip r:embed="rId3">
            <a:alphaModFix amt="5000"/>
          </a:blip>
          <a:srcRect l="0" t="0" r="69434" b="79487"/>
          <a:stretch/>
        </p:blipFill>
        <p:spPr bwMode="auto">
          <a:xfrm>
            <a:off x="3652650" y="-195374"/>
            <a:ext cx="5659149" cy="8798297"/>
          </a:xfrm>
          <a:prstGeom prst="rect">
            <a:avLst/>
          </a:prstGeom>
          <a:noFill/>
          <a:ln>
            <a:noFill/>
          </a:ln>
        </p:spPr>
      </p:pic>
      <p:sp>
        <p:nvSpPr>
          <p:cNvPr id="1154052168" name=""/>
          <p:cNvSpPr/>
          <p:nvPr/>
        </p:nvSpPr>
        <p:spPr bwMode="auto">
          <a:xfrm flipH="0" flipV="0">
            <a:off x="168042" y="4925262"/>
            <a:ext cx="8710872" cy="146340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just">
              <a:defRPr/>
            </a:pPr>
            <a:r>
              <a:rPr lang="en-US" sz="18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Broadcasting 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 это механизм поэлементных операций над массивами разных форм. Сопоставление идёт по «хвостовым» осям справа налево: размеры совместимы, если они равны или один из них равен 1. При необходимости ось размера 1 «растягивается» до нужного размера, данных физически не копируя.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5587277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71411" y="1126186"/>
            <a:ext cx="7774556" cy="36420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869617" name="Google Shape;106;p4"/>
          <p:cNvSpPr txBox="1"/>
          <p:nvPr>
            <p:ph type="title"/>
          </p:nvPr>
        </p:nvSpPr>
        <p:spPr bwMode="auto">
          <a:xfrm>
            <a:off x="436244" y="111124"/>
            <a:ext cx="8271599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pPr>
            <a:r>
              <a:rPr lang="ru-RU" sz="44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Изменение формы</a:t>
            </a:r>
            <a:r>
              <a:rPr lang="en-US" sz="44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.</a:t>
            </a:r>
            <a:r>
              <a:rPr lang="ru-RU" sz="44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 reshape, добавление оси</a:t>
            </a:r>
            <a:endParaRPr/>
          </a:p>
        </p:txBody>
      </p:sp>
      <p:sp>
        <p:nvSpPr>
          <p:cNvPr id="355980600" name="Google Shape;107;p4"/>
          <p:cNvSpPr txBox="1"/>
          <p:nvPr/>
        </p:nvSpPr>
        <p:spPr bwMode="auto">
          <a:xfrm flipH="0" flipV="0">
            <a:off x="518158" y="1920240"/>
            <a:ext cx="7369265" cy="30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t" anchorCtr="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132407894" name="Google Shape;108;p4"/>
          <p:cNvPicPr/>
          <p:nvPr/>
        </p:nvPicPr>
        <p:blipFill>
          <a:blip r:embed="rId3">
            <a:alphaModFix amt="5000"/>
          </a:blip>
          <a:srcRect l="0" t="0" r="69434" b="79487"/>
          <a:stretch/>
        </p:blipFill>
        <p:spPr bwMode="auto">
          <a:xfrm>
            <a:off x="3652650" y="-195374"/>
            <a:ext cx="5659149" cy="8798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822229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531819" y="1335969"/>
            <a:ext cx="5734173" cy="2582054"/>
          </a:xfrm>
          <a:prstGeom prst="rect">
            <a:avLst/>
          </a:prstGeom>
        </p:spPr>
      </p:pic>
      <p:pic>
        <p:nvPicPr>
          <p:cNvPr id="1980290987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684281" y="3918024"/>
            <a:ext cx="5748609" cy="28883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8290032" name="Google Shape;106;p4"/>
          <p:cNvSpPr txBox="1"/>
          <p:nvPr>
            <p:ph type="title"/>
          </p:nvPr>
        </p:nvSpPr>
        <p:spPr bwMode="auto">
          <a:xfrm>
            <a:off x="436243" y="111123"/>
            <a:ext cx="8271598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8" rIns="91423" bIns="45698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pPr>
            <a:r>
              <a:rPr lang="ru-RU" sz="44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Булева индексация. комбинирование условий.</a:t>
            </a:r>
            <a:endParaRPr/>
          </a:p>
        </p:txBody>
      </p:sp>
      <p:sp>
        <p:nvSpPr>
          <p:cNvPr id="1578731150" name="Google Shape;107;p4"/>
          <p:cNvSpPr txBox="1"/>
          <p:nvPr/>
        </p:nvSpPr>
        <p:spPr bwMode="auto">
          <a:xfrm flipH="0" flipV="0">
            <a:off x="518157" y="1920240"/>
            <a:ext cx="7369264" cy="30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7" rIns="91422" bIns="45697" anchor="t" anchorCtr="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34178718" name="Google Shape;108;p4"/>
          <p:cNvPicPr/>
          <p:nvPr/>
        </p:nvPicPr>
        <p:blipFill>
          <a:blip r:embed="rId3">
            <a:alphaModFix amt="5000"/>
          </a:blip>
          <a:srcRect l="0" t="0" r="69434" b="79487"/>
          <a:stretch/>
        </p:blipFill>
        <p:spPr bwMode="auto">
          <a:xfrm>
            <a:off x="3652650" y="-195373"/>
            <a:ext cx="5659148" cy="8798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24062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76224" y="1436823"/>
            <a:ext cx="8591549" cy="47815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3492996" name="Google Shape;106;p4"/>
          <p:cNvSpPr txBox="1"/>
          <p:nvPr>
            <p:ph type="title"/>
          </p:nvPr>
        </p:nvSpPr>
        <p:spPr bwMode="auto">
          <a:xfrm>
            <a:off x="436243" y="111123"/>
            <a:ext cx="8271598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8" rIns="91423" bIns="45698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pPr>
            <a:r>
              <a:rPr lang="ru-RU" sz="44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Булева индексация. комбинирование условий.</a:t>
            </a:r>
            <a:endParaRPr/>
          </a:p>
        </p:txBody>
      </p:sp>
      <p:sp>
        <p:nvSpPr>
          <p:cNvPr id="1927881801" name="Google Shape;107;p4"/>
          <p:cNvSpPr txBox="1"/>
          <p:nvPr/>
        </p:nvSpPr>
        <p:spPr bwMode="auto">
          <a:xfrm flipH="0" flipV="0">
            <a:off x="518157" y="1920240"/>
            <a:ext cx="7369264" cy="30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7" rIns="91422" bIns="45697" anchor="t" anchorCtr="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701046573" name="Google Shape;108;p4"/>
          <p:cNvPicPr/>
          <p:nvPr/>
        </p:nvPicPr>
        <p:blipFill>
          <a:blip r:embed="rId3">
            <a:alphaModFix amt="5000"/>
          </a:blip>
          <a:srcRect l="0" t="0" r="69434" b="79487"/>
          <a:stretch/>
        </p:blipFill>
        <p:spPr bwMode="auto">
          <a:xfrm>
            <a:off x="3652650" y="-195373"/>
            <a:ext cx="5659148" cy="8798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625217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38433" y="1341573"/>
            <a:ext cx="7667219" cy="49779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ONLYOFFICE/9.0.4.50</Application>
  <PresentationFormat>On-screen Show (4:3)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Сорокин Артем Денисович</dc:creator>
  <cp:lastModifiedBy/>
  <cp:revision>4</cp:revision>
  <dcterms:created xsi:type="dcterms:W3CDTF">2023-12-28T12:00:10Z</dcterms:created>
  <dcterms:modified xsi:type="dcterms:W3CDTF">2025-09-23T00:44:05Z</dcterms:modified>
</cp:coreProperties>
</file>