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bin" ContentType="application/vnd.openxmlformats-officedocument.oleObject"/>
  <Default Extension="rels" ContentType="application/vnd.openxmlformats-package.relationships+xml"/>
  <Default Extension="jpeg" ContentType="image/jpeg"/>
  <Default Extension="png" ContentType="image/png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3.xml" ContentType="application/vnd.openxmlformats-officedocument.presentationml.slide+xml"/>
  <Override PartName="/ppt/theme/theme2.xml" ContentType="application/vnd.openxmlformats-officedocument.theme+xml"/>
  <Override PartName="/ppt/theme/theme1.xml" ContentType="application/vnd.openxmlformats-officedocument.theme+xml"/>
  <Override PartName="/ppt/slides/slide3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Layouts/slideLayout2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ppt/slideLayouts/slideLayout6.xml" ContentType="application/vnd.openxmlformats-officedocument.presentationml.slideLayout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3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15.xml" ContentType="application/vnd.openxmlformats-officedocument.presentationml.slide+xml"/>
  <Override PartName="/ppt/slides/slide4.xml" ContentType="application/vnd.openxmlformats-officedocument.presentationml.slide+xml"/>
  <Override PartName="/ppt/notesSlides/notesSlide6.xml" ContentType="application/vnd.openxmlformats-officedocument.presentationml.notesSlide+xml"/>
  <Override PartName="/ppt/presentation.xml" ContentType="application/vnd.openxmlformats-officedocument.presentationml.presentation.main+xml"/>
  <Override PartName="/ppt/notesSlides/notesSlide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 strictFirstAndLastChars="0">
  <p:sldMasterIdLst>
    <p:sldMasterId id="2147483648" r:id="rId1"/>
  </p:sldMasterIdLst>
  <p:notesMasterIdLst>
    <p:notesMasterId r:id="rId19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0" d="6"/>
          <a:sy n="0" d="2"/>
        </p:scale>
        <p:origin x="1230153040" y="0"/>
      </p:cViewPr>
      <p:guideLst>
        <p:guide pos="2880"/>
        <p:guide pos="2160" orient="horz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 /><Relationship Id="rId21" Type="http://schemas.openxmlformats.org/officeDocument/2006/relationships/tableStyles" Target="tableStyles.xml" /><Relationship Id="rId22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4890662" name="Google Shape;3;n"/>
          <p:cNvSpPr txBox="1"/>
          <p:nvPr>
            <p:ph type="hdr" idx="2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62957131" name="Google Shape;4;n"/>
          <p:cNvSpPr txBox="1"/>
          <p:nvPr>
            <p:ph type="dt" idx="10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46602856" name="Google Shape;5;n"/>
          <p:cNvSpPr/>
          <p:nvPr>
            <p:ph type="sldImg" idx="3"/>
          </p:nvPr>
        </p:nvSpPr>
        <p:spPr bwMode="auto"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6467127" name="Google Shape;6;n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65445804" name="Google Shape;7;n"/>
          <p:cNvSpPr txBox="1"/>
          <p:nvPr>
            <p:ph type="ftr" idx="11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55837674" name="Google Shape;8;n"/>
          <p:cNvSpPr txBox="1"/>
          <p:nvPr>
            <p:ph type="sldNum" idx="12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42787682" name="Google Shape;85;p1:notes"/>
          <p:cNvSpPr/>
          <p:nvPr>
            <p:ph type="sldImg" idx="2"/>
          </p:nvPr>
        </p:nvSpPr>
        <p:spPr bwMode="auto"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9105286" name="Google Shape;86;p1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31533350" name="Google Shape;87;p1:notes"/>
          <p:cNvSpPr txBox="1"/>
          <p:nvPr>
            <p:ph type="sldNum" idx="12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7324199" name="Google Shape;103;p4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4" tIns="45699" rIns="91424" bIns="45699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24404396" name="Google Shape;104;p4:notes"/>
          <p:cNvSpPr/>
          <p:nvPr>
            <p:ph type="sldImg" idx="2"/>
          </p:nvPr>
        </p:nvSpPr>
        <p:spPr bwMode="auto"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4967492" name="Google Shape;103;p4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4" tIns="45699" rIns="91424" bIns="45699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5497129" name="Google Shape;104;p4:notes"/>
          <p:cNvSpPr/>
          <p:nvPr>
            <p:ph type="sldImg" idx="2"/>
          </p:nvPr>
        </p:nvSpPr>
        <p:spPr bwMode="auto"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7516809" name="Google Shape;103;p4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4" tIns="45699" rIns="91424" bIns="45699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89959149" name="Google Shape;104;p4:notes"/>
          <p:cNvSpPr/>
          <p:nvPr>
            <p:ph type="sldImg" idx="2"/>
          </p:nvPr>
        </p:nvSpPr>
        <p:spPr bwMode="auto"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3347264" name="Google Shape;103;p4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4" tIns="45699" rIns="91424" bIns="45699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01431216" name="Google Shape;104;p4:notes"/>
          <p:cNvSpPr/>
          <p:nvPr>
            <p:ph type="sldImg" idx="2"/>
          </p:nvPr>
        </p:nvSpPr>
        <p:spPr bwMode="auto"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724161" name="Google Shape;103;p4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4" tIns="45699" rIns="91424" bIns="45699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37315145" name="Google Shape;104;p4:notes"/>
          <p:cNvSpPr/>
          <p:nvPr>
            <p:ph type="sldImg" idx="2"/>
          </p:nvPr>
        </p:nvSpPr>
        <p:spPr bwMode="auto"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26091541" name="Google Shape;122;p7:notes"/>
          <p:cNvSpPr/>
          <p:nvPr>
            <p:ph type="sldImg" idx="2"/>
          </p:nvPr>
        </p:nvSpPr>
        <p:spPr bwMode="auto"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6642332" name="Google Shape;123;p7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28628125" name="Google Shape;124;p7:notes"/>
          <p:cNvSpPr txBox="1"/>
          <p:nvPr>
            <p:ph type="sldNum" idx="12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3484802" name="Google Shape;96;p3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56080540" name="Google Shape;97;p3:notes"/>
          <p:cNvSpPr/>
          <p:nvPr>
            <p:ph type="sldImg" idx="2"/>
          </p:nvPr>
        </p:nvSpPr>
        <p:spPr bwMode="auto"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2223338" name="Google Shape;103;p4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54325388" name="Google Shape;104;p4:notes"/>
          <p:cNvSpPr/>
          <p:nvPr>
            <p:ph type="sldImg" idx="2"/>
          </p:nvPr>
        </p:nvSpPr>
        <p:spPr bwMode="auto"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3781812" name="Google Shape;103;p4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4" tIns="45699" rIns="91424" bIns="45699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01455233" name="Google Shape;104;p4:notes"/>
          <p:cNvSpPr/>
          <p:nvPr>
            <p:ph type="sldImg" idx="2"/>
          </p:nvPr>
        </p:nvSpPr>
        <p:spPr bwMode="auto"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72226525" name="Google Shape;103;p4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4" tIns="45699" rIns="91424" bIns="45699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53830231" name="Google Shape;104;p4:notes"/>
          <p:cNvSpPr/>
          <p:nvPr>
            <p:ph type="sldImg" idx="2"/>
          </p:nvPr>
        </p:nvSpPr>
        <p:spPr bwMode="auto"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52154457" name="Google Shape;103;p4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4" tIns="45699" rIns="91424" bIns="45699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13792203" name="Google Shape;104;p4:notes"/>
          <p:cNvSpPr/>
          <p:nvPr>
            <p:ph type="sldImg" idx="2"/>
          </p:nvPr>
        </p:nvSpPr>
        <p:spPr bwMode="auto"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9994548" name="Google Shape;103;p4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4" tIns="45699" rIns="91424" bIns="45699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89439684" name="Google Shape;104;p4:notes"/>
          <p:cNvSpPr/>
          <p:nvPr>
            <p:ph type="sldImg" idx="2"/>
          </p:nvPr>
        </p:nvSpPr>
        <p:spPr bwMode="auto"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7441049" name="Google Shape;103;p4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4" tIns="45699" rIns="91424" bIns="45699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48385641" name="Google Shape;104;p4:notes"/>
          <p:cNvSpPr/>
          <p:nvPr>
            <p:ph type="sldImg" idx="2"/>
          </p:nvPr>
        </p:nvSpPr>
        <p:spPr bwMode="auto"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32707395" name="Google Shape;103;p4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4" tIns="45699" rIns="91424" bIns="45699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85480619" name="Google Shape;104;p4:notes"/>
          <p:cNvSpPr/>
          <p:nvPr>
            <p:ph type="sldImg" idx="2"/>
          </p:nvPr>
        </p:nvSpPr>
        <p:spPr bwMode="auto"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Титульный слайд" preserve="0" showMasterPhAnim="0" showMasterSp="1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9896728" name="Google Shape;16;p9"/>
          <p:cNvSpPr txBox="1"/>
          <p:nvPr>
            <p:ph type="ctrTitle"/>
          </p:nvPr>
        </p:nvSpPr>
        <p:spPr bwMode="auto">
          <a:xfrm>
            <a:off x="1143000" y="1122363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22272373" name="Google Shape;17;p9"/>
          <p:cNvSpPr txBox="1"/>
          <p:nvPr>
            <p:ph type="subTitle" idx="1"/>
          </p:nvPr>
        </p:nvSpPr>
        <p:spPr bwMode="auto"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395855381" name="Google Shape;18;p9"/>
          <p:cNvSpPr txBox="1"/>
          <p:nvPr>
            <p:ph type="dt" idx="10"/>
          </p:nvPr>
        </p:nvSpPr>
        <p:spPr bwMode="auto"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786199304" name="Google Shape;19;p9"/>
          <p:cNvSpPr txBox="1"/>
          <p:nvPr>
            <p:ph type="ftr" idx="11"/>
          </p:nvPr>
        </p:nvSpPr>
        <p:spPr bwMode="auto"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07824890" name="Google Shape;20;p9"/>
          <p:cNvSpPr txBox="1"/>
          <p:nvPr>
            <p:ph type="sldNum" idx="12"/>
          </p:nvPr>
        </p:nvSpPr>
        <p:spPr bwMode="auto"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Заголовок и вертикальный текст" preserve="0" showMasterPhAnim="0" showMasterSp="1" type="vertTx" userDrawn="1">
  <p:cSld name="VERTICAL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75619022" name="Google Shape;73;p18"/>
          <p:cNvSpPr txBox="1"/>
          <p:nvPr>
            <p:ph type="title"/>
          </p:nvPr>
        </p:nvSpPr>
        <p:spPr bwMode="auto"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08719716" name="Google Shape;74;p18"/>
          <p:cNvSpPr txBox="1"/>
          <p:nvPr>
            <p:ph type="body" idx="1"/>
          </p:nvPr>
        </p:nvSpPr>
        <p:spPr bwMode="auto">
          <a:xfrm rot="5400000">
            <a:off x="2396400" y="57875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30594808" name="Google Shape;75;p18"/>
          <p:cNvSpPr txBox="1"/>
          <p:nvPr>
            <p:ph type="dt" idx="10"/>
          </p:nvPr>
        </p:nvSpPr>
        <p:spPr bwMode="auto"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0491603" name="Google Shape;76;p18"/>
          <p:cNvSpPr txBox="1"/>
          <p:nvPr>
            <p:ph type="ftr" idx="11"/>
          </p:nvPr>
        </p:nvSpPr>
        <p:spPr bwMode="auto"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59489982" name="Google Shape;77;p18"/>
          <p:cNvSpPr txBox="1"/>
          <p:nvPr>
            <p:ph type="sldNum" idx="12"/>
          </p:nvPr>
        </p:nvSpPr>
        <p:spPr bwMode="auto"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Вертикальный заголовок и текст" preserve="0" showMasterPhAnim="0" showMasterSp="1" type="vertTitleAndTx" userDrawn="1">
  <p:cSld name="VERTICAL_TITLE_AND_VERTICAL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2359239" name="Google Shape;79;p19"/>
          <p:cNvSpPr txBox="1"/>
          <p:nvPr>
            <p:ph type="title"/>
          </p:nvPr>
        </p:nvSpPr>
        <p:spPr bwMode="auto">
          <a:xfrm rot="5400000">
            <a:off x="4623600" y="2285275"/>
            <a:ext cx="58119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31429715" name="Google Shape;80;p19"/>
          <p:cNvSpPr txBox="1"/>
          <p:nvPr>
            <p:ph type="body" idx="1"/>
          </p:nvPr>
        </p:nvSpPr>
        <p:spPr bwMode="auto">
          <a:xfrm rot="5400000">
            <a:off x="623025" y="370675"/>
            <a:ext cx="58119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42730741" name="Google Shape;81;p19"/>
          <p:cNvSpPr txBox="1"/>
          <p:nvPr>
            <p:ph type="dt" idx="10"/>
          </p:nvPr>
        </p:nvSpPr>
        <p:spPr bwMode="auto"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34430969" name="Google Shape;82;p19"/>
          <p:cNvSpPr txBox="1"/>
          <p:nvPr>
            <p:ph type="ftr" idx="11"/>
          </p:nvPr>
        </p:nvSpPr>
        <p:spPr bwMode="auto"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06771438" name="Google Shape;83;p19"/>
          <p:cNvSpPr txBox="1"/>
          <p:nvPr>
            <p:ph type="sldNum" idx="12"/>
          </p:nvPr>
        </p:nvSpPr>
        <p:spPr bwMode="auto"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Заголовок и объект" preserve="0" showMasterPhAnim="0" showMasterSp="1" type="obj" userDrawn="1">
  <p:cSld name="OBJEC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944626" name="Google Shape;22;p10"/>
          <p:cNvSpPr txBox="1"/>
          <p:nvPr>
            <p:ph type="title"/>
          </p:nvPr>
        </p:nvSpPr>
        <p:spPr bwMode="auto"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18637639" name="Google Shape;23;p10"/>
          <p:cNvSpPr txBox="1"/>
          <p:nvPr>
            <p:ph type="body" idx="1"/>
          </p:nvPr>
        </p:nvSpPr>
        <p:spPr bwMode="auto"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557673774" name="Google Shape;24;p10"/>
          <p:cNvSpPr txBox="1"/>
          <p:nvPr>
            <p:ph type="dt" idx="10"/>
          </p:nvPr>
        </p:nvSpPr>
        <p:spPr bwMode="auto"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42902374" name="Google Shape;25;p10"/>
          <p:cNvSpPr txBox="1"/>
          <p:nvPr>
            <p:ph type="ftr" idx="11"/>
          </p:nvPr>
        </p:nvSpPr>
        <p:spPr bwMode="auto"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779262402" name="Google Shape;26;p10"/>
          <p:cNvSpPr txBox="1"/>
          <p:nvPr>
            <p:ph type="sldNum" idx="12"/>
          </p:nvPr>
        </p:nvSpPr>
        <p:spPr bwMode="auto"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Заголовок раздела" preserve="0" showMasterPhAnim="0" showMasterSp="1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8541475" name="Google Shape;28;p11"/>
          <p:cNvSpPr txBox="1"/>
          <p:nvPr>
            <p:ph type="title"/>
          </p:nvPr>
        </p:nvSpPr>
        <p:spPr bwMode="auto">
          <a:xfrm>
            <a:off x="623888" y="1709738"/>
            <a:ext cx="7886700" cy="285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38956613" name="Google Shape;29;p11"/>
          <p:cNvSpPr txBox="1"/>
          <p:nvPr>
            <p:ph type="body" idx="1"/>
          </p:nvPr>
        </p:nvSpPr>
        <p:spPr bwMode="auto">
          <a:xfrm>
            <a:off x="623888" y="4589463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86633435" name="Google Shape;30;p11"/>
          <p:cNvSpPr txBox="1"/>
          <p:nvPr>
            <p:ph type="dt" idx="10"/>
          </p:nvPr>
        </p:nvSpPr>
        <p:spPr bwMode="auto"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55472777" name="Google Shape;31;p11"/>
          <p:cNvSpPr txBox="1"/>
          <p:nvPr>
            <p:ph type="ftr" idx="11"/>
          </p:nvPr>
        </p:nvSpPr>
        <p:spPr bwMode="auto"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71708180" name="Google Shape;32;p11"/>
          <p:cNvSpPr txBox="1"/>
          <p:nvPr>
            <p:ph type="sldNum" idx="12"/>
          </p:nvPr>
        </p:nvSpPr>
        <p:spPr bwMode="auto"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Два объекта" preserve="0" showMasterPhAnim="0" showMasterSp="1" type="twoObj" userDrawn="1">
  <p:cSld name="TWO_OBJEC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185556" name="Google Shape;34;p12"/>
          <p:cNvSpPr txBox="1"/>
          <p:nvPr>
            <p:ph type="title"/>
          </p:nvPr>
        </p:nvSpPr>
        <p:spPr bwMode="auto"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92003840" name="Google Shape;35;p12"/>
          <p:cNvSpPr txBox="1"/>
          <p:nvPr>
            <p:ph type="body" idx="1"/>
          </p:nvPr>
        </p:nvSpPr>
        <p:spPr bwMode="auto">
          <a:xfrm>
            <a:off x="6286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49341188" name="Google Shape;36;p12"/>
          <p:cNvSpPr txBox="1"/>
          <p:nvPr>
            <p:ph type="body" idx="2"/>
          </p:nvPr>
        </p:nvSpPr>
        <p:spPr bwMode="auto">
          <a:xfrm>
            <a:off x="46291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2119700" name="Google Shape;37;p12"/>
          <p:cNvSpPr txBox="1"/>
          <p:nvPr>
            <p:ph type="dt" idx="10"/>
          </p:nvPr>
        </p:nvSpPr>
        <p:spPr bwMode="auto"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52397901" name="Google Shape;38;p12"/>
          <p:cNvSpPr txBox="1"/>
          <p:nvPr>
            <p:ph type="ftr" idx="11"/>
          </p:nvPr>
        </p:nvSpPr>
        <p:spPr bwMode="auto"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56834932" name="Google Shape;39;p12"/>
          <p:cNvSpPr txBox="1"/>
          <p:nvPr>
            <p:ph type="sldNum" idx="12"/>
          </p:nvPr>
        </p:nvSpPr>
        <p:spPr bwMode="auto"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Сравнение" preserve="0" showMasterPhAnim="0" showMasterSp="1" type="twoTxTwoObj" userDrawn="1">
  <p:cSld name="TWO_OBJECTS_WITH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5118274" name="Google Shape;41;p13"/>
          <p:cNvSpPr txBox="1"/>
          <p:nvPr>
            <p:ph type="title"/>
          </p:nvPr>
        </p:nvSpPr>
        <p:spPr bwMode="auto">
          <a:xfrm>
            <a:off x="629841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427819502" name="Google Shape;42;p13"/>
          <p:cNvSpPr txBox="1"/>
          <p:nvPr>
            <p:ph type="body" idx="1"/>
          </p:nvPr>
        </p:nvSpPr>
        <p:spPr bwMode="auto">
          <a:xfrm>
            <a:off x="629841" y="1681163"/>
            <a:ext cx="38682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>
              <a:defRPr/>
            </a:pPr>
            <a:endParaRPr/>
          </a:p>
        </p:txBody>
      </p:sp>
      <p:sp>
        <p:nvSpPr>
          <p:cNvPr id="1353928920" name="Google Shape;43;p13"/>
          <p:cNvSpPr txBox="1"/>
          <p:nvPr>
            <p:ph type="body" idx="2"/>
          </p:nvPr>
        </p:nvSpPr>
        <p:spPr bwMode="auto">
          <a:xfrm>
            <a:off x="629841" y="2505074"/>
            <a:ext cx="38682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62337592" name="Google Shape;44;p13"/>
          <p:cNvSpPr txBox="1"/>
          <p:nvPr>
            <p:ph type="body" idx="3"/>
          </p:nvPr>
        </p:nvSpPr>
        <p:spPr bwMode="auto">
          <a:xfrm>
            <a:off x="4629150" y="1681163"/>
            <a:ext cx="38874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>
              <a:defRPr/>
            </a:pPr>
            <a:endParaRPr/>
          </a:p>
        </p:txBody>
      </p:sp>
      <p:sp>
        <p:nvSpPr>
          <p:cNvPr id="1351249410" name="Google Shape;45;p13"/>
          <p:cNvSpPr txBox="1"/>
          <p:nvPr>
            <p:ph type="body" idx="4"/>
          </p:nvPr>
        </p:nvSpPr>
        <p:spPr bwMode="auto">
          <a:xfrm>
            <a:off x="4629150" y="2505074"/>
            <a:ext cx="38874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16364243" name="Google Shape;46;p13"/>
          <p:cNvSpPr txBox="1"/>
          <p:nvPr>
            <p:ph type="dt" idx="10"/>
          </p:nvPr>
        </p:nvSpPr>
        <p:spPr bwMode="auto"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704057329" name="Google Shape;47;p13"/>
          <p:cNvSpPr txBox="1"/>
          <p:nvPr>
            <p:ph type="ftr" idx="11"/>
          </p:nvPr>
        </p:nvSpPr>
        <p:spPr bwMode="auto"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39165303" name="Google Shape;48;p13"/>
          <p:cNvSpPr txBox="1"/>
          <p:nvPr>
            <p:ph type="sldNum" idx="12"/>
          </p:nvPr>
        </p:nvSpPr>
        <p:spPr bwMode="auto"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Только заголовок" preserve="0" showMasterPhAnim="0" showMasterSp="1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0429704" name="Google Shape;50;p14"/>
          <p:cNvSpPr txBox="1"/>
          <p:nvPr>
            <p:ph type="title"/>
          </p:nvPr>
        </p:nvSpPr>
        <p:spPr bwMode="auto"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34058230" name="Google Shape;51;p14"/>
          <p:cNvSpPr txBox="1"/>
          <p:nvPr>
            <p:ph type="dt" idx="10"/>
          </p:nvPr>
        </p:nvSpPr>
        <p:spPr bwMode="auto"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510010108" name="Google Shape;52;p14"/>
          <p:cNvSpPr txBox="1"/>
          <p:nvPr>
            <p:ph type="ftr" idx="11"/>
          </p:nvPr>
        </p:nvSpPr>
        <p:spPr bwMode="auto"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8313458" name="Google Shape;53;p14"/>
          <p:cNvSpPr txBox="1"/>
          <p:nvPr>
            <p:ph type="sldNum" idx="12"/>
          </p:nvPr>
        </p:nvSpPr>
        <p:spPr bwMode="auto"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Пустой слайд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480441" name="Google Shape;55;p15"/>
          <p:cNvSpPr txBox="1"/>
          <p:nvPr>
            <p:ph type="dt" idx="10"/>
          </p:nvPr>
        </p:nvSpPr>
        <p:spPr bwMode="auto"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29795740" name="Google Shape;56;p15"/>
          <p:cNvSpPr txBox="1"/>
          <p:nvPr>
            <p:ph type="ftr" idx="11"/>
          </p:nvPr>
        </p:nvSpPr>
        <p:spPr bwMode="auto"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9526835" name="Google Shape;57;p15"/>
          <p:cNvSpPr txBox="1"/>
          <p:nvPr>
            <p:ph type="sldNum" idx="12"/>
          </p:nvPr>
        </p:nvSpPr>
        <p:spPr bwMode="auto"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Объект с подписью" preserve="0" showMasterPhAnim="0" showMasterSp="1" type="objTx" userDrawn="1">
  <p:cSld name="OBJECT_WITH_CAPTIO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7489657" name="Google Shape;59;p16"/>
          <p:cNvSpPr txBox="1"/>
          <p:nvPr>
            <p:ph type="title"/>
          </p:nvPr>
        </p:nvSpPr>
        <p:spPr bwMode="auto"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5491872" name="Google Shape;60;p16"/>
          <p:cNvSpPr txBox="1"/>
          <p:nvPr>
            <p:ph type="body" idx="1"/>
          </p:nvPr>
        </p:nvSpPr>
        <p:spPr bwMode="auto">
          <a:xfrm>
            <a:off x="3887391" y="987425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79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467885557" name="Google Shape;61;p16"/>
          <p:cNvSpPr txBox="1"/>
          <p:nvPr>
            <p:ph type="body" idx="2"/>
          </p:nvPr>
        </p:nvSpPr>
        <p:spPr bwMode="auto"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>
              <a:defRPr/>
            </a:pPr>
            <a:endParaRPr/>
          </a:p>
        </p:txBody>
      </p:sp>
      <p:sp>
        <p:nvSpPr>
          <p:cNvPr id="1251499018" name="Google Shape;62;p16"/>
          <p:cNvSpPr txBox="1"/>
          <p:nvPr>
            <p:ph type="dt" idx="10"/>
          </p:nvPr>
        </p:nvSpPr>
        <p:spPr bwMode="auto"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08936297" name="Google Shape;63;p16"/>
          <p:cNvSpPr txBox="1"/>
          <p:nvPr>
            <p:ph type="ftr" idx="11"/>
          </p:nvPr>
        </p:nvSpPr>
        <p:spPr bwMode="auto"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04145106" name="Google Shape;64;p16"/>
          <p:cNvSpPr txBox="1"/>
          <p:nvPr>
            <p:ph type="sldNum" idx="12"/>
          </p:nvPr>
        </p:nvSpPr>
        <p:spPr bwMode="auto"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Рисунок с подписью" preserve="0" showMasterPhAnim="0" showMasterSp="1" type="picTx" userDrawn="1">
  <p:cSld name="PICTURE_WITH_CAPTIO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2795663" name="Google Shape;66;p17"/>
          <p:cNvSpPr txBox="1"/>
          <p:nvPr>
            <p:ph type="title"/>
          </p:nvPr>
        </p:nvSpPr>
        <p:spPr bwMode="auto"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15549450" name="Google Shape;67;p17"/>
          <p:cNvSpPr/>
          <p:nvPr>
            <p:ph type="pic" idx="2"/>
          </p:nvPr>
        </p:nvSpPr>
        <p:spPr bwMode="auto">
          <a:xfrm>
            <a:off x="3887391" y="987425"/>
            <a:ext cx="46293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800319736" name="Google Shape;68;p17"/>
          <p:cNvSpPr txBox="1"/>
          <p:nvPr>
            <p:ph type="body" idx="1"/>
          </p:nvPr>
        </p:nvSpPr>
        <p:spPr bwMode="auto"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>
              <a:defRPr/>
            </a:pPr>
            <a:endParaRPr/>
          </a:p>
        </p:txBody>
      </p:sp>
      <p:sp>
        <p:nvSpPr>
          <p:cNvPr id="1743447142" name="Google Shape;69;p17"/>
          <p:cNvSpPr txBox="1"/>
          <p:nvPr>
            <p:ph type="dt" idx="10"/>
          </p:nvPr>
        </p:nvSpPr>
        <p:spPr bwMode="auto"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17380539" name="Google Shape;70;p17"/>
          <p:cNvSpPr txBox="1"/>
          <p:nvPr>
            <p:ph type="ftr" idx="11"/>
          </p:nvPr>
        </p:nvSpPr>
        <p:spPr bwMode="auto"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76603291" name="Google Shape;71;p17"/>
          <p:cNvSpPr txBox="1"/>
          <p:nvPr>
            <p:ph type="sldNum" idx="12"/>
          </p:nvPr>
        </p:nvSpPr>
        <p:spPr bwMode="auto"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4863717" name="Google Shape;10;p8"/>
          <p:cNvSpPr txBox="1"/>
          <p:nvPr>
            <p:ph type="title"/>
          </p:nvPr>
        </p:nvSpPr>
        <p:spPr bwMode="auto"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588710952" name="Google Shape;11;p8"/>
          <p:cNvSpPr txBox="1"/>
          <p:nvPr>
            <p:ph type="body" idx="1"/>
          </p:nvPr>
        </p:nvSpPr>
        <p:spPr bwMode="auto"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606922551" name="Google Shape;12;p8"/>
          <p:cNvSpPr txBox="1"/>
          <p:nvPr>
            <p:ph type="dt" idx="10"/>
          </p:nvPr>
        </p:nvSpPr>
        <p:spPr bwMode="auto"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816100013" name="Google Shape;13;p8"/>
          <p:cNvSpPr txBox="1"/>
          <p:nvPr>
            <p:ph type="ftr" idx="11"/>
          </p:nvPr>
        </p:nvSpPr>
        <p:spPr bwMode="auto"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28587678" name="Google Shape;14;p8"/>
          <p:cNvSpPr txBox="1"/>
          <p:nvPr>
            <p:ph type="sldNum" idx="12"/>
          </p:nvPr>
        </p:nvSpPr>
        <p:spPr bwMode="auto"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25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46018839" name="Google Shape;89;p1"/>
          <p:cNvPicPr/>
          <p:nvPr/>
        </p:nvPicPr>
        <p:blipFill>
          <a:blip r:embed="rId3">
            <a:alphaModFix/>
          </a:blip>
          <a:srcRect l="25059" t="0" r="0" b="0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79431129" name="Google Shape;106;p4"/>
          <p:cNvSpPr txBox="1"/>
          <p:nvPr>
            <p:ph type="title"/>
          </p:nvPr>
        </p:nvSpPr>
        <p:spPr bwMode="auto">
          <a:xfrm>
            <a:off x="436244" y="111124"/>
            <a:ext cx="8271599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pPr>
            <a:r>
              <a:rPr lang="ru-RU" sz="4400" b="0" i="0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Гистограммы</a:t>
            </a:r>
            <a:endParaRPr/>
          </a:p>
        </p:txBody>
      </p:sp>
      <p:sp>
        <p:nvSpPr>
          <p:cNvPr id="588546169" name="Google Shape;107;p4"/>
          <p:cNvSpPr txBox="1"/>
          <p:nvPr/>
        </p:nvSpPr>
        <p:spPr bwMode="auto">
          <a:xfrm flipH="0" flipV="0">
            <a:off x="518157" y="1920240"/>
            <a:ext cx="7369264" cy="305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8" rIns="91422" bIns="45698" anchor="t" anchorCtr="0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830526695" name="Google Shape;108;p4"/>
          <p:cNvPicPr/>
          <p:nvPr/>
        </p:nvPicPr>
        <p:blipFill>
          <a:blip r:embed="rId3">
            <a:alphaModFix amt="5000"/>
          </a:blip>
          <a:srcRect l="0" t="0" r="69434" b="79487"/>
          <a:stretch/>
        </p:blipFill>
        <p:spPr bwMode="auto">
          <a:xfrm>
            <a:off x="3652650" y="-195374"/>
            <a:ext cx="5659149" cy="8798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4184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0" y="1091554"/>
            <a:ext cx="7753349" cy="2628900"/>
          </a:xfrm>
          <a:prstGeom prst="rect">
            <a:avLst/>
          </a:prstGeom>
        </p:spPr>
      </p:pic>
      <p:pic>
        <p:nvPicPr>
          <p:cNvPr id="1137901851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4058017" y="2727600"/>
            <a:ext cx="5033407" cy="39932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3891184" name="Google Shape;106;p4"/>
          <p:cNvSpPr txBox="1"/>
          <p:nvPr>
            <p:ph type="title"/>
          </p:nvPr>
        </p:nvSpPr>
        <p:spPr bwMode="auto">
          <a:xfrm>
            <a:off x="436244" y="111124"/>
            <a:ext cx="8271599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pPr>
            <a:r>
              <a:rPr lang="ru-RU" sz="4400" b="0" i="0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Коробчатые диаграммы (boxplots)</a:t>
            </a:r>
            <a:endParaRPr/>
          </a:p>
        </p:txBody>
      </p:sp>
      <p:sp>
        <p:nvSpPr>
          <p:cNvPr id="547343738" name="Google Shape;107;p4"/>
          <p:cNvSpPr txBox="1"/>
          <p:nvPr/>
        </p:nvSpPr>
        <p:spPr bwMode="auto">
          <a:xfrm flipH="0" flipV="0">
            <a:off x="518157" y="1920240"/>
            <a:ext cx="7369264" cy="305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8" rIns="91422" bIns="45698" anchor="t" anchorCtr="0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598743736" name="Google Shape;108;p4"/>
          <p:cNvPicPr/>
          <p:nvPr/>
        </p:nvPicPr>
        <p:blipFill>
          <a:blip r:embed="rId3">
            <a:alphaModFix amt="5000"/>
          </a:blip>
          <a:srcRect l="0" t="0" r="69434" b="79487"/>
          <a:stretch/>
        </p:blipFill>
        <p:spPr bwMode="auto">
          <a:xfrm>
            <a:off x="3652650" y="-195374"/>
            <a:ext cx="5659149" cy="8798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693159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6422" y="1330215"/>
            <a:ext cx="7983162" cy="3366594"/>
          </a:xfrm>
          <a:prstGeom prst="rect">
            <a:avLst/>
          </a:prstGeom>
        </p:spPr>
      </p:pic>
      <p:pic>
        <p:nvPicPr>
          <p:cNvPr id="271836133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4419310" y="3265756"/>
            <a:ext cx="4614964" cy="35449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9420221" name="Google Shape;106;p4"/>
          <p:cNvSpPr txBox="1"/>
          <p:nvPr>
            <p:ph type="title"/>
          </p:nvPr>
        </p:nvSpPr>
        <p:spPr bwMode="auto">
          <a:xfrm>
            <a:off x="436244" y="111124"/>
            <a:ext cx="8271599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pPr>
            <a:r>
              <a:rPr lang="ru-RU" sz="4400" b="0" i="0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Секторные диаграммы (pie charts)</a:t>
            </a:r>
            <a:endParaRPr/>
          </a:p>
        </p:txBody>
      </p:sp>
      <p:sp>
        <p:nvSpPr>
          <p:cNvPr id="1295659886" name="Google Shape;107;p4"/>
          <p:cNvSpPr txBox="1"/>
          <p:nvPr/>
        </p:nvSpPr>
        <p:spPr bwMode="auto">
          <a:xfrm flipH="0" flipV="0">
            <a:off x="518157" y="1920240"/>
            <a:ext cx="7369264" cy="305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8" rIns="91422" bIns="45698" anchor="t" anchorCtr="0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934237221" name="Google Shape;108;p4"/>
          <p:cNvPicPr/>
          <p:nvPr/>
        </p:nvPicPr>
        <p:blipFill>
          <a:blip r:embed="rId3">
            <a:alphaModFix amt="5000"/>
          </a:blip>
          <a:srcRect l="0" t="0" r="69434" b="79487"/>
          <a:stretch/>
        </p:blipFill>
        <p:spPr bwMode="auto">
          <a:xfrm>
            <a:off x="3652650" y="-195374"/>
            <a:ext cx="5659149" cy="8798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102794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9267" y="1280948"/>
            <a:ext cx="8162924" cy="3152774"/>
          </a:xfrm>
          <a:prstGeom prst="rect">
            <a:avLst/>
          </a:prstGeom>
        </p:spPr>
      </p:pic>
      <p:pic>
        <p:nvPicPr>
          <p:cNvPr id="804829229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5371810" y="3121646"/>
            <a:ext cx="3391517" cy="35658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2456420" name="Google Shape;106;p4"/>
          <p:cNvSpPr txBox="1"/>
          <p:nvPr>
            <p:ph type="title"/>
          </p:nvPr>
        </p:nvSpPr>
        <p:spPr bwMode="auto">
          <a:xfrm>
            <a:off x="436244" y="111124"/>
            <a:ext cx="8271599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pPr>
            <a:r>
              <a:rPr lang="ru-RU" sz="4400" b="0" i="0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Секторные диаграммы (pie charts)</a:t>
            </a:r>
            <a:endParaRPr/>
          </a:p>
        </p:txBody>
      </p:sp>
      <p:sp>
        <p:nvSpPr>
          <p:cNvPr id="530666574" name="Google Shape;107;p4"/>
          <p:cNvSpPr txBox="1"/>
          <p:nvPr/>
        </p:nvSpPr>
        <p:spPr bwMode="auto">
          <a:xfrm flipH="0" flipV="0">
            <a:off x="518157" y="1920240"/>
            <a:ext cx="7369264" cy="305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8" rIns="91422" bIns="45698" anchor="t" anchorCtr="0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931465860" name="Google Shape;108;p4"/>
          <p:cNvPicPr/>
          <p:nvPr/>
        </p:nvPicPr>
        <p:blipFill>
          <a:blip r:embed="rId3">
            <a:alphaModFix amt="5000"/>
          </a:blip>
          <a:srcRect l="0" t="0" r="69434" b="79487"/>
          <a:stretch/>
        </p:blipFill>
        <p:spPr bwMode="auto">
          <a:xfrm>
            <a:off x="3652650" y="-195374"/>
            <a:ext cx="5659149" cy="8798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924421020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0" y="1436824"/>
            <a:ext cx="7143750" cy="1800225"/>
          </a:xfrm>
          <a:prstGeom prst="rect">
            <a:avLst/>
          </a:prstGeom>
        </p:spPr>
      </p:pic>
      <p:pic>
        <p:nvPicPr>
          <p:cNvPr id="1987676975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5002619" y="2742543"/>
            <a:ext cx="3705224" cy="38957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6310221" name="Google Shape;106;p4"/>
          <p:cNvSpPr txBox="1"/>
          <p:nvPr>
            <p:ph type="title"/>
          </p:nvPr>
        </p:nvSpPr>
        <p:spPr bwMode="auto">
          <a:xfrm>
            <a:off x="436244" y="111124"/>
            <a:ext cx="8271599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pPr>
            <a:r>
              <a:rPr lang="ru-RU" sz="4400" b="0" i="0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Экспорт графиков</a:t>
            </a:r>
            <a:endParaRPr/>
          </a:p>
        </p:txBody>
      </p:sp>
      <p:sp>
        <p:nvSpPr>
          <p:cNvPr id="43684591" name="Google Shape;107;p4"/>
          <p:cNvSpPr txBox="1"/>
          <p:nvPr/>
        </p:nvSpPr>
        <p:spPr bwMode="auto">
          <a:xfrm flipH="0" flipV="0">
            <a:off x="518157" y="1920240"/>
            <a:ext cx="7369264" cy="305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8" rIns="91422" bIns="45698" anchor="t" anchorCtr="0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178694420" name="Google Shape;108;p4"/>
          <p:cNvPicPr/>
          <p:nvPr/>
        </p:nvPicPr>
        <p:blipFill>
          <a:blip r:embed="rId3">
            <a:alphaModFix amt="5000"/>
          </a:blip>
          <a:srcRect l="0" t="0" r="69434" b="79487"/>
          <a:stretch/>
        </p:blipFill>
        <p:spPr bwMode="auto">
          <a:xfrm>
            <a:off x="3652650" y="-195374"/>
            <a:ext cx="5659149" cy="8798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583333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5689" y="1239755"/>
            <a:ext cx="8553449" cy="50958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407243689" name="Google Shape;126;p7"/>
          <p:cNvPicPr/>
          <p:nvPr/>
        </p:nvPicPr>
        <p:blipFill>
          <a:blip r:embed="rId3">
            <a:alphaModFix/>
          </a:blip>
          <a:srcRect l="25059" t="0" r="0" b="0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138584549" name="Google Shape;99;p3"/>
          <p:cNvPicPr/>
          <p:nvPr/>
        </p:nvPicPr>
        <p:blipFill>
          <a:blip r:embed="rId3">
            <a:alphaModFix amt="5000"/>
          </a:blip>
          <a:srcRect l="0" t="0" r="69435" b="79487"/>
          <a:stretch/>
        </p:blipFill>
        <p:spPr bwMode="auto">
          <a:xfrm>
            <a:off x="3652650" y="-195375"/>
            <a:ext cx="5659150" cy="8798298"/>
          </a:xfrm>
          <a:prstGeom prst="rect">
            <a:avLst/>
          </a:prstGeom>
          <a:noFill/>
          <a:ln>
            <a:noFill/>
          </a:ln>
        </p:spPr>
      </p:pic>
      <p:sp>
        <p:nvSpPr>
          <p:cNvPr id="1613651881" name="Google Shape;100;p3"/>
          <p:cNvSpPr txBox="1"/>
          <p:nvPr>
            <p:ph type="title"/>
          </p:nvPr>
        </p:nvSpPr>
        <p:spPr bwMode="auto">
          <a:xfrm>
            <a:off x="436245" y="111125"/>
            <a:ext cx="8271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vertOverflow="overflow" horzOverflow="overflow" vert="horz" wrap="square" lIns="91424" tIns="45699" rIns="91424" bIns="45699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 sz="4400" b="1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Тема 4.</a:t>
            </a:r>
            <a:r>
              <a:rPr lang="ru-RU" sz="44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 Библиотека Matplotlib. Визуализация данных.</a:t>
            </a:r>
            <a:r>
              <a:rPr lang="ru-RU" sz="44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</p:txBody>
      </p:sp>
      <p:sp>
        <p:nvSpPr>
          <p:cNvPr id="887468282" name="Google Shape;101;p3"/>
          <p:cNvSpPr txBox="1"/>
          <p:nvPr/>
        </p:nvSpPr>
        <p:spPr bwMode="auto">
          <a:xfrm flipH="0" flipV="0">
            <a:off x="518157" y="1920240"/>
            <a:ext cx="8204081" cy="1615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spAutoFit/>
          </a:bodyPr>
          <a:lstStyle/>
          <a:p>
            <a:pPr algn="just">
              <a:defRPr/>
            </a:pPr>
            <a:r>
              <a:rPr lang="en-US" sz="20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Виды графиков и диаграмм: линейные, точечные, столбчатые, гистограммы, коробчатые и секторные. Основные элементы диаграммы: области (Figure, Axes), оси, сетка, легенда, аннотации. Создание и настройка диаграммы. Форматы изображений: PNG, SVG, PDF; экспорт и настройка DPI.</a:t>
            </a:r>
            <a:endParaRPr sz="20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836756" name="Google Shape;106;p4"/>
          <p:cNvSpPr txBox="1"/>
          <p:nvPr>
            <p:ph type="title"/>
          </p:nvPr>
        </p:nvSpPr>
        <p:spPr bwMode="auto">
          <a:xfrm>
            <a:off x="436245" y="111125"/>
            <a:ext cx="8271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pPr>
            <a:r>
              <a:rPr lang="ru-RU" sz="4400" b="0" i="0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Библиотека Matplotlib</a:t>
            </a:r>
            <a:endParaRPr/>
          </a:p>
        </p:txBody>
      </p:sp>
      <p:sp>
        <p:nvSpPr>
          <p:cNvPr id="2001052241" name="Google Shape;107;p4"/>
          <p:cNvSpPr txBox="1"/>
          <p:nvPr/>
        </p:nvSpPr>
        <p:spPr bwMode="auto">
          <a:xfrm flipH="0" flipV="0">
            <a:off x="518158" y="1920240"/>
            <a:ext cx="7369265" cy="305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481238786" name="Google Shape;108;p4"/>
          <p:cNvPicPr/>
          <p:nvPr/>
        </p:nvPicPr>
        <p:blipFill>
          <a:blip r:embed="rId3">
            <a:alphaModFix amt="5000"/>
          </a:blip>
          <a:srcRect l="0" t="0" r="69434" b="79487"/>
          <a:stretch/>
        </p:blipFill>
        <p:spPr bwMode="auto">
          <a:xfrm>
            <a:off x="3652650" y="-195375"/>
            <a:ext cx="5659150" cy="8798298"/>
          </a:xfrm>
          <a:prstGeom prst="rect">
            <a:avLst/>
          </a:prstGeom>
          <a:noFill/>
          <a:ln>
            <a:noFill/>
          </a:ln>
        </p:spPr>
      </p:pic>
      <p:sp>
        <p:nvSpPr>
          <p:cNvPr id="1405772784" name=""/>
          <p:cNvSpPr/>
          <p:nvPr/>
        </p:nvSpPr>
        <p:spPr bwMode="auto">
          <a:xfrm flipH="0" flipV="0">
            <a:off x="217308" y="5400987"/>
            <a:ext cx="4648646" cy="131099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just">
              <a:defRPr/>
            </a:pPr>
            <a:r>
              <a:rPr lang="en-US"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Matplotlib </a:t>
            </a: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 это основная библиотека Python для визуализации данных</a:t>
            </a:r>
            <a:r>
              <a: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endParaRPr sz="16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just">
              <a:defRPr/>
            </a:pP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С помощью </a:t>
            </a:r>
            <a:r>
              <a:rPr lang="en-US"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Matplotlib </a:t>
            </a: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можно создавать графики для анализа, отчётности и публикаций.</a:t>
            </a:r>
            <a:endParaRPr sz="1800" b="0">
              <a:latin typeface="Arial"/>
              <a:cs typeface="Arial"/>
            </a:endParaRPr>
          </a:p>
        </p:txBody>
      </p:sp>
      <p:pic>
        <p:nvPicPr>
          <p:cNvPr id="181336123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217308" y="1137956"/>
            <a:ext cx="6168889" cy="3788767"/>
          </a:xfrm>
          <a:prstGeom prst="rect">
            <a:avLst/>
          </a:prstGeom>
        </p:spPr>
      </p:pic>
      <p:pic>
        <p:nvPicPr>
          <p:cNvPr id="1231609106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4927119" y="3793577"/>
            <a:ext cx="3573240" cy="28348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8603917" name="Google Shape;106;p4"/>
          <p:cNvSpPr txBox="1"/>
          <p:nvPr>
            <p:ph type="title"/>
          </p:nvPr>
        </p:nvSpPr>
        <p:spPr bwMode="auto">
          <a:xfrm>
            <a:off x="436244" y="111124"/>
            <a:ext cx="8271599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pPr>
            <a:r>
              <a:rPr lang="ru-RU" sz="4400" b="0" i="0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Основные элементы диаграммы</a:t>
            </a:r>
            <a:r>
              <a:rPr lang="en-US" sz="4400" b="0" i="0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-</a:t>
            </a:r>
            <a:r>
              <a:rPr lang="ru-RU" sz="4400" b="0" i="0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Figure, Axes</a:t>
            </a:r>
            <a:r>
              <a:rPr lang="en-US" sz="4400" b="0" i="0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.</a:t>
            </a:r>
            <a:endParaRPr/>
          </a:p>
        </p:txBody>
      </p:sp>
      <p:sp>
        <p:nvSpPr>
          <p:cNvPr id="1361765723" name="Google Shape;107;p4"/>
          <p:cNvSpPr txBox="1"/>
          <p:nvPr/>
        </p:nvSpPr>
        <p:spPr bwMode="auto">
          <a:xfrm flipH="0" flipV="0">
            <a:off x="518157" y="1920240"/>
            <a:ext cx="7369264" cy="305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8" rIns="91422" bIns="45698" anchor="t" anchorCtr="0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635725061" name="Google Shape;108;p4"/>
          <p:cNvPicPr/>
          <p:nvPr/>
        </p:nvPicPr>
        <p:blipFill>
          <a:blip r:embed="rId3">
            <a:alphaModFix amt="5000"/>
          </a:blip>
          <a:srcRect l="0" t="0" r="69434" b="79487"/>
          <a:stretch/>
        </p:blipFill>
        <p:spPr bwMode="auto">
          <a:xfrm>
            <a:off x="3652650" y="-195374"/>
            <a:ext cx="5659149" cy="8798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8104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82327" y="1341348"/>
            <a:ext cx="5499170" cy="4904456"/>
          </a:xfrm>
          <a:prstGeom prst="rect">
            <a:avLst/>
          </a:prstGeom>
        </p:spPr>
      </p:pic>
      <p:pic>
        <p:nvPicPr>
          <p:cNvPr id="2072169634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4517844" y="964945"/>
            <a:ext cx="4058620" cy="29855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89689067" name="Google Shape;106;p4"/>
          <p:cNvSpPr txBox="1"/>
          <p:nvPr>
            <p:ph type="title"/>
          </p:nvPr>
        </p:nvSpPr>
        <p:spPr bwMode="auto">
          <a:xfrm>
            <a:off x="436244" y="111124"/>
            <a:ext cx="8271599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pPr>
            <a:r>
              <a:rPr lang="ru-RU" sz="4400" b="0" i="0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Линейные диаграммы</a:t>
            </a:r>
            <a:endParaRPr/>
          </a:p>
        </p:txBody>
      </p:sp>
      <p:sp>
        <p:nvSpPr>
          <p:cNvPr id="1202062793" name="Google Shape;107;p4"/>
          <p:cNvSpPr txBox="1"/>
          <p:nvPr/>
        </p:nvSpPr>
        <p:spPr bwMode="auto">
          <a:xfrm flipH="0" flipV="0">
            <a:off x="518157" y="1920240"/>
            <a:ext cx="7369264" cy="305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8" rIns="91422" bIns="45698" anchor="t" anchorCtr="0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48876137" name="Google Shape;108;p4"/>
          <p:cNvPicPr/>
          <p:nvPr/>
        </p:nvPicPr>
        <p:blipFill>
          <a:blip r:embed="rId3">
            <a:alphaModFix amt="5000"/>
          </a:blip>
          <a:srcRect l="0" t="0" r="69434" b="79487"/>
          <a:stretch/>
        </p:blipFill>
        <p:spPr bwMode="auto">
          <a:xfrm>
            <a:off x="3652650" y="-195374"/>
            <a:ext cx="5659149" cy="8798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956153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6003" y="947918"/>
            <a:ext cx="8273572" cy="3881913"/>
          </a:xfrm>
          <a:prstGeom prst="rect">
            <a:avLst/>
          </a:prstGeom>
        </p:spPr>
      </p:pic>
      <p:pic>
        <p:nvPicPr>
          <p:cNvPr id="743211473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4386465" y="3129156"/>
            <a:ext cx="4599550" cy="3649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8577345" name="Google Shape;106;p4"/>
          <p:cNvSpPr txBox="1"/>
          <p:nvPr>
            <p:ph type="title"/>
          </p:nvPr>
        </p:nvSpPr>
        <p:spPr bwMode="auto">
          <a:xfrm>
            <a:off x="436244" y="111124"/>
            <a:ext cx="8271599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pPr>
            <a:r>
              <a:rPr lang="ru-RU" sz="4400" b="0" i="0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Точечные диаграммы</a:t>
            </a:r>
            <a:endParaRPr/>
          </a:p>
        </p:txBody>
      </p:sp>
      <p:sp>
        <p:nvSpPr>
          <p:cNvPr id="323437001" name="Google Shape;107;p4"/>
          <p:cNvSpPr txBox="1"/>
          <p:nvPr/>
        </p:nvSpPr>
        <p:spPr bwMode="auto">
          <a:xfrm flipH="0" flipV="0">
            <a:off x="518157" y="1920240"/>
            <a:ext cx="7369264" cy="305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8" rIns="91422" bIns="45698" anchor="t" anchorCtr="0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257628086" name="Google Shape;108;p4"/>
          <p:cNvPicPr/>
          <p:nvPr/>
        </p:nvPicPr>
        <p:blipFill>
          <a:blip r:embed="rId3">
            <a:alphaModFix amt="5000"/>
          </a:blip>
          <a:srcRect l="0" t="0" r="69434" b="79487"/>
          <a:stretch/>
        </p:blipFill>
        <p:spPr bwMode="auto">
          <a:xfrm>
            <a:off x="3652650" y="-195374"/>
            <a:ext cx="5659149" cy="8798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4894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0" y="1034611"/>
            <a:ext cx="7539568" cy="3902933"/>
          </a:xfrm>
          <a:prstGeom prst="rect">
            <a:avLst/>
          </a:prstGeom>
        </p:spPr>
      </p:pic>
      <p:pic>
        <p:nvPicPr>
          <p:cNvPr id="1238610589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4421349" y="3092158"/>
            <a:ext cx="4546250" cy="36907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4776358" name="Google Shape;106;p4"/>
          <p:cNvSpPr txBox="1"/>
          <p:nvPr>
            <p:ph type="title"/>
          </p:nvPr>
        </p:nvSpPr>
        <p:spPr bwMode="auto">
          <a:xfrm>
            <a:off x="436244" y="111124"/>
            <a:ext cx="8271599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pPr>
            <a:r>
              <a:rPr lang="ru-RU" sz="4400" b="0" i="0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Столбчатые диаграммы</a:t>
            </a:r>
            <a:endParaRPr/>
          </a:p>
        </p:txBody>
      </p:sp>
      <p:sp>
        <p:nvSpPr>
          <p:cNvPr id="1080305193" name="Google Shape;107;p4"/>
          <p:cNvSpPr txBox="1"/>
          <p:nvPr/>
        </p:nvSpPr>
        <p:spPr bwMode="auto">
          <a:xfrm flipH="0" flipV="0">
            <a:off x="518157" y="1920240"/>
            <a:ext cx="7369264" cy="305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8" rIns="91422" bIns="45698" anchor="t" anchorCtr="0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534936651" name="Google Shape;108;p4"/>
          <p:cNvPicPr/>
          <p:nvPr/>
        </p:nvPicPr>
        <p:blipFill>
          <a:blip r:embed="rId3">
            <a:alphaModFix amt="5000"/>
          </a:blip>
          <a:srcRect l="0" t="0" r="69434" b="79487"/>
          <a:stretch/>
        </p:blipFill>
        <p:spPr bwMode="auto">
          <a:xfrm>
            <a:off x="3652650" y="-195374"/>
            <a:ext cx="5659149" cy="8798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979961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6422" y="1051034"/>
            <a:ext cx="7934324" cy="3467099"/>
          </a:xfrm>
          <a:prstGeom prst="rect">
            <a:avLst/>
          </a:prstGeom>
        </p:spPr>
      </p:pic>
      <p:pic>
        <p:nvPicPr>
          <p:cNvPr id="2020731356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4215736" y="2784584"/>
            <a:ext cx="4904913" cy="40195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2290898" name="Google Shape;106;p4"/>
          <p:cNvSpPr txBox="1"/>
          <p:nvPr>
            <p:ph type="title"/>
          </p:nvPr>
        </p:nvSpPr>
        <p:spPr bwMode="auto">
          <a:xfrm>
            <a:off x="436244" y="111124"/>
            <a:ext cx="8271599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pPr>
            <a:r>
              <a:rPr lang="ru-RU" sz="4400" b="0" i="0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Столбчатые диаграммы</a:t>
            </a:r>
            <a:endParaRPr/>
          </a:p>
        </p:txBody>
      </p:sp>
      <p:sp>
        <p:nvSpPr>
          <p:cNvPr id="1135785986" name="Google Shape;107;p4"/>
          <p:cNvSpPr txBox="1"/>
          <p:nvPr/>
        </p:nvSpPr>
        <p:spPr bwMode="auto">
          <a:xfrm flipH="0" flipV="0">
            <a:off x="518157" y="1920240"/>
            <a:ext cx="7369264" cy="305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8" rIns="91422" bIns="45698" anchor="t" anchorCtr="0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126456790" name="Google Shape;108;p4"/>
          <p:cNvPicPr/>
          <p:nvPr/>
        </p:nvPicPr>
        <p:blipFill>
          <a:blip r:embed="rId3">
            <a:alphaModFix amt="5000"/>
          </a:blip>
          <a:srcRect l="0" t="0" r="69434" b="79487"/>
          <a:stretch/>
        </p:blipFill>
        <p:spPr bwMode="auto">
          <a:xfrm>
            <a:off x="3652650" y="-195374"/>
            <a:ext cx="5659149" cy="8798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6498843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0" y="1106170"/>
            <a:ext cx="8001000" cy="2238374"/>
          </a:xfrm>
          <a:prstGeom prst="rect">
            <a:avLst/>
          </a:prstGeom>
        </p:spPr>
      </p:pic>
      <p:pic>
        <p:nvPicPr>
          <p:cNvPr id="1041862514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834274" y="2496206"/>
            <a:ext cx="5295899" cy="4314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8022309" name="Google Shape;106;p4"/>
          <p:cNvSpPr txBox="1"/>
          <p:nvPr>
            <p:ph type="title"/>
          </p:nvPr>
        </p:nvSpPr>
        <p:spPr bwMode="auto">
          <a:xfrm>
            <a:off x="436244" y="111124"/>
            <a:ext cx="8271599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pPr>
            <a:r>
              <a:rPr lang="ru-RU" sz="4400" b="0" i="0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Гистограммы</a:t>
            </a:r>
            <a:endParaRPr/>
          </a:p>
        </p:txBody>
      </p:sp>
      <p:sp>
        <p:nvSpPr>
          <p:cNvPr id="97651346" name="Google Shape;107;p4"/>
          <p:cNvSpPr txBox="1"/>
          <p:nvPr/>
        </p:nvSpPr>
        <p:spPr bwMode="auto">
          <a:xfrm flipH="0" flipV="0">
            <a:off x="518157" y="1920240"/>
            <a:ext cx="7369264" cy="305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8" rIns="91422" bIns="45698" anchor="t" anchorCtr="0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056659320" name="Google Shape;108;p4"/>
          <p:cNvPicPr/>
          <p:nvPr/>
        </p:nvPicPr>
        <p:blipFill>
          <a:blip r:embed="rId3">
            <a:alphaModFix amt="5000"/>
          </a:blip>
          <a:srcRect l="0" t="0" r="69434" b="79487"/>
          <a:stretch/>
        </p:blipFill>
        <p:spPr bwMode="auto">
          <a:xfrm>
            <a:off x="3652650" y="-195374"/>
            <a:ext cx="5659149" cy="8798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144396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-65689" y="1005015"/>
            <a:ext cx="8391524" cy="3248024"/>
          </a:xfrm>
          <a:prstGeom prst="rect">
            <a:avLst/>
          </a:prstGeom>
        </p:spPr>
      </p:pic>
      <p:pic>
        <p:nvPicPr>
          <p:cNvPr id="1141897692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4580584" y="3284482"/>
            <a:ext cx="4349266" cy="34444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ONLYOFFICE/9.0.4.50</Application>
  <PresentationFormat>On-screen Show (4:3)</PresentationFormat>
  <Paragraphs>0</Paragraphs>
  <Slides>15</Slides>
  <Notes>15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Сорокин Артем Денисович</dc:creator>
  <cp:lastModifiedBy/>
  <cp:revision>5</cp:revision>
  <dcterms:created xsi:type="dcterms:W3CDTF">2023-12-28T12:00:10Z</dcterms:created>
  <dcterms:modified xsi:type="dcterms:W3CDTF">2025-09-28T22:18:19Z</dcterms:modified>
</cp:coreProperties>
</file>