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929825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42994157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03557873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5940514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5929321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26754309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134312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2334910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1865479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768125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3271661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30074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8558155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80442821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499275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4200026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482922584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4716896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5947338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8025943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8731518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7300000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7396656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6048288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478368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66026019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0920046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9544986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1376901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285961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5957782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8944837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2869831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1974235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515383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2893180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59860807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1071860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3087403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951109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8573623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9702159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6717180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4907636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0157179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263626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9486317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557816880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40531080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714810116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568496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7303869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4346993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354457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268797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0563569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7233156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739205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8330733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1156870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2595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6321488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855997454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608333579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47108153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2016125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42749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5014986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1815131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306438101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3561187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68774343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783428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021257424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8259583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9658083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41503015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33458644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34070900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0184460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</a:t>
            </a:r>
            <a:r>
              <a:rPr lang="en-US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5</a:t>
            </a: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40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Прикладная визуализация данных в Matplotlib. Практические кейсы.</a:t>
            </a:r>
            <a:endParaRPr/>
          </a:p>
        </p:txBody>
      </p:sp>
      <p:sp>
        <p:nvSpPr>
          <p:cNvPr id="593466770" name="Google Shape;101;p3"/>
          <p:cNvSpPr txBox="1"/>
          <p:nvPr/>
        </p:nvSpPr>
        <p:spPr bwMode="auto">
          <a:xfrm flipH="0" flipV="0">
            <a:off x="518157" y="1920240"/>
            <a:ext cx="8204440" cy="70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Построение графика функции. Создание гистограммы распределения. Настройка стилей и подписей.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05023972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6</cp:revision>
  <dcterms:created xsi:type="dcterms:W3CDTF">2023-12-28T12:00:10Z</dcterms:created>
  <dcterms:modified xsi:type="dcterms:W3CDTF">2025-09-28T23:57:13Z</dcterms:modified>
</cp:coreProperties>
</file>