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95677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6070930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04383385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4802450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91212222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74546375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616401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5145277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3191126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2733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85417211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7217682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5554940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495631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4136946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995086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8511909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641477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1111512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295726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9943659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0435844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9300690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08530171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092146501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2674635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531002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923389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4847774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04856644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08388763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8857901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1023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233914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5684251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21447748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1967801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813788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4372074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8265319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1594342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1990915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7937662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6419046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40540225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500024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4292936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345187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3221177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727574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4392106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1672330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0756478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989104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9740627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416811778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2149907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142642279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32954369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0813914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8806994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938929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6610209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2190041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18818157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3937758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4811746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5905839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639468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2801686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481718965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2061261287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315596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35987565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507547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3935471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8667173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437599913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051539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5569878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92258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727059204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451542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06253138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29589884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6742147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3975361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276544023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</a:t>
            </a:r>
            <a:r>
              <a:rPr lang="en-US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6</a:t>
            </a:r>
            <a:r>
              <a:rPr lang="ru-RU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4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Библиотека Pandas. Статистика и анализ данных.</a:t>
            </a:r>
            <a:endParaRPr/>
          </a:p>
        </p:txBody>
      </p:sp>
      <p:sp>
        <p:nvSpPr>
          <p:cNvPr id="1622771844" name="Google Shape;101;p3"/>
          <p:cNvSpPr txBox="1"/>
          <p:nvPr/>
        </p:nvSpPr>
        <p:spPr bwMode="auto">
          <a:xfrm flipH="0" flipV="0">
            <a:off x="518157" y="1920240"/>
            <a:ext cx="8205160" cy="131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just"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Объект Series: индекс, значения, метаданные. Объект DataFrame: создание, просмотр, выборка строк и столбцов. Группировка и агрегирование данных. Описательные статистики и сводные таблицы.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85556" name="Google Shape;106;p4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Библиотека </a:t>
            </a:r>
            <a:r>
              <a:rPr lang="en-US" sz="4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Pandas </a:t>
            </a:r>
            <a:endParaRPr/>
          </a:p>
        </p:txBody>
      </p:sp>
      <p:sp>
        <p:nvSpPr>
          <p:cNvPr id="1336417055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96125669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228646147" name=""/>
          <p:cNvSpPr/>
          <p:nvPr/>
        </p:nvSpPr>
        <p:spPr bwMode="auto">
          <a:xfrm flipH="0" flipV="0">
            <a:off x="217307" y="4333825"/>
            <a:ext cx="4264373" cy="15548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just"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Библиотека </a:t>
            </a:r>
            <a:r>
              <a:rPr lang="en-US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Pandas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это один из основных инструментов анализа данных в Python. 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just"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Библиотека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Pandas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создана для того, чтобы работать с таблицами и временными рядами</a:t>
            </a:r>
            <a:endParaRPr sz="1800" b="0">
              <a:latin typeface="Arial"/>
              <a:cs typeface="Arial"/>
            </a:endParaRPr>
          </a:p>
        </p:txBody>
      </p:sp>
      <p:pic>
        <p:nvPicPr>
          <p:cNvPr id="155317031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4956" y="983900"/>
            <a:ext cx="7084334" cy="2893516"/>
          </a:xfrm>
          <a:prstGeom prst="rect">
            <a:avLst/>
          </a:prstGeom>
        </p:spPr>
      </p:pic>
      <p:pic>
        <p:nvPicPr>
          <p:cNvPr id="6327610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849790" y="1287444"/>
            <a:ext cx="2263134" cy="2525916"/>
          </a:xfrm>
          <a:prstGeom prst="rect">
            <a:avLst/>
          </a:prstGeom>
        </p:spPr>
      </p:pic>
      <p:pic>
        <p:nvPicPr>
          <p:cNvPr id="195650741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756386" y="3987939"/>
            <a:ext cx="3505241" cy="2615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57980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Объект Series</a:t>
            </a:r>
            <a:endParaRPr/>
          </a:p>
        </p:txBody>
      </p:sp>
      <p:sp>
        <p:nvSpPr>
          <p:cNvPr id="61874950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5623573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982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738" y="1067637"/>
            <a:ext cx="7247823" cy="3429000"/>
          </a:xfrm>
          <a:prstGeom prst="rect">
            <a:avLst/>
          </a:prstGeom>
        </p:spPr>
      </p:pic>
      <p:pic>
        <p:nvPicPr>
          <p:cNvPr id="7050173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572045" y="3493282"/>
            <a:ext cx="3792185" cy="3281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651785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DataFrame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таблицы, выборка и группировка</a:t>
            </a:r>
            <a:endParaRPr/>
          </a:p>
        </p:txBody>
      </p:sp>
      <p:sp>
        <p:nvSpPr>
          <p:cNvPr id="1035294786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83224778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72646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71" y="1328779"/>
            <a:ext cx="5902544" cy="4358691"/>
          </a:xfrm>
          <a:prstGeom prst="rect">
            <a:avLst/>
          </a:prstGeom>
        </p:spPr>
      </p:pic>
      <p:pic>
        <p:nvPicPr>
          <p:cNvPr id="29359849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186352" y="1088571"/>
            <a:ext cx="2627960" cy="56997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3089878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Сводные таблицы и анализ данных</a:t>
            </a:r>
            <a:endParaRPr/>
          </a:p>
        </p:txBody>
      </p:sp>
      <p:sp>
        <p:nvSpPr>
          <p:cNvPr id="947844504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00761983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7571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71" y="1436824"/>
            <a:ext cx="7501802" cy="3467028"/>
          </a:xfrm>
          <a:prstGeom prst="rect">
            <a:avLst/>
          </a:prstGeom>
        </p:spPr>
      </p:pic>
      <p:pic>
        <p:nvPicPr>
          <p:cNvPr id="129253823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783708" y="3411422"/>
            <a:ext cx="2037382" cy="3297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7759237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8</cp:revision>
  <dcterms:created xsi:type="dcterms:W3CDTF">2023-12-28T12:00:10Z</dcterms:created>
  <dcterms:modified xsi:type="dcterms:W3CDTF">2025-09-30T18:57:46Z</dcterms:modified>
</cp:coreProperties>
</file>