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430445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2723697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16494346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4057788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6396635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24889895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615053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6483518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880111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568963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235468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812063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39866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618185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509429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93178275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395236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737935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97546726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1308237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7461921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816758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2793746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14246618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6878511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5781650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045763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241237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8978938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7602104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4686828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962115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586985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0877528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3097417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9849962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370086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446431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512411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9283276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7909992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904122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6021600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5726965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3492699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3163002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2554094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282176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8687791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93490817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9215750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699115613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3271901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1058632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3968389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928781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1495288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9038696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2669215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843985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034524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5159687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900650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6715064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00921376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302600060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5816861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6860741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934498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485231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8998229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998704560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8671189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4740117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874729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67061851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62911761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46255970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3309668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180246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90939484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3632288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45698" rIns="91422" bIns="45698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0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7. Структурирование данных в Pandas.</a:t>
            </a:r>
            <a:endParaRPr/>
          </a:p>
        </p:txBody>
      </p:sp>
      <p:sp>
        <p:nvSpPr>
          <p:cNvPr id="1511102203" name="Google Shape;101;p3"/>
          <p:cNvSpPr txBox="1"/>
          <p:nvPr/>
        </p:nvSpPr>
        <p:spPr bwMode="auto">
          <a:xfrm flipH="0" flipV="0">
            <a:off x="518157" y="1920240"/>
            <a:ext cx="8205519" cy="100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Первичная обработка данных: переименование, фильтрация, сортировка. Загрузка и выгрузка данных (CSV, Excel, JSON). Организация колонок и строк.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468596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en-US" sz="4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Pandas. Series. DataFrame.</a:t>
            </a:r>
            <a:endParaRPr/>
          </a:p>
        </p:txBody>
      </p:sp>
      <p:sp>
        <p:nvSpPr>
          <p:cNvPr id="337378838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30853737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630679542" name=""/>
          <p:cNvSpPr/>
          <p:nvPr/>
        </p:nvSpPr>
        <p:spPr bwMode="auto">
          <a:xfrm flipH="0" flipV="0">
            <a:off x="217307" y="4333825"/>
            <a:ext cx="4264373" cy="15548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Библиотека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это один из основных инструментов анализа данных в Python.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Библиотека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создана для того, чтобы работать с таблицами и временными рядами</a:t>
            </a:r>
            <a:endParaRPr sz="1800" b="0">
              <a:latin typeface="Arial"/>
              <a:cs typeface="Arial"/>
            </a:endParaRPr>
          </a:p>
        </p:txBody>
      </p:sp>
      <p:pic>
        <p:nvPicPr>
          <p:cNvPr id="10246261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4956" y="983900"/>
            <a:ext cx="7084334" cy="2893516"/>
          </a:xfrm>
          <a:prstGeom prst="rect">
            <a:avLst/>
          </a:prstGeom>
        </p:spPr>
      </p:pic>
      <p:pic>
        <p:nvPicPr>
          <p:cNvPr id="15590645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849790" y="1287444"/>
            <a:ext cx="2263134" cy="2525916"/>
          </a:xfrm>
          <a:prstGeom prst="rect">
            <a:avLst/>
          </a:prstGeom>
        </p:spPr>
      </p:pic>
      <p:pic>
        <p:nvPicPr>
          <p:cNvPr id="102406051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756386" y="3987939"/>
            <a:ext cx="3505240" cy="261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91859876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9</cp:revision>
  <dcterms:created xsi:type="dcterms:W3CDTF">2023-12-28T12:00:10Z</dcterms:created>
  <dcterms:modified xsi:type="dcterms:W3CDTF">2025-10-01T00:23:55Z</dcterms:modified>
</cp:coreProperties>
</file>