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638160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2134265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8288455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389487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45920992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7872456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640132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2879431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5331035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452598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80569490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743133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8734575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149285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4189433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21911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89224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880691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4255528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37598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8029756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9160417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942854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9623261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39997070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2101426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5899584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075134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026002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1726273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1521221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8373060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136680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5356984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6354152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8575516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2403121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803328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282772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5697586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4298281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7305897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007922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387978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30817562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51503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8897909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821736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8697920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2593684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5962190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010588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69230363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223693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4105669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130743626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8309163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419350567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5406069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2607557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157563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14987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0428714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1952094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21471123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820761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588403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0857449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130104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4211867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604853619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216095873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2744797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512188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729994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2999377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695402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26352275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0783060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66301067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236619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845150761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1086769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39605295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08929563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3088037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027261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321463613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45698" rIns="91422" bIns="45698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Тема 8. Статистика и временные ряды.</a:t>
            </a:r>
            <a:endParaRPr/>
          </a:p>
        </p:txBody>
      </p:sp>
      <p:sp>
        <p:nvSpPr>
          <p:cNvPr id="685113456" name="Google Shape;101;p3"/>
          <p:cNvSpPr txBox="1"/>
          <p:nvPr/>
        </p:nvSpPr>
        <p:spPr bwMode="auto">
          <a:xfrm flipH="0" flipV="0">
            <a:off x="518157" y="1920240"/>
            <a:ext cx="8205520" cy="100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Типы данных для представления времени: Timestamp, DatetimeIndex, Period. Объект Period и периодические индексы. Основные операции статистики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179097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Типы данных для представления времени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Timestamp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  <p:sp>
        <p:nvSpPr>
          <p:cNvPr id="428498536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8752167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653150134" name=""/>
          <p:cNvSpPr/>
          <p:nvPr/>
        </p:nvSpPr>
        <p:spPr bwMode="auto">
          <a:xfrm flipH="0" flipV="0">
            <a:off x="5894010" y="1379993"/>
            <a:ext cx="2984184" cy="423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 Pandas работа со временем базируется на объекте Timestamp. Он расширяет стандартный объект datetime в Python, добавляя удобные методы и совместимость с таблицами. Timestamp может хранить дату и время с высокой точностью (до наносекунд), поддерживает операции сравнения, арифметику и преобразование форматов. Это базовый строительный блок для работы с временными рядами в Pandas.</a:t>
            </a:r>
            <a:endParaRPr sz="1800" b="0">
              <a:latin typeface="Arial"/>
              <a:cs typeface="Arial"/>
            </a:endParaRPr>
          </a:p>
        </p:txBody>
      </p:sp>
      <p:pic>
        <p:nvPicPr>
          <p:cNvPr id="69700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497" y="1379993"/>
            <a:ext cx="5763123" cy="2967677"/>
          </a:xfrm>
          <a:prstGeom prst="rect">
            <a:avLst/>
          </a:prstGeom>
        </p:spPr>
      </p:pic>
      <p:pic>
        <p:nvPicPr>
          <p:cNvPr id="147423818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18157" y="4347671"/>
            <a:ext cx="5157710" cy="2243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5405258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Типы данных для представления времени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DatetimeIndex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  <p:sp>
        <p:nvSpPr>
          <p:cNvPr id="771234075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24409017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6675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3736" y="1371180"/>
            <a:ext cx="6092884" cy="3231205"/>
          </a:xfrm>
          <a:prstGeom prst="rect">
            <a:avLst/>
          </a:prstGeom>
        </p:spPr>
      </p:pic>
      <p:pic>
        <p:nvPicPr>
          <p:cNvPr id="3231096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889972" y="4602386"/>
            <a:ext cx="5962206" cy="2253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633632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Типы данных для представления времени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Period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  <p:sp>
        <p:nvSpPr>
          <p:cNvPr id="1256579842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1486414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39285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4587" y="1360713"/>
            <a:ext cx="6208104" cy="3174882"/>
          </a:xfrm>
          <a:prstGeom prst="rect">
            <a:avLst/>
          </a:prstGeom>
        </p:spPr>
      </p:pic>
      <p:pic>
        <p:nvPicPr>
          <p:cNvPr id="6286017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65579" y="4626428"/>
            <a:ext cx="8086036" cy="2118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1680990" name="Google Shape;106;p4"/>
          <p:cNvSpPr txBox="1"/>
          <p:nvPr>
            <p:ph type="title"/>
          </p:nvPr>
        </p:nvSpPr>
        <p:spPr bwMode="auto">
          <a:xfrm>
            <a:off x="436244" y="-24946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Периодические индексы и операции </a:t>
            </a:r>
            <a:r>
              <a:rPr lang="ru-RU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статистики</a:t>
            </a:r>
            <a:endParaRPr sz="2800"/>
          </a:p>
        </p:txBody>
      </p:sp>
      <p:sp>
        <p:nvSpPr>
          <p:cNvPr id="399096843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20557749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48791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5516" y="921098"/>
            <a:ext cx="6315163" cy="2815631"/>
          </a:xfrm>
          <a:prstGeom prst="rect">
            <a:avLst/>
          </a:prstGeom>
        </p:spPr>
      </p:pic>
      <p:pic>
        <p:nvPicPr>
          <p:cNvPr id="1107300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5516" y="4647362"/>
            <a:ext cx="5201873" cy="424161"/>
          </a:xfrm>
          <a:prstGeom prst="rect">
            <a:avLst/>
          </a:prstGeom>
        </p:spPr>
      </p:pic>
      <p:pic>
        <p:nvPicPr>
          <p:cNvPr id="72208423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375144" y="3150576"/>
            <a:ext cx="3616454" cy="3700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6059278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7</cp:revision>
  <dcterms:created xsi:type="dcterms:W3CDTF">2023-12-28T12:00:10Z</dcterms:created>
  <dcterms:modified xsi:type="dcterms:W3CDTF">2025-10-01T17:50:54Z</dcterms:modified>
</cp:coreProperties>
</file>