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3015304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7931584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90728664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18367685" name="Google Shape;5;n"/>
          <p:cNvSpPr/>
          <p:nvPr>
            <p:ph type="sldImg" idx="3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3627866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4853900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86045792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3181585" name="Google Shape;85;p1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6758234" name="Google Shape;86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7300655" name="Google Shape;87;p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403185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96212707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7704275" name="Google Shape;122;p7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8682732" name="Google Shape;123;p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9042428" name="Google Shape;124;p7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7170595" name="Google Shape;16;p9"/>
          <p:cNvSpPr txBox="1"/>
          <p:nvPr>
            <p:ph type="ctrTitle"/>
          </p:nvPr>
        </p:nvSpPr>
        <p:spPr bwMode="auto"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88658342" name="Google Shape;17;p9"/>
          <p:cNvSpPr txBox="1"/>
          <p:nvPr>
            <p:ph type="subTitle" idx="1"/>
          </p:nvPr>
        </p:nvSpPr>
        <p:spPr bwMode="auto"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109380089" name="Google Shape;18;p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8226748" name="Google Shape;19;p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1124820" name="Google Shape;20;p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372336" name="Google Shape;73;p1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5786275" name="Google Shape;74;p18"/>
          <p:cNvSpPr txBox="1"/>
          <p:nvPr>
            <p:ph type="body" idx="1"/>
          </p:nvPr>
        </p:nvSpPr>
        <p:spPr bwMode="auto"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1139676" name="Google Shape;75;p1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54412185" name="Google Shape;76;p1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829117" name="Google Shape;77;p1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906242" name="Google Shape;79;p19"/>
          <p:cNvSpPr txBox="1"/>
          <p:nvPr>
            <p:ph type="title"/>
          </p:nvPr>
        </p:nvSpPr>
        <p:spPr bwMode="auto"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80449627" name="Google Shape;80;p19"/>
          <p:cNvSpPr txBox="1"/>
          <p:nvPr>
            <p:ph type="body" idx="1"/>
          </p:nvPr>
        </p:nvSpPr>
        <p:spPr bwMode="auto"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3154725" name="Google Shape;81;p1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37050675" name="Google Shape;82;p1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49111872" name="Google Shape;83;p1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38052" name="Google Shape;22;p10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02900327" name="Google Shape;23;p10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61290248" name="Google Shape;24;p10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7815881" name="Google Shape;25;p10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7826665" name="Google Shape;26;p10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019034" name="Google Shape;28;p11"/>
          <p:cNvSpPr txBox="1"/>
          <p:nvPr>
            <p:ph type="title"/>
          </p:nvPr>
        </p:nvSpPr>
        <p:spPr bwMode="auto">
          <a:xfrm>
            <a:off x="623888" y="1709738"/>
            <a:ext cx="78867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7474392" name="Google Shape;29;p11"/>
          <p:cNvSpPr txBox="1"/>
          <p:nvPr>
            <p:ph type="body" idx="1"/>
          </p:nvPr>
        </p:nvSpPr>
        <p:spPr bwMode="auto"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7315973" name="Google Shape;30;p11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9918545" name="Google Shape;31;p11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2688233" name="Google Shape;32;p11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6117305" name="Google Shape;34;p12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32559465" name="Google Shape;35;p12"/>
          <p:cNvSpPr txBox="1"/>
          <p:nvPr>
            <p:ph type="body" idx="1"/>
          </p:nvPr>
        </p:nvSpPr>
        <p:spPr bwMode="auto"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74180745" name="Google Shape;36;p12"/>
          <p:cNvSpPr txBox="1"/>
          <p:nvPr>
            <p:ph type="body" idx="2"/>
          </p:nvPr>
        </p:nvSpPr>
        <p:spPr bwMode="auto"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4258246" name="Google Shape;37;p12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54461004" name="Google Shape;38;p12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86402356" name="Google Shape;39;p12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788996" name="Google Shape;41;p13"/>
          <p:cNvSpPr txBox="1"/>
          <p:nvPr>
            <p:ph type="title"/>
          </p:nvPr>
        </p:nvSpPr>
        <p:spPr bwMode="auto"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15947317" name="Google Shape;42;p13"/>
          <p:cNvSpPr txBox="1"/>
          <p:nvPr>
            <p:ph type="body" idx="1"/>
          </p:nvPr>
        </p:nvSpPr>
        <p:spPr bwMode="auto"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123000281" name="Google Shape;43;p13"/>
          <p:cNvSpPr txBox="1"/>
          <p:nvPr>
            <p:ph type="body" idx="2"/>
          </p:nvPr>
        </p:nvSpPr>
        <p:spPr bwMode="auto">
          <a:xfrm>
            <a:off x="629841" y="2505074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05091558" name="Google Shape;44;p13"/>
          <p:cNvSpPr txBox="1"/>
          <p:nvPr>
            <p:ph type="body" idx="3"/>
          </p:nvPr>
        </p:nvSpPr>
        <p:spPr bwMode="auto"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2007322238" name="Google Shape;45;p13"/>
          <p:cNvSpPr txBox="1"/>
          <p:nvPr>
            <p:ph type="body" idx="4"/>
          </p:nvPr>
        </p:nvSpPr>
        <p:spPr bwMode="auto">
          <a:xfrm>
            <a:off x="4629150" y="2505074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637942" name="Google Shape;46;p13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91663861" name="Google Shape;47;p13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47235812" name="Google Shape;48;p13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3743394" name="Google Shape;50;p14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0939460" name="Google Shape;51;p14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85032025" name="Google Shape;52;p14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9001816" name="Google Shape;53;p14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5750397" name="Google Shape;55;p15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8232348" name="Google Shape;56;p15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57067558" name="Google Shape;57;p15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397562" name="Google Shape;59;p16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36288108" name="Google Shape;60;p16"/>
          <p:cNvSpPr txBox="1"/>
          <p:nvPr>
            <p:ph type="body" idx="1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874349355" name="Google Shape;61;p16"/>
          <p:cNvSpPr txBox="1"/>
          <p:nvPr>
            <p:ph type="body" idx="2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06236691" name="Google Shape;62;p16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39651514" name="Google Shape;63;p16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9579991" name="Google Shape;64;p16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502141" name="Google Shape;66;p17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12430077" name="Google Shape;67;p17"/>
          <p:cNvSpPr/>
          <p:nvPr>
            <p:ph type="pic" idx="2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67706732" name="Google Shape;68;p17"/>
          <p:cNvSpPr txBox="1"/>
          <p:nvPr>
            <p:ph type="body" idx="1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266772860" name="Google Shape;69;p17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2258524" name="Google Shape;70;p17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4407744" name="Google Shape;71;p17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707710" name="Google Shape;10;p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2023051261" name="Google Shape;11;p8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97641559" name="Google Shape;12;p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96880672" name="Google Shape;13;p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79676744" name="Google Shape;14;p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80443824" name="Google Shape;89;p1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82946246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1678865406" name="Google Shape;100;p3"/>
          <p:cNvSpPr txBox="1"/>
          <p:nvPr>
            <p:ph type="title"/>
          </p:nvPr>
        </p:nvSpPr>
        <p:spPr bwMode="auto">
          <a:xfrm>
            <a:off x="436244" y="276354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91422" tIns="45698" rIns="91422" bIns="45698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Тема 9. Анализ статистики и агрегация данных. Практические кейсы.</a:t>
            </a:r>
            <a:endParaRPr/>
          </a:p>
        </p:txBody>
      </p:sp>
      <p:sp>
        <p:nvSpPr>
          <p:cNvPr id="663931009" name="Google Shape;101;p3"/>
          <p:cNvSpPr txBox="1"/>
          <p:nvPr/>
        </p:nvSpPr>
        <p:spPr bwMode="auto">
          <a:xfrm flipH="0" flipV="0">
            <a:off x="518157" y="1920240"/>
            <a:ext cx="8204800" cy="1310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defRPr/>
            </a:pP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algn="just"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Статистический анализ итогового набора. Объединение данных из разных источников. Сцепление и наложение (concatenating, stacking). Слияние (merging, joining).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88139488" name="Google Shape;126;p7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Сорокин Артем Денисович</dc:creator>
  <cp:lastModifiedBy/>
  <cp:revision>7</cp:revision>
  <dcterms:created xsi:type="dcterms:W3CDTF">2023-12-28T12:00:10Z</dcterms:created>
  <dcterms:modified xsi:type="dcterms:W3CDTF">2025-10-02T00:32:34Z</dcterms:modified>
</cp:coreProperties>
</file>