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62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CEEE-F823-4C60-9366-DAC3F0BD4E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1AFE-ECD4-444D-96A3-59A084F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0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CEEE-F823-4C60-9366-DAC3F0BD4E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1AFE-ECD4-444D-96A3-59A084F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CEEE-F823-4C60-9366-DAC3F0BD4E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1AFE-ECD4-444D-96A3-59A084F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2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CEEE-F823-4C60-9366-DAC3F0BD4E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1AFE-ECD4-444D-96A3-59A084F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CEEE-F823-4C60-9366-DAC3F0BD4E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1AFE-ECD4-444D-96A3-59A084F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4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CEEE-F823-4C60-9366-DAC3F0BD4E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1AFE-ECD4-444D-96A3-59A084F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CEEE-F823-4C60-9366-DAC3F0BD4E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1AFE-ECD4-444D-96A3-59A084F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9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CEEE-F823-4C60-9366-DAC3F0BD4E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1AFE-ECD4-444D-96A3-59A084F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7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CEEE-F823-4C60-9366-DAC3F0BD4E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1AFE-ECD4-444D-96A3-59A084F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CEEE-F823-4C60-9366-DAC3F0BD4E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1AFE-ECD4-444D-96A3-59A084F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CEEE-F823-4C60-9366-DAC3F0BD4E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1AFE-ECD4-444D-96A3-59A084F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CEEE-F823-4C60-9366-DAC3F0BD4E1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1AFE-ECD4-444D-96A3-59A084FD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person, person, clothing&#10;&#10;Description automatically generated">
            <a:extLst>
              <a:ext uri="{FF2B5EF4-FFF2-40B4-BE49-F238E27FC236}">
                <a16:creationId xmlns:a16="http://schemas.microsoft.com/office/drawing/2014/main" id="{B189D508-7060-1D0A-E7E6-C2FBC0DE1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310"/>
            <a:ext cx="9909109" cy="68506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D813FD-5365-A39A-87A0-4561351FA5BE}"/>
              </a:ext>
            </a:extLst>
          </p:cNvPr>
          <p:cNvSpPr txBox="1"/>
          <p:nvPr/>
        </p:nvSpPr>
        <p:spPr>
          <a:xfrm>
            <a:off x="4353292" y="312235"/>
            <a:ext cx="5465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>
                    <a:lumMod val="95000"/>
                  </a:schemeClr>
                </a:solidFill>
                <a:effectLst/>
              </a:rPr>
              <a:t>Phân tích dữ liệu nhân sự cho công ty TNHH ABC</a:t>
            </a:r>
            <a:endParaRPr lang="en-US" sz="320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5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796358" y="1796358"/>
            <a:ext cx="6875818" cy="328310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7114" y="3039092"/>
            <a:ext cx="4355594" cy="328136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602364" y="1973841"/>
            <a:ext cx="6857572" cy="2909888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058004" y="1584624"/>
            <a:ext cx="4808302" cy="3322041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DB4FD-89D7-5120-8005-F823F467DF3B}"/>
              </a:ext>
            </a:extLst>
          </p:cNvPr>
          <p:cNvSpPr txBox="1"/>
          <p:nvPr/>
        </p:nvSpPr>
        <p:spPr>
          <a:xfrm>
            <a:off x="536283" y="2767106"/>
            <a:ext cx="2340673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1. Tính toán tỷ lệ giới tính nhân viên của công ty ABC</a:t>
            </a:r>
          </a:p>
        </p:txBody>
      </p:sp>
      <p:pic>
        <p:nvPicPr>
          <p:cNvPr id="5" name="Picture 4" descr="A blue and orange pie chart&#10;&#10;Description automatically generated with medium confidence">
            <a:extLst>
              <a:ext uri="{FF2B5EF4-FFF2-40B4-BE49-F238E27FC236}">
                <a16:creationId xmlns:a16="http://schemas.microsoft.com/office/drawing/2014/main" id="{27BD5BD3-ECC0-688D-3710-BB5E63033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78" y="1281510"/>
            <a:ext cx="6012608" cy="45094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0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796358" y="1796358"/>
            <a:ext cx="6875818" cy="328310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7114" y="3039092"/>
            <a:ext cx="4355594" cy="328136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602364" y="1973841"/>
            <a:ext cx="6857572" cy="2909888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058004" y="1584624"/>
            <a:ext cx="4808302" cy="3322041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DB4FD-89D7-5120-8005-F823F467DF3B}"/>
              </a:ext>
            </a:extLst>
          </p:cNvPr>
          <p:cNvSpPr txBox="1"/>
          <p:nvPr/>
        </p:nvSpPr>
        <p:spPr>
          <a:xfrm>
            <a:off x="536283" y="2767106"/>
            <a:ext cx="2340673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2. Phân tích cơ câu giới tính nhân viên trong mỗi phòng ban của công ty ABC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261CF-D11A-B956-FF6C-6B0FB0170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8222" y="1741111"/>
            <a:ext cx="5870921" cy="3375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46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796358" y="1796358"/>
            <a:ext cx="6875818" cy="328310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7114" y="3039092"/>
            <a:ext cx="4355594" cy="328136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602364" y="1973841"/>
            <a:ext cx="6857572" cy="2909888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058004" y="1584624"/>
            <a:ext cx="4808302" cy="3322041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EB28B-A238-1D0D-BAB7-B73C6DE86B77}"/>
              </a:ext>
            </a:extLst>
          </p:cNvPr>
          <p:cNvSpPr txBox="1"/>
          <p:nvPr/>
        </p:nvSpPr>
        <p:spPr>
          <a:xfrm>
            <a:off x="536283" y="2767106"/>
            <a:ext cx="2340673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3. Phân tích tỷ lệ tuổi lao động trong công nhân viên công ty ABC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B2F07-FCFF-5F53-C45A-7E61985F1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22" y="1227405"/>
            <a:ext cx="5870921" cy="44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5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796358" y="1796358"/>
            <a:ext cx="6875818" cy="328310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7114" y="3039092"/>
            <a:ext cx="4355594" cy="328136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602364" y="1973841"/>
            <a:ext cx="6857572" cy="2909888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058004" y="1584624"/>
            <a:ext cx="4808302" cy="3322041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F29D3-EEA6-73C4-1BDD-9379014C8558}"/>
              </a:ext>
            </a:extLst>
          </p:cNvPr>
          <p:cNvSpPr txBox="1"/>
          <p:nvPr/>
        </p:nvSpPr>
        <p:spPr>
          <a:xfrm>
            <a:off x="536283" y="2767106"/>
            <a:ext cx="2340673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4. Phân tích cơ cấu nhân sự trong từng phòng ban của công ty ABC.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76E1C-FCCC-4203-39C5-C7AB26728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8222" y="1770465"/>
            <a:ext cx="5870921" cy="33170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114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796358" y="1796358"/>
            <a:ext cx="6875818" cy="328310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7114" y="3039092"/>
            <a:ext cx="4355594" cy="328136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602364" y="1973841"/>
            <a:ext cx="6857572" cy="2909888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058004" y="1584624"/>
            <a:ext cx="4808302" cy="3322041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3C46A-FC77-C4CD-440B-26B85F3B89DD}"/>
              </a:ext>
            </a:extLst>
          </p:cNvPr>
          <p:cNvSpPr txBox="1"/>
          <p:nvPr/>
        </p:nvSpPr>
        <p:spPr>
          <a:xfrm>
            <a:off x="536283" y="2767106"/>
            <a:ext cx="2340673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5. Phân tích số lượng nhân sự được tuyển theo từng năm ở từng địa phương.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02C16-8DC9-13B3-104F-FF54ABD850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8222" y="1623692"/>
            <a:ext cx="5870921" cy="3610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156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796358" y="1796358"/>
            <a:ext cx="6875818" cy="328310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7114" y="3039092"/>
            <a:ext cx="4355594" cy="328136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602364" y="1973841"/>
            <a:ext cx="6857572" cy="2909888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058004" y="1584624"/>
            <a:ext cx="4808302" cy="3322041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3E41F-9111-3DEE-16C5-8E249C955C54}"/>
              </a:ext>
            </a:extLst>
          </p:cNvPr>
          <p:cNvSpPr txBox="1"/>
          <p:nvPr/>
        </p:nvSpPr>
        <p:spPr>
          <a:xfrm>
            <a:off x="536283" y="2767106"/>
            <a:ext cx="2340673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6. Phân tích cơ cấu vùng miền trong nhân sự công ty ABC.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76CEA2-009C-AE43-6AC3-F646701C1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8222" y="1902561"/>
            <a:ext cx="5870921" cy="3052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954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109</Words>
  <Application>Microsoft Office PowerPoint</Application>
  <PresentationFormat>A4 Paper (210x297 mm)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Duong, NguyenVan2 (BIVN-R&amp;D PE)</dc:creator>
  <cp:lastModifiedBy>Duong, NguyenVan2 (BIVN-R&amp;D PE)</cp:lastModifiedBy>
  <cp:revision>19</cp:revision>
  <dcterms:created xsi:type="dcterms:W3CDTF">2023-06-15T03:35:05Z</dcterms:created>
  <dcterms:modified xsi:type="dcterms:W3CDTF">2023-06-15T04:09:33Z</dcterms:modified>
</cp:coreProperties>
</file>