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58" r:id="rId4"/>
    <p:sldId id="257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7263"/>
  </p:normalViewPr>
  <p:slideViewPr>
    <p:cSldViewPr snapToGrid="0" snapToObjects="1">
      <p:cViewPr>
        <p:scale>
          <a:sx n="112" d="100"/>
          <a:sy n="112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47B82-1EE9-D94A-AF0F-6AB2A619616F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B36B7-B175-5A41-B484-D001F3E25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50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Unsure on the multiplicities. </a:t>
            </a:r>
          </a:p>
          <a:p>
            <a:r>
              <a:rPr lang="en-US" dirty="0"/>
              <a:t>GUI will only have access to the current customer object.</a:t>
            </a:r>
          </a:p>
          <a:p>
            <a:r>
              <a:rPr lang="en-US" dirty="0"/>
              <a:t>Report generating class only has access to the allCustomers class. </a:t>
            </a:r>
          </a:p>
          <a:p>
            <a:r>
              <a:rPr lang="en-US" dirty="0"/>
              <a:t>Only the report generating class can have access to total customer orders.</a:t>
            </a:r>
          </a:p>
          <a:p>
            <a:r>
              <a:rPr lang="en-US" dirty="0" err="1"/>
              <a:t>AllCustomer</a:t>
            </a:r>
            <a:r>
              <a:rPr lang="en-US"/>
              <a:t>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B36B7-B175-5A41-B484-D001F3E253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55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Rough CRC to show the three classes – Couldn’t remember all the steps Alex included on his</a:t>
            </a:r>
          </a:p>
          <a:p>
            <a:r>
              <a:rPr lang="en-US" dirty="0"/>
              <a:t>Program starts – AllCustomers object is created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B36B7-B175-5A41-B484-D001F3E253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24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customer declares they want to start ordering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B36B7-B175-5A41-B484-D001F3E253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declared, a customer object is created for the unique customer 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B36B7-B175-5A41-B484-D001F3E253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02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the customers adds items to their order they are stored inside the customer object.</a:t>
            </a:r>
          </a:p>
          <a:p>
            <a:r>
              <a:rPr lang="en-US" dirty="0"/>
              <a:t>Running total is stored in the customer object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B36B7-B175-5A41-B484-D001F3E253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35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B36B7-B175-5A41-B484-D001F3E253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83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customers indicates they have finished ordering (hits checkout) the customer object is added into the </a:t>
            </a:r>
            <a:r>
              <a:rPr lang="en-US" dirty="0" err="1"/>
              <a:t>AllCustomer</a:t>
            </a:r>
            <a:r>
              <a:rPr lang="en-US" dirty="0"/>
              <a:t> objects data structure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B36B7-B175-5A41-B484-D001F3E253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43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 then resets ready for the next customer.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B36B7-B175-5A41-B484-D001F3E253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6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C248A-C825-504E-98D5-33BF8F6E3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3EB7F-9248-414E-B58A-B23E94D93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E0D13-C2F6-5149-95AC-17765CF0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B1FB-FD3F-8A4F-A47D-A68636BB1815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2DD05-9A12-CE4F-BD7F-CE22EAC1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0826C-708E-DA4A-8368-FB2F9AA6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613E-6983-9E46-A741-ABE4CE36A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5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8E48C-EAD5-3F41-A1F1-126E8D410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2FDEB-0F2A-8345-9AB6-C4463F5D0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8600F-314B-8C4E-A03D-E71F33717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B1FB-FD3F-8A4F-A47D-A68636BB1815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266FA-AA4F-6145-A728-7E3BC7FB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48BC4-7F5C-E549-AE15-AB3211E6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613E-6983-9E46-A741-ABE4CE36A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1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F3DBCB-665D-D449-85D8-1E43DE2E7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2806E-9C32-A44A-AE08-BF96FB11F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ED364-1DF2-E149-B403-8901A4A60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B1FB-FD3F-8A4F-A47D-A68636BB1815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418EE-027B-DA4C-94F1-6857BA0A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4B2FA-4D82-A44D-A6FF-F4162C0EA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613E-6983-9E46-A741-ABE4CE36A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98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51303-1F7D-1844-BAF2-C0F4DB2F1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0592C-18AD-EE44-B053-D35AD6C4F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528CC-7E71-D047-A499-2665614E4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B1FB-FD3F-8A4F-A47D-A68636BB1815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FA094-E984-F745-9281-897370EF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070D1-1F58-4748-932F-8ED1EFAA5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613E-6983-9E46-A741-ABE4CE36A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3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374CD-9F98-EE45-BE06-5CEFB8690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5B703-23C2-7448-98C3-81286C322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8A362-AD47-DC45-B880-C6E26CF7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B1FB-FD3F-8A4F-A47D-A68636BB1815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0AA8B-44E0-5D45-9455-65294AAA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F1C20-583A-A74D-9BEC-80E5C90F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613E-6983-9E46-A741-ABE4CE36A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0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0B922-84FB-1240-AFF3-92605B41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AD12A-522C-D44F-A245-CB1557A314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69210-3517-3340-9351-4B87C3685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9BD03-D60A-7E43-945D-DCA224D1B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B1FB-FD3F-8A4F-A47D-A68636BB1815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7813F-50F1-5044-9C3F-F2B36B89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31667-4A02-AE40-B4EA-CA48A8EB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613E-6983-9E46-A741-ABE4CE36A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5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4E1B-78DA-684E-8FA3-A2B9C34E0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AC198-C044-B24A-88F9-1BE4A428A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89F5D-F25C-2B44-A233-8C714AF95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1629AA-BE30-3342-8FB3-811A3CFFF4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194DCE-77E0-764B-A34F-F3F7933A6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E9EE-ADCD-B94D-8C3F-A8A0A871E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B1FB-FD3F-8A4F-A47D-A68636BB1815}" type="datetimeFigureOut">
              <a:rPr lang="en-US" smtClean="0"/>
              <a:t>1/28/19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698DB-2848-1344-AD43-62DC5E40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487169-3E19-E143-8F0A-6DED2835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613E-6983-9E46-A741-ABE4CE36A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0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7701-BFAA-9B42-8F0F-035969A6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A043E-061C-C047-8966-8D13EF626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B1FB-FD3F-8A4F-A47D-A68636BB1815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8F454-40C7-314C-A078-F292773FE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4A578-16EC-A245-BEF4-19C06F6C6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613E-6983-9E46-A741-ABE4CE36A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1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F3416-4E94-7349-986E-679723816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B1FB-FD3F-8A4F-A47D-A68636BB1815}" type="datetimeFigureOut">
              <a:rPr lang="en-US" smtClean="0"/>
              <a:t>1/28/19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6EAF38-23A7-3743-85FE-B075278A4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E6E45-CE3D-E945-AC66-9F353AA80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613E-6983-9E46-A741-ABE4CE36A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18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91B2E-2EC4-AA48-AA24-D200EEE26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79E83-69D0-DB43-AB16-DA68E783A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10867-93D3-9E45-953E-C1FDCFCD2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FD704-5AC0-B64A-81CA-2ABE6B360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B1FB-FD3F-8A4F-A47D-A68636BB1815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95E37-B764-2B4E-8A30-8B69747D0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7E237-687C-9D44-9CA9-609FE5E12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613E-6983-9E46-A741-ABE4CE36A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9820E-FB3A-CA41-B628-2DF7DFB02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29FA5-6EAF-AD4E-91BB-4CD1B7FF4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F2DC-1761-3A40-955C-A0CC7B72B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285B-4CD5-5741-9941-94DEEEBAE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B1FB-FD3F-8A4F-A47D-A68636BB1815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F1600-99C8-0B4F-9AB0-25AA20D1F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F4455-5451-474A-A9A3-84A79277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613E-6983-9E46-A741-ABE4CE36A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6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C7E6F8-1294-534F-97C7-59A9CE450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31A26-350F-4641-BA85-BF2D94217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9C84A-BF77-744F-966F-2F78B4FBD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CB1FB-FD3F-8A4F-A47D-A68636BB1815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F35D1-7A99-9845-ACBE-CDFCA87ED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3CE75-2016-0247-9B9E-2C8EB3836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9613E-6983-9E46-A741-ABE4CE36A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1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ECA356-17C0-9243-BDB8-5244BF9310BC}"/>
              </a:ext>
            </a:extLst>
          </p:cNvPr>
          <p:cNvSpPr txBox="1"/>
          <p:nvPr/>
        </p:nvSpPr>
        <p:spPr>
          <a:xfrm>
            <a:off x="483476" y="1261241"/>
            <a:ext cx="31110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AllCustomers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B5EE31-9F81-6A4B-8158-5BDC0EFEC23F}"/>
              </a:ext>
            </a:extLst>
          </p:cNvPr>
          <p:cNvSpPr txBox="1"/>
          <p:nvPr/>
        </p:nvSpPr>
        <p:spPr>
          <a:xfrm>
            <a:off x="483476" y="1630573"/>
            <a:ext cx="311106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HashTree&lt;ID,Customers&gt; : allCustomers</a:t>
            </a:r>
          </a:p>
          <a:p>
            <a:pPr algn="ctr"/>
            <a:r>
              <a:rPr lang="en-US" sz="1400" dirty="0"/>
              <a:t>Int : totalTakings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7A2E5C-F6BE-474B-BF33-7E9A85140107}"/>
              </a:ext>
            </a:extLst>
          </p:cNvPr>
          <p:cNvSpPr txBox="1"/>
          <p:nvPr/>
        </p:nvSpPr>
        <p:spPr>
          <a:xfrm>
            <a:off x="483476" y="2153793"/>
            <a:ext cx="311106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printAllOrders()</a:t>
            </a:r>
          </a:p>
          <a:p>
            <a:pPr algn="ctr"/>
            <a:r>
              <a:rPr lang="en-US" sz="1400" dirty="0"/>
              <a:t>totalSold()</a:t>
            </a:r>
          </a:p>
          <a:p>
            <a:pPr algn="ctr"/>
            <a:r>
              <a:rPr lang="en-US" sz="1400" dirty="0"/>
              <a:t>getNumberOfCustomers()</a:t>
            </a:r>
          </a:p>
          <a:p>
            <a:pPr algn="ctr"/>
            <a:r>
              <a:rPr lang="en-US" sz="1400" dirty="0"/>
              <a:t>mostPopularItem()</a:t>
            </a:r>
          </a:p>
          <a:p>
            <a:pPr algn="ctr"/>
            <a:r>
              <a:rPr lang="en-US" sz="1400" dirty="0"/>
              <a:t>tallyItems()</a:t>
            </a:r>
          </a:p>
          <a:p>
            <a:pPr algn="ctr"/>
            <a:r>
              <a:rPr lang="en-US" sz="1400" dirty="0"/>
              <a:t>discountSavings()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0B655-5D45-9A48-9E81-4F2DD689340C}"/>
              </a:ext>
            </a:extLst>
          </p:cNvPr>
          <p:cNvSpPr txBox="1"/>
          <p:nvPr/>
        </p:nvSpPr>
        <p:spPr>
          <a:xfrm>
            <a:off x="4503683" y="1261241"/>
            <a:ext cx="32739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826AA5-10DF-264A-A68D-36A6B91D3D96}"/>
              </a:ext>
            </a:extLst>
          </p:cNvPr>
          <p:cNvSpPr txBox="1"/>
          <p:nvPr/>
        </p:nvSpPr>
        <p:spPr>
          <a:xfrm>
            <a:off x="4503683" y="1630573"/>
            <a:ext cx="327397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ArrayList&lt;item&gt; : orderDetails</a:t>
            </a:r>
          </a:p>
          <a:p>
            <a:pPr algn="ctr"/>
            <a:r>
              <a:rPr lang="en-US" sz="1400" dirty="0"/>
              <a:t>Int : ID</a:t>
            </a:r>
          </a:p>
          <a:p>
            <a:pPr algn="ctr"/>
            <a:r>
              <a:rPr lang="en-US" sz="1400" dirty="0"/>
              <a:t>Int : total</a:t>
            </a:r>
          </a:p>
          <a:p>
            <a:pPr algn="ctr"/>
            <a:r>
              <a:rPr lang="en-US" sz="1400" dirty="0"/>
              <a:t>Int : moneySaved</a:t>
            </a:r>
          </a:p>
          <a:p>
            <a:pPr algn="ctr"/>
            <a:r>
              <a:rPr lang="en-US" sz="1400" dirty="0"/>
              <a:t>Int : timeStamp</a:t>
            </a:r>
          </a:p>
          <a:p>
            <a:pPr algn="ctr"/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80E1A9-A1C2-D24B-BD99-A04F42D00811}"/>
              </a:ext>
            </a:extLst>
          </p:cNvPr>
          <p:cNvSpPr txBox="1"/>
          <p:nvPr/>
        </p:nvSpPr>
        <p:spPr>
          <a:xfrm>
            <a:off x="4501055" y="3012503"/>
            <a:ext cx="327397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addItem()</a:t>
            </a:r>
          </a:p>
          <a:p>
            <a:pPr algn="ctr"/>
            <a:r>
              <a:rPr lang="en-US" sz="1400" dirty="0"/>
              <a:t>removeItem()</a:t>
            </a:r>
          </a:p>
          <a:p>
            <a:pPr algn="ctr"/>
            <a:r>
              <a:rPr lang="en-US" sz="1400" dirty="0"/>
              <a:t>tallyCost()</a:t>
            </a:r>
          </a:p>
          <a:p>
            <a:pPr algn="ctr"/>
            <a:r>
              <a:rPr lang="en-US" sz="1400" dirty="0"/>
              <a:t>Discounts()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F80B2E-1F32-9F48-B995-BE78CD26DB60}"/>
              </a:ext>
            </a:extLst>
          </p:cNvPr>
          <p:cNvSpPr txBox="1"/>
          <p:nvPr/>
        </p:nvSpPr>
        <p:spPr>
          <a:xfrm>
            <a:off x="8597462" y="1261241"/>
            <a:ext cx="32739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C96873-9BCD-3142-BD95-DE4FBF45A0A7}"/>
              </a:ext>
            </a:extLst>
          </p:cNvPr>
          <p:cNvSpPr txBox="1"/>
          <p:nvPr/>
        </p:nvSpPr>
        <p:spPr>
          <a:xfrm>
            <a:off x="8597462" y="1630573"/>
            <a:ext cx="327397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String : name</a:t>
            </a:r>
          </a:p>
          <a:p>
            <a:pPr algn="ctr"/>
            <a:r>
              <a:rPr lang="en-US" sz="1400" dirty="0"/>
              <a:t>String : itemCode</a:t>
            </a:r>
          </a:p>
          <a:p>
            <a:pPr algn="ctr"/>
            <a:r>
              <a:rPr lang="en-US" sz="1400" dirty="0"/>
              <a:t>String : description</a:t>
            </a:r>
          </a:p>
          <a:p>
            <a:pPr algn="ctr"/>
            <a:r>
              <a:rPr lang="en-US" sz="1400" dirty="0"/>
              <a:t>Int : price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05B68D-B816-6E4A-B928-B9BE165F3264}"/>
              </a:ext>
            </a:extLst>
          </p:cNvPr>
          <p:cNvSpPr txBox="1"/>
          <p:nvPr/>
        </p:nvSpPr>
        <p:spPr>
          <a:xfrm>
            <a:off x="8597462" y="2584681"/>
            <a:ext cx="327397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makeAlteration()</a:t>
            </a:r>
          </a:p>
          <a:p>
            <a:pPr algn="ctr"/>
            <a:r>
              <a:rPr lang="en-US" sz="1400" dirty="0"/>
              <a:t>getName()</a:t>
            </a:r>
          </a:p>
          <a:p>
            <a:pPr algn="ctr"/>
            <a:r>
              <a:rPr lang="en-US" sz="1400" dirty="0"/>
              <a:t>getPrice()</a:t>
            </a:r>
          </a:p>
          <a:p>
            <a:pPr algn="ctr"/>
            <a:r>
              <a:rPr lang="en-US" sz="1400" dirty="0"/>
              <a:t>…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851244-3A15-1E44-8FCD-BCA69EEF03D5}"/>
              </a:ext>
            </a:extLst>
          </p:cNvPr>
          <p:cNvCxnSpPr/>
          <p:nvPr/>
        </p:nvCxnSpPr>
        <p:spPr>
          <a:xfrm>
            <a:off x="3594538" y="2153793"/>
            <a:ext cx="909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2F72CC-FDCF-FD44-B5BB-9ACF602A02F7}"/>
              </a:ext>
            </a:extLst>
          </p:cNvPr>
          <p:cNvCxnSpPr/>
          <p:nvPr/>
        </p:nvCxnSpPr>
        <p:spPr>
          <a:xfrm>
            <a:off x="7777655" y="2153793"/>
            <a:ext cx="819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67D0639-A214-CB43-A025-D18A84CFF172}"/>
              </a:ext>
            </a:extLst>
          </p:cNvPr>
          <p:cNvSpPr txBox="1"/>
          <p:nvPr/>
        </p:nvSpPr>
        <p:spPr>
          <a:xfrm>
            <a:off x="3599793" y="1784462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CDA822-FDAF-764D-97AB-510F49D49FE4}"/>
              </a:ext>
            </a:extLst>
          </p:cNvPr>
          <p:cNvSpPr txBox="1"/>
          <p:nvPr/>
        </p:nvSpPr>
        <p:spPr>
          <a:xfrm>
            <a:off x="4049110" y="1784462"/>
            <a:ext cx="599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CB568D-1359-F34F-AE68-B257704DFFCA}"/>
              </a:ext>
            </a:extLst>
          </p:cNvPr>
          <p:cNvSpPr txBox="1"/>
          <p:nvPr/>
        </p:nvSpPr>
        <p:spPr>
          <a:xfrm>
            <a:off x="7775027" y="1784461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D31F10-95CB-A84C-BE63-50B19EF672E6}"/>
              </a:ext>
            </a:extLst>
          </p:cNvPr>
          <p:cNvSpPr txBox="1"/>
          <p:nvPr/>
        </p:nvSpPr>
        <p:spPr>
          <a:xfrm>
            <a:off x="8170479" y="1784461"/>
            <a:ext cx="599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D0EB08B-B4B0-6943-BEE1-0B82D40FBB30}"/>
              </a:ext>
            </a:extLst>
          </p:cNvPr>
          <p:cNvCxnSpPr/>
          <p:nvPr/>
        </p:nvCxnSpPr>
        <p:spPr>
          <a:xfrm>
            <a:off x="136634" y="536028"/>
            <a:ext cx="0" cy="35419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6CA5B51-E1A7-D744-95D5-5E1FEF9C1AE5}"/>
              </a:ext>
            </a:extLst>
          </p:cNvPr>
          <p:cNvCxnSpPr>
            <a:cxnSpLocks/>
          </p:cNvCxnSpPr>
          <p:nvPr/>
        </p:nvCxnSpPr>
        <p:spPr>
          <a:xfrm flipH="1">
            <a:off x="136634" y="2153793"/>
            <a:ext cx="346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0C60C81-6C8D-F842-A441-707A2780DCA8}"/>
              </a:ext>
            </a:extLst>
          </p:cNvPr>
          <p:cNvCxnSpPr>
            <a:cxnSpLocks/>
          </p:cNvCxnSpPr>
          <p:nvPr/>
        </p:nvCxnSpPr>
        <p:spPr>
          <a:xfrm>
            <a:off x="4503683" y="318710"/>
            <a:ext cx="32713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32B1BE-CF12-6D4B-BC78-768D90DB1134}"/>
              </a:ext>
            </a:extLst>
          </p:cNvPr>
          <p:cNvCxnSpPr>
            <a:endCxn id="8" idx="0"/>
          </p:cNvCxnSpPr>
          <p:nvPr/>
        </p:nvCxnSpPr>
        <p:spPr>
          <a:xfrm>
            <a:off x="6139355" y="318710"/>
            <a:ext cx="1314" cy="942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CAA6415-A65E-E044-B077-431ABAFE56AD}"/>
              </a:ext>
            </a:extLst>
          </p:cNvPr>
          <p:cNvSpPr txBox="1"/>
          <p:nvPr/>
        </p:nvSpPr>
        <p:spPr>
          <a:xfrm>
            <a:off x="5868364" y="0"/>
            <a:ext cx="694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38966BD-2FC8-254E-8C5F-AA5A811BEF54}"/>
              </a:ext>
            </a:extLst>
          </p:cNvPr>
          <p:cNvSpPr txBox="1"/>
          <p:nvPr/>
        </p:nvSpPr>
        <p:spPr>
          <a:xfrm>
            <a:off x="0" y="229573"/>
            <a:ext cx="89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3963129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061A1A4-F005-5948-A79C-4EB9CE75B200}"/>
              </a:ext>
            </a:extLst>
          </p:cNvPr>
          <p:cNvSpPr txBox="1"/>
          <p:nvPr/>
        </p:nvSpPr>
        <p:spPr>
          <a:xfrm>
            <a:off x="8450316" y="145675"/>
            <a:ext cx="17867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All Customers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F304B9-4BE0-A344-B42F-514597338C5F}"/>
              </a:ext>
            </a:extLst>
          </p:cNvPr>
          <p:cNvCxnSpPr/>
          <p:nvPr/>
        </p:nvCxnSpPr>
        <p:spPr>
          <a:xfrm>
            <a:off x="8450316" y="515007"/>
            <a:ext cx="0" cy="292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E50741-F5B7-F342-AD50-62B494230A50}"/>
              </a:ext>
            </a:extLst>
          </p:cNvPr>
          <p:cNvCxnSpPr/>
          <p:nvPr/>
        </p:nvCxnSpPr>
        <p:spPr>
          <a:xfrm>
            <a:off x="10237075" y="515007"/>
            <a:ext cx="0" cy="292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A3B128-992A-C144-8FF1-56B7B492A11E}"/>
              </a:ext>
            </a:extLst>
          </p:cNvPr>
          <p:cNvCxnSpPr>
            <a:cxnSpLocks/>
          </p:cNvCxnSpPr>
          <p:nvPr/>
        </p:nvCxnSpPr>
        <p:spPr>
          <a:xfrm>
            <a:off x="8450316" y="807827"/>
            <a:ext cx="17867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85351D5-D17B-3F49-8036-7427F3393FBF}"/>
              </a:ext>
            </a:extLst>
          </p:cNvPr>
          <p:cNvSpPr/>
          <p:nvPr/>
        </p:nvSpPr>
        <p:spPr>
          <a:xfrm>
            <a:off x="609600" y="630621"/>
            <a:ext cx="4603531" cy="4025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65A4F9-BFC6-7C48-82DF-10B07A8AEC5C}"/>
              </a:ext>
            </a:extLst>
          </p:cNvPr>
          <p:cNvSpPr/>
          <p:nvPr/>
        </p:nvSpPr>
        <p:spPr>
          <a:xfrm>
            <a:off x="1912883" y="1860332"/>
            <a:ext cx="2039007" cy="1177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FAB207-CC2D-E446-9B20-CC3260AD4FB3}"/>
              </a:ext>
            </a:extLst>
          </p:cNvPr>
          <p:cNvSpPr txBox="1"/>
          <p:nvPr/>
        </p:nvSpPr>
        <p:spPr>
          <a:xfrm>
            <a:off x="2091558" y="2264245"/>
            <a:ext cx="168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Customer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4ED7CA-5B1D-6A41-A9F9-3975740E120D}"/>
              </a:ext>
            </a:extLst>
          </p:cNvPr>
          <p:cNvCxnSpPr/>
          <p:nvPr/>
        </p:nvCxnSpPr>
        <p:spPr>
          <a:xfrm>
            <a:off x="676866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F1E1979-7288-8148-9C98-78AD2DC79CC1}"/>
              </a:ext>
            </a:extLst>
          </p:cNvPr>
          <p:cNvSpPr txBox="1"/>
          <p:nvPr/>
        </p:nvSpPr>
        <p:spPr>
          <a:xfrm>
            <a:off x="6222123" y="0"/>
            <a:ext cx="58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9396F1-98FE-064C-8229-E02992D7C6B7}"/>
              </a:ext>
            </a:extLst>
          </p:cNvPr>
          <p:cNvSpPr txBox="1"/>
          <p:nvPr/>
        </p:nvSpPr>
        <p:spPr>
          <a:xfrm>
            <a:off x="6768661" y="0"/>
            <a:ext cx="90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4133290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B2717C0-C8CA-234E-A869-DDC01B82BE06}"/>
              </a:ext>
            </a:extLst>
          </p:cNvPr>
          <p:cNvSpPr/>
          <p:nvPr/>
        </p:nvSpPr>
        <p:spPr>
          <a:xfrm>
            <a:off x="1912883" y="1860332"/>
            <a:ext cx="2039007" cy="1177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03D372-8E43-0848-BD2D-65650D10DAEE}"/>
              </a:ext>
            </a:extLst>
          </p:cNvPr>
          <p:cNvSpPr txBox="1"/>
          <p:nvPr/>
        </p:nvSpPr>
        <p:spPr>
          <a:xfrm>
            <a:off x="2091558" y="2264245"/>
            <a:ext cx="168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Customer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2C70D4-F9C3-D743-9909-8B11D4F6914D}"/>
              </a:ext>
            </a:extLst>
          </p:cNvPr>
          <p:cNvSpPr/>
          <p:nvPr/>
        </p:nvSpPr>
        <p:spPr>
          <a:xfrm>
            <a:off x="2091558" y="2123090"/>
            <a:ext cx="1681655" cy="73572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95B4D9-93E3-8547-8115-2C488784E739}"/>
              </a:ext>
            </a:extLst>
          </p:cNvPr>
          <p:cNvSpPr txBox="1"/>
          <p:nvPr/>
        </p:nvSpPr>
        <p:spPr>
          <a:xfrm>
            <a:off x="8450316" y="145675"/>
            <a:ext cx="17867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All Customers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9F48C6-7C6A-864C-BACB-DDCD5DD48BFA}"/>
              </a:ext>
            </a:extLst>
          </p:cNvPr>
          <p:cNvCxnSpPr/>
          <p:nvPr/>
        </p:nvCxnSpPr>
        <p:spPr>
          <a:xfrm>
            <a:off x="8450316" y="515007"/>
            <a:ext cx="0" cy="292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7DF5AAD-302C-7746-A5AA-EC1E25863B57}"/>
              </a:ext>
            </a:extLst>
          </p:cNvPr>
          <p:cNvCxnSpPr/>
          <p:nvPr/>
        </p:nvCxnSpPr>
        <p:spPr>
          <a:xfrm>
            <a:off x="10237075" y="515007"/>
            <a:ext cx="0" cy="292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7832A54-9B3A-E842-B0C2-D0ED26CE2B4E}"/>
              </a:ext>
            </a:extLst>
          </p:cNvPr>
          <p:cNvCxnSpPr>
            <a:cxnSpLocks/>
          </p:cNvCxnSpPr>
          <p:nvPr/>
        </p:nvCxnSpPr>
        <p:spPr>
          <a:xfrm>
            <a:off x="8450316" y="807827"/>
            <a:ext cx="17867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63DA49A-4433-AF45-8AB8-D214DDB0A9C4}"/>
              </a:ext>
            </a:extLst>
          </p:cNvPr>
          <p:cNvSpPr/>
          <p:nvPr/>
        </p:nvSpPr>
        <p:spPr>
          <a:xfrm>
            <a:off x="609600" y="630621"/>
            <a:ext cx="4603531" cy="4025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004AD25-62B1-C64C-B19A-073A67AEA45F}"/>
              </a:ext>
            </a:extLst>
          </p:cNvPr>
          <p:cNvCxnSpPr/>
          <p:nvPr/>
        </p:nvCxnSpPr>
        <p:spPr>
          <a:xfrm>
            <a:off x="676866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D2C3104-FE93-9C43-B664-18F4BAE36C82}"/>
              </a:ext>
            </a:extLst>
          </p:cNvPr>
          <p:cNvSpPr txBox="1"/>
          <p:nvPr/>
        </p:nvSpPr>
        <p:spPr>
          <a:xfrm>
            <a:off x="6222123" y="0"/>
            <a:ext cx="58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F30E16-FC1E-FB48-BBF4-F7CADF4D451F}"/>
              </a:ext>
            </a:extLst>
          </p:cNvPr>
          <p:cNvSpPr txBox="1"/>
          <p:nvPr/>
        </p:nvSpPr>
        <p:spPr>
          <a:xfrm>
            <a:off x="6768661" y="0"/>
            <a:ext cx="90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71847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A0F501-ED75-2346-A551-97D91C02A260}"/>
              </a:ext>
            </a:extLst>
          </p:cNvPr>
          <p:cNvSpPr/>
          <p:nvPr/>
        </p:nvSpPr>
        <p:spPr>
          <a:xfrm>
            <a:off x="609600" y="630621"/>
            <a:ext cx="4603531" cy="4025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BB365D-FA36-C244-8D9B-D7CDE9CA13E5}"/>
              </a:ext>
            </a:extLst>
          </p:cNvPr>
          <p:cNvSpPr txBox="1"/>
          <p:nvPr/>
        </p:nvSpPr>
        <p:spPr>
          <a:xfrm>
            <a:off x="3857297" y="851338"/>
            <a:ext cx="1177158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B9F52-36E6-6347-90E9-DE48ED55E403}"/>
              </a:ext>
            </a:extLst>
          </p:cNvPr>
          <p:cNvSpPr txBox="1"/>
          <p:nvPr/>
        </p:nvSpPr>
        <p:spPr>
          <a:xfrm>
            <a:off x="788276" y="851338"/>
            <a:ext cx="2890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Current Order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A6E202-6DE3-974C-A0BD-AB5DB7806BA3}"/>
              </a:ext>
            </a:extLst>
          </p:cNvPr>
          <p:cNvSpPr/>
          <p:nvPr/>
        </p:nvSpPr>
        <p:spPr>
          <a:xfrm>
            <a:off x="788276" y="851338"/>
            <a:ext cx="2890345" cy="3153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DF98D0-695B-C94B-802E-843B93A36033}"/>
              </a:ext>
            </a:extLst>
          </p:cNvPr>
          <p:cNvSpPr txBox="1"/>
          <p:nvPr/>
        </p:nvSpPr>
        <p:spPr>
          <a:xfrm>
            <a:off x="788275" y="4166616"/>
            <a:ext cx="2890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Total: £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2434AB-3771-1E40-8236-845869732E71}"/>
              </a:ext>
            </a:extLst>
          </p:cNvPr>
          <p:cNvSpPr txBox="1"/>
          <p:nvPr/>
        </p:nvSpPr>
        <p:spPr>
          <a:xfrm>
            <a:off x="3857295" y="4166616"/>
            <a:ext cx="10930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Checkout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62B85F-ACA9-FE40-9DBA-A8DE26D5C2E3}"/>
              </a:ext>
            </a:extLst>
          </p:cNvPr>
          <p:cNvSpPr txBox="1"/>
          <p:nvPr/>
        </p:nvSpPr>
        <p:spPr>
          <a:xfrm>
            <a:off x="8450316" y="145675"/>
            <a:ext cx="17867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All Customers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57027D-21A2-044D-AAA9-A2AF224F6028}"/>
              </a:ext>
            </a:extLst>
          </p:cNvPr>
          <p:cNvCxnSpPr/>
          <p:nvPr/>
        </p:nvCxnSpPr>
        <p:spPr>
          <a:xfrm>
            <a:off x="8450316" y="515007"/>
            <a:ext cx="0" cy="292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0BD57D-F28C-CE43-B41E-2F6208E2A738}"/>
              </a:ext>
            </a:extLst>
          </p:cNvPr>
          <p:cNvCxnSpPr/>
          <p:nvPr/>
        </p:nvCxnSpPr>
        <p:spPr>
          <a:xfrm>
            <a:off x="10237075" y="515007"/>
            <a:ext cx="0" cy="292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BE334D-7817-414F-ADC3-A96CB4B8E225}"/>
              </a:ext>
            </a:extLst>
          </p:cNvPr>
          <p:cNvCxnSpPr>
            <a:cxnSpLocks/>
          </p:cNvCxnSpPr>
          <p:nvPr/>
        </p:nvCxnSpPr>
        <p:spPr>
          <a:xfrm>
            <a:off x="8450316" y="807827"/>
            <a:ext cx="17867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187B80-28FC-0246-B6F5-071C3B1D0328}"/>
              </a:ext>
            </a:extLst>
          </p:cNvPr>
          <p:cNvCxnSpPr/>
          <p:nvPr/>
        </p:nvCxnSpPr>
        <p:spPr>
          <a:xfrm>
            <a:off x="676866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8EE0251-2FFC-5C4D-9DE0-2740BFFEF6C9}"/>
              </a:ext>
            </a:extLst>
          </p:cNvPr>
          <p:cNvSpPr txBox="1"/>
          <p:nvPr/>
        </p:nvSpPr>
        <p:spPr>
          <a:xfrm>
            <a:off x="6222123" y="0"/>
            <a:ext cx="58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F34D77-B03E-E34E-9F92-F3DC91D6CDBF}"/>
              </a:ext>
            </a:extLst>
          </p:cNvPr>
          <p:cNvSpPr txBox="1"/>
          <p:nvPr/>
        </p:nvSpPr>
        <p:spPr>
          <a:xfrm>
            <a:off x="6768661" y="0"/>
            <a:ext cx="90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919E9E-7672-D642-A2B1-E1BB9992070F}"/>
              </a:ext>
            </a:extLst>
          </p:cNvPr>
          <p:cNvSpPr txBox="1"/>
          <p:nvPr/>
        </p:nvSpPr>
        <p:spPr>
          <a:xfrm>
            <a:off x="8261130" y="2596955"/>
            <a:ext cx="19759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Customer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37C785-EA0A-314E-8E32-40677A08F638}"/>
              </a:ext>
            </a:extLst>
          </p:cNvPr>
          <p:cNvSpPr txBox="1"/>
          <p:nvPr/>
        </p:nvSpPr>
        <p:spPr>
          <a:xfrm>
            <a:off x="8261130" y="2966287"/>
            <a:ext cx="19759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Total : 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2F5D06-87CE-484F-988A-6E1278FCB01D}"/>
              </a:ext>
            </a:extLst>
          </p:cNvPr>
          <p:cNvSpPr txBox="1"/>
          <p:nvPr/>
        </p:nvSpPr>
        <p:spPr>
          <a:xfrm>
            <a:off x="8261130" y="3335619"/>
            <a:ext cx="19759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OrderDetails(</a:t>
            </a:r>
          </a:p>
          <a:p>
            <a:r>
              <a:rPr lang="en-US" dirty="0"/>
              <a:t>	)</a:t>
            </a:r>
          </a:p>
        </p:txBody>
      </p:sp>
    </p:spTree>
    <p:extLst>
      <p:ext uri="{BB962C8B-B14F-4D97-AF65-F5344CB8AC3E}">
        <p14:creationId xmlns:p14="http://schemas.microsoft.com/office/powerpoint/2010/main" val="237491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A0F501-ED75-2346-A551-97D91C02A260}"/>
              </a:ext>
            </a:extLst>
          </p:cNvPr>
          <p:cNvSpPr/>
          <p:nvPr/>
        </p:nvSpPr>
        <p:spPr>
          <a:xfrm>
            <a:off x="609600" y="630621"/>
            <a:ext cx="4603531" cy="4025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BB365D-FA36-C244-8D9B-D7CDE9CA13E5}"/>
              </a:ext>
            </a:extLst>
          </p:cNvPr>
          <p:cNvSpPr txBox="1"/>
          <p:nvPr/>
        </p:nvSpPr>
        <p:spPr>
          <a:xfrm>
            <a:off x="3857297" y="851338"/>
            <a:ext cx="1177158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B9F52-36E6-6347-90E9-DE48ED55E403}"/>
              </a:ext>
            </a:extLst>
          </p:cNvPr>
          <p:cNvSpPr txBox="1"/>
          <p:nvPr/>
        </p:nvSpPr>
        <p:spPr>
          <a:xfrm>
            <a:off x="788276" y="851338"/>
            <a:ext cx="2890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Current Order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A6E202-6DE3-974C-A0BD-AB5DB7806BA3}"/>
              </a:ext>
            </a:extLst>
          </p:cNvPr>
          <p:cNvSpPr/>
          <p:nvPr/>
        </p:nvSpPr>
        <p:spPr>
          <a:xfrm>
            <a:off x="788276" y="851338"/>
            <a:ext cx="2890345" cy="3153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DF98D0-695B-C94B-802E-843B93A36033}"/>
              </a:ext>
            </a:extLst>
          </p:cNvPr>
          <p:cNvSpPr txBox="1"/>
          <p:nvPr/>
        </p:nvSpPr>
        <p:spPr>
          <a:xfrm>
            <a:off x="788275" y="4166616"/>
            <a:ext cx="2890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Total: £4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2434AB-3771-1E40-8236-845869732E71}"/>
              </a:ext>
            </a:extLst>
          </p:cNvPr>
          <p:cNvSpPr txBox="1"/>
          <p:nvPr/>
        </p:nvSpPr>
        <p:spPr>
          <a:xfrm>
            <a:off x="3857295" y="4166616"/>
            <a:ext cx="10930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Checkout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E16B33-3D66-E54F-9215-3CA0D7BC67BF}"/>
              </a:ext>
            </a:extLst>
          </p:cNvPr>
          <p:cNvSpPr txBox="1"/>
          <p:nvPr/>
        </p:nvSpPr>
        <p:spPr>
          <a:xfrm>
            <a:off x="8261130" y="2596955"/>
            <a:ext cx="19759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Customer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E3E886-BE56-3B45-A62D-B0E4C86F7992}"/>
              </a:ext>
            </a:extLst>
          </p:cNvPr>
          <p:cNvSpPr txBox="1"/>
          <p:nvPr/>
        </p:nvSpPr>
        <p:spPr>
          <a:xfrm>
            <a:off x="788274" y="1220670"/>
            <a:ext cx="2890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9635BC-ECA2-EB49-BDA8-36AC2F245BBF}"/>
              </a:ext>
            </a:extLst>
          </p:cNvPr>
          <p:cNvSpPr txBox="1"/>
          <p:nvPr/>
        </p:nvSpPr>
        <p:spPr>
          <a:xfrm>
            <a:off x="788274" y="1586951"/>
            <a:ext cx="2890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Bagel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89EEEC-EA8E-F54C-BB56-50DA9F7CFD79}"/>
              </a:ext>
            </a:extLst>
          </p:cNvPr>
          <p:cNvSpPr txBox="1"/>
          <p:nvPr/>
        </p:nvSpPr>
        <p:spPr>
          <a:xfrm>
            <a:off x="8261130" y="2966287"/>
            <a:ext cx="19759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Total :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63C9BE-3C3D-5745-B753-FF4650239447}"/>
              </a:ext>
            </a:extLst>
          </p:cNvPr>
          <p:cNvSpPr txBox="1"/>
          <p:nvPr/>
        </p:nvSpPr>
        <p:spPr>
          <a:xfrm>
            <a:off x="8261130" y="3335619"/>
            <a:ext cx="197594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OrderDetails(</a:t>
            </a:r>
          </a:p>
          <a:p>
            <a:r>
              <a:rPr lang="en-US" dirty="0"/>
              <a:t>	Coffee,</a:t>
            </a:r>
          </a:p>
          <a:p>
            <a:r>
              <a:rPr lang="en-US" dirty="0"/>
              <a:t>	Bagel</a:t>
            </a:r>
          </a:p>
          <a:p>
            <a:r>
              <a:rPr lang="en-US" dirty="0"/>
              <a:t>	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BC7398-FF21-0F4E-9359-B73D02D3F78E}"/>
              </a:ext>
            </a:extLst>
          </p:cNvPr>
          <p:cNvCxnSpPr>
            <a:stCxn id="13" idx="1"/>
            <a:endCxn id="8" idx="0"/>
          </p:cNvCxnSpPr>
          <p:nvPr/>
        </p:nvCxnSpPr>
        <p:spPr>
          <a:xfrm flipH="1">
            <a:off x="2233448" y="3150953"/>
            <a:ext cx="6027682" cy="1015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664F5A-AA40-E445-9C90-7A49EF76B86D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3678620" y="1576330"/>
            <a:ext cx="4582510" cy="2359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24A157D-FC75-F649-BBFC-B2674AE875B1}"/>
              </a:ext>
            </a:extLst>
          </p:cNvPr>
          <p:cNvSpPr txBox="1"/>
          <p:nvPr/>
        </p:nvSpPr>
        <p:spPr>
          <a:xfrm>
            <a:off x="8450316" y="145675"/>
            <a:ext cx="17867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All Customers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4DFF432-CEBF-7149-B7D1-7325F34DE53A}"/>
              </a:ext>
            </a:extLst>
          </p:cNvPr>
          <p:cNvCxnSpPr/>
          <p:nvPr/>
        </p:nvCxnSpPr>
        <p:spPr>
          <a:xfrm>
            <a:off x="8450316" y="515007"/>
            <a:ext cx="0" cy="292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6B2B21C-709A-C947-ACBA-C87DABE7F3FF}"/>
              </a:ext>
            </a:extLst>
          </p:cNvPr>
          <p:cNvCxnSpPr/>
          <p:nvPr/>
        </p:nvCxnSpPr>
        <p:spPr>
          <a:xfrm>
            <a:off x="10237075" y="515007"/>
            <a:ext cx="0" cy="292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F74114A-47B1-1949-9372-577FD3021C45}"/>
              </a:ext>
            </a:extLst>
          </p:cNvPr>
          <p:cNvCxnSpPr>
            <a:cxnSpLocks/>
          </p:cNvCxnSpPr>
          <p:nvPr/>
        </p:nvCxnSpPr>
        <p:spPr>
          <a:xfrm>
            <a:off x="8450316" y="807827"/>
            <a:ext cx="17867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D43B39E-7C9A-F146-8779-1CB3CC8B95E9}"/>
              </a:ext>
            </a:extLst>
          </p:cNvPr>
          <p:cNvCxnSpPr/>
          <p:nvPr/>
        </p:nvCxnSpPr>
        <p:spPr>
          <a:xfrm>
            <a:off x="676866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6691D65-89B8-5142-ABD0-2C780F00BBE6}"/>
              </a:ext>
            </a:extLst>
          </p:cNvPr>
          <p:cNvSpPr txBox="1"/>
          <p:nvPr/>
        </p:nvSpPr>
        <p:spPr>
          <a:xfrm>
            <a:off x="6222123" y="0"/>
            <a:ext cx="58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1E7B4A-C69C-D24B-8A0C-C033F6020A00}"/>
              </a:ext>
            </a:extLst>
          </p:cNvPr>
          <p:cNvSpPr txBox="1"/>
          <p:nvPr/>
        </p:nvSpPr>
        <p:spPr>
          <a:xfrm>
            <a:off x="6768661" y="0"/>
            <a:ext cx="90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79DF7B-E197-EF4F-A95C-CBD645F2DBEC}"/>
              </a:ext>
            </a:extLst>
          </p:cNvPr>
          <p:cNvSpPr txBox="1"/>
          <p:nvPr/>
        </p:nvSpPr>
        <p:spPr>
          <a:xfrm>
            <a:off x="3016469" y="1220670"/>
            <a:ext cx="662150" cy="366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£2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89E5A4-8A1E-BE4B-9CBA-7C34F3C9A013}"/>
              </a:ext>
            </a:extLst>
          </p:cNvPr>
          <p:cNvSpPr txBox="1"/>
          <p:nvPr/>
        </p:nvSpPr>
        <p:spPr>
          <a:xfrm>
            <a:off x="3016469" y="1594292"/>
            <a:ext cx="662150" cy="366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£2</a:t>
            </a:r>
          </a:p>
        </p:txBody>
      </p:sp>
    </p:spTree>
    <p:extLst>
      <p:ext uri="{BB962C8B-B14F-4D97-AF65-F5344CB8AC3E}">
        <p14:creationId xmlns:p14="http://schemas.microsoft.com/office/powerpoint/2010/main" val="4143407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A0F501-ED75-2346-A551-97D91C02A260}"/>
              </a:ext>
            </a:extLst>
          </p:cNvPr>
          <p:cNvSpPr/>
          <p:nvPr/>
        </p:nvSpPr>
        <p:spPr>
          <a:xfrm>
            <a:off x="609600" y="630621"/>
            <a:ext cx="4603531" cy="4025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BB365D-FA36-C244-8D9B-D7CDE9CA13E5}"/>
              </a:ext>
            </a:extLst>
          </p:cNvPr>
          <p:cNvSpPr txBox="1"/>
          <p:nvPr/>
        </p:nvSpPr>
        <p:spPr>
          <a:xfrm>
            <a:off x="3857297" y="851338"/>
            <a:ext cx="1177158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B9F52-36E6-6347-90E9-DE48ED55E403}"/>
              </a:ext>
            </a:extLst>
          </p:cNvPr>
          <p:cNvSpPr txBox="1"/>
          <p:nvPr/>
        </p:nvSpPr>
        <p:spPr>
          <a:xfrm>
            <a:off x="788276" y="851338"/>
            <a:ext cx="2890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Current Order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A6E202-6DE3-974C-A0BD-AB5DB7806BA3}"/>
              </a:ext>
            </a:extLst>
          </p:cNvPr>
          <p:cNvSpPr/>
          <p:nvPr/>
        </p:nvSpPr>
        <p:spPr>
          <a:xfrm>
            <a:off x="788276" y="851338"/>
            <a:ext cx="2890345" cy="3153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DF98D0-695B-C94B-802E-843B93A36033}"/>
              </a:ext>
            </a:extLst>
          </p:cNvPr>
          <p:cNvSpPr txBox="1"/>
          <p:nvPr/>
        </p:nvSpPr>
        <p:spPr>
          <a:xfrm>
            <a:off x="788275" y="4166616"/>
            <a:ext cx="2890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Total: £4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2434AB-3771-1E40-8236-845869732E71}"/>
              </a:ext>
            </a:extLst>
          </p:cNvPr>
          <p:cNvSpPr txBox="1"/>
          <p:nvPr/>
        </p:nvSpPr>
        <p:spPr>
          <a:xfrm>
            <a:off x="3857295" y="4166616"/>
            <a:ext cx="10930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Checkout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E3E886-BE56-3B45-A62D-B0E4C86F7992}"/>
              </a:ext>
            </a:extLst>
          </p:cNvPr>
          <p:cNvSpPr txBox="1"/>
          <p:nvPr/>
        </p:nvSpPr>
        <p:spPr>
          <a:xfrm>
            <a:off x="788274" y="1220670"/>
            <a:ext cx="2890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9635BC-ECA2-EB49-BDA8-36AC2F245BBF}"/>
              </a:ext>
            </a:extLst>
          </p:cNvPr>
          <p:cNvSpPr txBox="1"/>
          <p:nvPr/>
        </p:nvSpPr>
        <p:spPr>
          <a:xfrm>
            <a:off x="788274" y="1586951"/>
            <a:ext cx="2890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Bagel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7B2D14B-22A3-D948-A078-565FE701759C}"/>
              </a:ext>
            </a:extLst>
          </p:cNvPr>
          <p:cNvSpPr/>
          <p:nvPr/>
        </p:nvSpPr>
        <p:spPr>
          <a:xfrm>
            <a:off x="3715405" y="3972909"/>
            <a:ext cx="1376856" cy="75674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970A8D-A238-DE46-89D7-6B674A8ED36C}"/>
              </a:ext>
            </a:extLst>
          </p:cNvPr>
          <p:cNvSpPr txBox="1"/>
          <p:nvPr/>
        </p:nvSpPr>
        <p:spPr>
          <a:xfrm>
            <a:off x="8261130" y="2596955"/>
            <a:ext cx="19759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Customer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6D7E06-4B2C-F742-83E9-0D28851EC947}"/>
              </a:ext>
            </a:extLst>
          </p:cNvPr>
          <p:cNvSpPr txBox="1"/>
          <p:nvPr/>
        </p:nvSpPr>
        <p:spPr>
          <a:xfrm>
            <a:off x="8261130" y="2966287"/>
            <a:ext cx="19759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Total : 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AFFCC2-8681-1F4B-B23B-9A02AB88CAB7}"/>
              </a:ext>
            </a:extLst>
          </p:cNvPr>
          <p:cNvSpPr txBox="1"/>
          <p:nvPr/>
        </p:nvSpPr>
        <p:spPr>
          <a:xfrm>
            <a:off x="8261130" y="3335619"/>
            <a:ext cx="197594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OrderDetails(</a:t>
            </a:r>
          </a:p>
          <a:p>
            <a:r>
              <a:rPr lang="en-US" dirty="0"/>
              <a:t>	Coffee,</a:t>
            </a:r>
          </a:p>
          <a:p>
            <a:r>
              <a:rPr lang="en-US" dirty="0"/>
              <a:t>	Bagel</a:t>
            </a:r>
          </a:p>
          <a:p>
            <a:r>
              <a:rPr lang="en-US" dirty="0"/>
              <a:t>	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51C22C-656B-EF49-9395-B0D632DA2F0B}"/>
              </a:ext>
            </a:extLst>
          </p:cNvPr>
          <p:cNvSpPr txBox="1"/>
          <p:nvPr/>
        </p:nvSpPr>
        <p:spPr>
          <a:xfrm>
            <a:off x="8450316" y="145675"/>
            <a:ext cx="17867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All Customers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9BB6869-EC09-2C4C-B240-DBE9D7F1C06A}"/>
              </a:ext>
            </a:extLst>
          </p:cNvPr>
          <p:cNvCxnSpPr/>
          <p:nvPr/>
        </p:nvCxnSpPr>
        <p:spPr>
          <a:xfrm>
            <a:off x="8450316" y="515007"/>
            <a:ext cx="0" cy="292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8CDA9B3-A7D4-9A4D-AB13-A8C51286442C}"/>
              </a:ext>
            </a:extLst>
          </p:cNvPr>
          <p:cNvCxnSpPr/>
          <p:nvPr/>
        </p:nvCxnSpPr>
        <p:spPr>
          <a:xfrm>
            <a:off x="10237075" y="515007"/>
            <a:ext cx="0" cy="292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D8D0BB9-41CB-EC46-8D73-A4F3135423C5}"/>
              </a:ext>
            </a:extLst>
          </p:cNvPr>
          <p:cNvCxnSpPr>
            <a:cxnSpLocks/>
          </p:cNvCxnSpPr>
          <p:nvPr/>
        </p:nvCxnSpPr>
        <p:spPr>
          <a:xfrm>
            <a:off x="8450316" y="807827"/>
            <a:ext cx="17867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06865AA-B5F0-6449-AF30-7AA6C8D1A1EE}"/>
              </a:ext>
            </a:extLst>
          </p:cNvPr>
          <p:cNvCxnSpPr/>
          <p:nvPr/>
        </p:nvCxnSpPr>
        <p:spPr>
          <a:xfrm>
            <a:off x="676866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2330B50-7602-C74A-83ED-F8F91534FED8}"/>
              </a:ext>
            </a:extLst>
          </p:cNvPr>
          <p:cNvSpPr txBox="1"/>
          <p:nvPr/>
        </p:nvSpPr>
        <p:spPr>
          <a:xfrm>
            <a:off x="6222123" y="0"/>
            <a:ext cx="58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222F74-1BAC-744E-98FC-6ACCC213D7CC}"/>
              </a:ext>
            </a:extLst>
          </p:cNvPr>
          <p:cNvSpPr txBox="1"/>
          <p:nvPr/>
        </p:nvSpPr>
        <p:spPr>
          <a:xfrm>
            <a:off x="6768661" y="0"/>
            <a:ext cx="90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6AB049-2BF1-0646-A81D-04F9DA43505F}"/>
              </a:ext>
            </a:extLst>
          </p:cNvPr>
          <p:cNvSpPr txBox="1"/>
          <p:nvPr/>
        </p:nvSpPr>
        <p:spPr>
          <a:xfrm>
            <a:off x="3016469" y="1220670"/>
            <a:ext cx="662150" cy="366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£2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F9DAC0-A356-554D-B410-FD1E0038758C}"/>
              </a:ext>
            </a:extLst>
          </p:cNvPr>
          <p:cNvSpPr txBox="1"/>
          <p:nvPr/>
        </p:nvSpPr>
        <p:spPr>
          <a:xfrm>
            <a:off x="3016469" y="1594292"/>
            <a:ext cx="662150" cy="366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£2</a:t>
            </a:r>
          </a:p>
        </p:txBody>
      </p:sp>
    </p:spTree>
    <p:extLst>
      <p:ext uri="{BB962C8B-B14F-4D97-AF65-F5344CB8AC3E}">
        <p14:creationId xmlns:p14="http://schemas.microsoft.com/office/powerpoint/2010/main" val="1431635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A0F501-ED75-2346-A551-97D91C02A260}"/>
              </a:ext>
            </a:extLst>
          </p:cNvPr>
          <p:cNvSpPr/>
          <p:nvPr/>
        </p:nvSpPr>
        <p:spPr>
          <a:xfrm>
            <a:off x="609600" y="630621"/>
            <a:ext cx="4603531" cy="4025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BB365D-FA36-C244-8D9B-D7CDE9CA13E5}"/>
              </a:ext>
            </a:extLst>
          </p:cNvPr>
          <p:cNvSpPr txBox="1"/>
          <p:nvPr/>
        </p:nvSpPr>
        <p:spPr>
          <a:xfrm>
            <a:off x="3857297" y="851338"/>
            <a:ext cx="1177158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B9F52-36E6-6347-90E9-DE48ED55E403}"/>
              </a:ext>
            </a:extLst>
          </p:cNvPr>
          <p:cNvSpPr txBox="1"/>
          <p:nvPr/>
        </p:nvSpPr>
        <p:spPr>
          <a:xfrm>
            <a:off x="788276" y="851338"/>
            <a:ext cx="2890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Current Order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A6E202-6DE3-974C-A0BD-AB5DB7806BA3}"/>
              </a:ext>
            </a:extLst>
          </p:cNvPr>
          <p:cNvSpPr/>
          <p:nvPr/>
        </p:nvSpPr>
        <p:spPr>
          <a:xfrm>
            <a:off x="788276" y="851338"/>
            <a:ext cx="2890345" cy="3153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DF98D0-695B-C94B-802E-843B93A36033}"/>
              </a:ext>
            </a:extLst>
          </p:cNvPr>
          <p:cNvSpPr txBox="1"/>
          <p:nvPr/>
        </p:nvSpPr>
        <p:spPr>
          <a:xfrm>
            <a:off x="788275" y="4166616"/>
            <a:ext cx="2890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Total: £4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2434AB-3771-1E40-8236-845869732E71}"/>
              </a:ext>
            </a:extLst>
          </p:cNvPr>
          <p:cNvSpPr txBox="1"/>
          <p:nvPr/>
        </p:nvSpPr>
        <p:spPr>
          <a:xfrm>
            <a:off x="3857295" y="4166616"/>
            <a:ext cx="10930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Checkout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E3E886-BE56-3B45-A62D-B0E4C86F7992}"/>
              </a:ext>
            </a:extLst>
          </p:cNvPr>
          <p:cNvSpPr txBox="1"/>
          <p:nvPr/>
        </p:nvSpPr>
        <p:spPr>
          <a:xfrm>
            <a:off x="788274" y="1220670"/>
            <a:ext cx="2890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9635BC-ECA2-EB49-BDA8-36AC2F245BBF}"/>
              </a:ext>
            </a:extLst>
          </p:cNvPr>
          <p:cNvSpPr txBox="1"/>
          <p:nvPr/>
        </p:nvSpPr>
        <p:spPr>
          <a:xfrm>
            <a:off x="788274" y="1586951"/>
            <a:ext cx="2890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Bagel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7B2D14B-22A3-D948-A078-565FE701759C}"/>
              </a:ext>
            </a:extLst>
          </p:cNvPr>
          <p:cNvSpPr/>
          <p:nvPr/>
        </p:nvSpPr>
        <p:spPr>
          <a:xfrm>
            <a:off x="3715405" y="3972909"/>
            <a:ext cx="1376856" cy="75674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677BB5-6FFB-7843-83E4-95F51399EC82}"/>
              </a:ext>
            </a:extLst>
          </p:cNvPr>
          <p:cNvSpPr txBox="1"/>
          <p:nvPr/>
        </p:nvSpPr>
        <p:spPr>
          <a:xfrm>
            <a:off x="8261130" y="2596955"/>
            <a:ext cx="19759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Customer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E6556D-EB54-C341-96E9-800555A69104}"/>
              </a:ext>
            </a:extLst>
          </p:cNvPr>
          <p:cNvSpPr txBox="1"/>
          <p:nvPr/>
        </p:nvSpPr>
        <p:spPr>
          <a:xfrm>
            <a:off x="8261130" y="2966287"/>
            <a:ext cx="19759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Total : 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5585BE-5CB6-9949-B587-954090A699A5}"/>
              </a:ext>
            </a:extLst>
          </p:cNvPr>
          <p:cNvSpPr txBox="1"/>
          <p:nvPr/>
        </p:nvSpPr>
        <p:spPr>
          <a:xfrm>
            <a:off x="8261130" y="3335619"/>
            <a:ext cx="197594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OrderDetails(</a:t>
            </a:r>
          </a:p>
          <a:p>
            <a:r>
              <a:rPr lang="en-US" dirty="0"/>
              <a:t>	Coffee,</a:t>
            </a:r>
          </a:p>
          <a:p>
            <a:r>
              <a:rPr lang="en-US" dirty="0"/>
              <a:t>	Bagel</a:t>
            </a:r>
          </a:p>
          <a:p>
            <a:r>
              <a:rPr lang="en-US" dirty="0"/>
              <a:t>	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6E2A3B-3A10-D74F-8A2E-F60E2255D149}"/>
              </a:ext>
            </a:extLst>
          </p:cNvPr>
          <p:cNvSpPr txBox="1"/>
          <p:nvPr/>
        </p:nvSpPr>
        <p:spPr>
          <a:xfrm>
            <a:off x="8450316" y="145675"/>
            <a:ext cx="17867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All Customers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B214267-4B9D-E946-AA44-BBFE05817374}"/>
              </a:ext>
            </a:extLst>
          </p:cNvPr>
          <p:cNvCxnSpPr/>
          <p:nvPr/>
        </p:nvCxnSpPr>
        <p:spPr>
          <a:xfrm>
            <a:off x="8450316" y="515007"/>
            <a:ext cx="0" cy="292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19B30C1-C378-2E45-9BD2-A74865EEE88F}"/>
              </a:ext>
            </a:extLst>
          </p:cNvPr>
          <p:cNvCxnSpPr/>
          <p:nvPr/>
        </p:nvCxnSpPr>
        <p:spPr>
          <a:xfrm>
            <a:off x="10237075" y="515007"/>
            <a:ext cx="0" cy="292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DA31687-69CC-8446-9915-379499511CD6}"/>
              </a:ext>
            </a:extLst>
          </p:cNvPr>
          <p:cNvCxnSpPr>
            <a:stCxn id="23" idx="0"/>
          </p:cNvCxnSpPr>
          <p:nvPr/>
        </p:nvCxnSpPr>
        <p:spPr>
          <a:xfrm flipV="1">
            <a:off x="9249103" y="807827"/>
            <a:ext cx="10511" cy="1789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B05441-664E-5F4B-A6E4-3C7B01BCC31E}"/>
              </a:ext>
            </a:extLst>
          </p:cNvPr>
          <p:cNvCxnSpPr/>
          <p:nvPr/>
        </p:nvCxnSpPr>
        <p:spPr>
          <a:xfrm>
            <a:off x="676866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66016C-85E3-9C45-B81E-2839CFBF7EAC}"/>
              </a:ext>
            </a:extLst>
          </p:cNvPr>
          <p:cNvSpPr txBox="1"/>
          <p:nvPr/>
        </p:nvSpPr>
        <p:spPr>
          <a:xfrm>
            <a:off x="6222123" y="0"/>
            <a:ext cx="58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1E161D-6ECC-1B47-9885-0E1314E9FE39}"/>
              </a:ext>
            </a:extLst>
          </p:cNvPr>
          <p:cNvSpPr txBox="1"/>
          <p:nvPr/>
        </p:nvSpPr>
        <p:spPr>
          <a:xfrm>
            <a:off x="6768661" y="0"/>
            <a:ext cx="90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48078B-90AC-DB4C-B363-229CE77909D1}"/>
              </a:ext>
            </a:extLst>
          </p:cNvPr>
          <p:cNvSpPr txBox="1"/>
          <p:nvPr/>
        </p:nvSpPr>
        <p:spPr>
          <a:xfrm>
            <a:off x="3016469" y="1220670"/>
            <a:ext cx="662150" cy="366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£2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1F2B2B-96AB-6245-A07F-FE20D3543AFF}"/>
              </a:ext>
            </a:extLst>
          </p:cNvPr>
          <p:cNvSpPr txBox="1"/>
          <p:nvPr/>
        </p:nvSpPr>
        <p:spPr>
          <a:xfrm>
            <a:off x="3016469" y="1594292"/>
            <a:ext cx="662150" cy="366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£2</a:t>
            </a:r>
          </a:p>
        </p:txBody>
      </p:sp>
    </p:spTree>
    <p:extLst>
      <p:ext uri="{BB962C8B-B14F-4D97-AF65-F5344CB8AC3E}">
        <p14:creationId xmlns:p14="http://schemas.microsoft.com/office/powerpoint/2010/main" val="4214383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061A1A4-F005-5948-A79C-4EB9CE75B200}"/>
              </a:ext>
            </a:extLst>
          </p:cNvPr>
          <p:cNvSpPr txBox="1"/>
          <p:nvPr/>
        </p:nvSpPr>
        <p:spPr>
          <a:xfrm>
            <a:off x="8450316" y="145675"/>
            <a:ext cx="17867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All Customers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5351D5-D17B-3F49-8036-7427F3393FBF}"/>
              </a:ext>
            </a:extLst>
          </p:cNvPr>
          <p:cNvSpPr/>
          <p:nvPr/>
        </p:nvSpPr>
        <p:spPr>
          <a:xfrm>
            <a:off x="609600" y="630621"/>
            <a:ext cx="4603531" cy="4025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65A4F9-BFC6-7C48-82DF-10B07A8AEC5C}"/>
              </a:ext>
            </a:extLst>
          </p:cNvPr>
          <p:cNvSpPr/>
          <p:nvPr/>
        </p:nvSpPr>
        <p:spPr>
          <a:xfrm>
            <a:off x="1912883" y="1860332"/>
            <a:ext cx="2039007" cy="1177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FAB207-CC2D-E446-9B20-CC3260AD4FB3}"/>
              </a:ext>
            </a:extLst>
          </p:cNvPr>
          <p:cNvSpPr txBox="1"/>
          <p:nvPr/>
        </p:nvSpPr>
        <p:spPr>
          <a:xfrm>
            <a:off x="2091558" y="2264245"/>
            <a:ext cx="168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Customer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4ED7CA-5B1D-6A41-A9F9-3975740E120D}"/>
              </a:ext>
            </a:extLst>
          </p:cNvPr>
          <p:cNvCxnSpPr/>
          <p:nvPr/>
        </p:nvCxnSpPr>
        <p:spPr>
          <a:xfrm>
            <a:off x="676866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F1E1979-7288-8148-9C98-78AD2DC79CC1}"/>
              </a:ext>
            </a:extLst>
          </p:cNvPr>
          <p:cNvSpPr txBox="1"/>
          <p:nvPr/>
        </p:nvSpPr>
        <p:spPr>
          <a:xfrm>
            <a:off x="6222123" y="0"/>
            <a:ext cx="58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9396F1-98FE-064C-8229-E02992D7C6B7}"/>
              </a:ext>
            </a:extLst>
          </p:cNvPr>
          <p:cNvSpPr txBox="1"/>
          <p:nvPr/>
        </p:nvSpPr>
        <p:spPr>
          <a:xfrm>
            <a:off x="6768661" y="0"/>
            <a:ext cx="90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A2AA84-538C-3443-B8B4-EDF96F788FB5}"/>
              </a:ext>
            </a:extLst>
          </p:cNvPr>
          <p:cNvSpPr txBox="1"/>
          <p:nvPr/>
        </p:nvSpPr>
        <p:spPr>
          <a:xfrm>
            <a:off x="8450316" y="515007"/>
            <a:ext cx="178675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Customer 1</a:t>
            </a:r>
          </a:p>
        </p:txBody>
      </p:sp>
    </p:spTree>
    <p:extLst>
      <p:ext uri="{BB962C8B-B14F-4D97-AF65-F5344CB8AC3E}">
        <p14:creationId xmlns:p14="http://schemas.microsoft.com/office/powerpoint/2010/main" val="3376426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376</Words>
  <Application>Microsoft Macintosh PowerPoint</Application>
  <PresentationFormat>Widescreen</PresentationFormat>
  <Paragraphs>162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Thompson, Calum</dc:creator>
  <cp:lastModifiedBy>Thompson, Calum</cp:lastModifiedBy>
  <cp:revision>27</cp:revision>
  <dcterms:created xsi:type="dcterms:W3CDTF">2019-01-28T07:51:47Z</dcterms:created>
  <dcterms:modified xsi:type="dcterms:W3CDTF">2019-01-28T12:32:42Z</dcterms:modified>
</cp:coreProperties>
</file>