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6097bf91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6097bf91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6097bf916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6097bf916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6097bf916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6097bf916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6097bf916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6097bf916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6097bf916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6097bf916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60b02bf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60b02bf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hyperlink" Target="http://encurtador.com.br/amnt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hyperlink" Target="https://wiki.python.org.br/ProgrammingPython" TargetMode="External"/><Relationship Id="rId6" Type="http://schemas.openxmlformats.org/officeDocument/2006/relationships/hyperlink" Target="https://wiki.python.org.br/ProgrammingPython" TargetMode="External"/><Relationship Id="rId7" Type="http://schemas.openxmlformats.org/officeDocument/2006/relationships/image" Target="../media/image8.png"/><Relationship Id="rId8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550"/>
              <a:t>INTRODUÇÃO</a:t>
            </a:r>
            <a:endParaRPr sz="5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550"/>
              <a:t>A LINGUAGEM PYTHON</a:t>
            </a:r>
            <a:endParaRPr sz="5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550"/>
              <a:t>E CIÊNCIA DE DADOS</a:t>
            </a:r>
            <a:endParaRPr sz="555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612728"/>
            <a:ext cx="8123100" cy="8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pt-BR" sz="1240"/>
              <a:t>Márcus Vinícius</a:t>
            </a:r>
            <a:endParaRPr sz="124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pt-BR" sz="1240"/>
              <a:t>Uthant Vicentin</a:t>
            </a:r>
            <a:endParaRPr sz="124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pt-BR" sz="1240"/>
              <a:t>Wan Song Rocha</a:t>
            </a:r>
            <a:endParaRPr sz="124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pt-BR" sz="1240"/>
              <a:t>Carolina Watanabe</a:t>
            </a:r>
            <a:endParaRPr sz="1240"/>
          </a:p>
        </p:txBody>
      </p:sp>
      <p:sp>
        <p:nvSpPr>
          <p:cNvPr id="61" name="Google Shape;61;p13"/>
          <p:cNvSpPr txBox="1"/>
          <p:nvPr/>
        </p:nvSpPr>
        <p:spPr>
          <a:xfrm>
            <a:off x="4111075" y="715228"/>
            <a:ext cx="54891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Sumário</a:t>
            </a:r>
            <a:endParaRPr b="1"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Motivação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Apresentação do ambiente de programação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Overview Python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Introdução a Linguagem de Programação Python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Introdução ao Numpy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Introdução ao Pandas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9715" y="4410000"/>
            <a:ext cx="2794284" cy="7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4465550"/>
            <a:ext cx="1601600" cy="6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Motivação</a:t>
            </a:r>
            <a:endParaRPr b="1"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Python?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9715" y="4410000"/>
            <a:ext cx="2794284" cy="7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4465550"/>
            <a:ext cx="1601600" cy="67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1325" y="891425"/>
            <a:ext cx="2035290" cy="305292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5947800" y="3944350"/>
            <a:ext cx="2884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latin typeface="Proxima Nova"/>
                <a:ea typeface="Proxima Nova"/>
                <a:cs typeface="Proxima Nova"/>
                <a:sym typeface="Proxima Nova"/>
              </a:rPr>
              <a:t>GuidoVanRossum, criador do Python</a:t>
            </a:r>
            <a:endParaRPr b="1" sz="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latin typeface="Proxima Nova"/>
                <a:ea typeface="Proxima Nova"/>
                <a:cs typeface="Proxima Nova"/>
                <a:sym typeface="Proxima Nova"/>
              </a:rPr>
              <a:t>Fonte: </a:t>
            </a:r>
            <a:r>
              <a:rPr b="1" lang="pt-BR" sz="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encurtador.com.br/amntM</a:t>
            </a:r>
            <a:endParaRPr b="1"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444500" y="1707450"/>
            <a:ext cx="4663800" cy="233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171450" endA="0" endPos="2000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“Python é uma linguagem de altíssimo nível (</a:t>
            </a:r>
            <a:r>
              <a:rPr i="1" lang="pt-BR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VHLL - Very High Level Language</a:t>
            </a:r>
            <a:r>
              <a:rPr lang="pt-BR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), de sintaxe moderna, orientada a objetos, interpretada via </a:t>
            </a:r>
            <a:r>
              <a:rPr i="1" lang="pt-BR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bytecode</a:t>
            </a:r>
            <a:r>
              <a:rPr lang="pt-BR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, com tipagem forte (não há conversões automáticas) e dinâmica (não há declaração de variáveis e elas podem conter diferentes objetos), modular, multiplataforma, de fácil aprendizado e de implementação livre. “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Motivação</a:t>
            </a:r>
            <a:endParaRPr b="1"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 onde surgiu o nome</a:t>
            </a:r>
            <a:r>
              <a:rPr lang="pt-BR"/>
              <a:t>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9715" y="4410000"/>
            <a:ext cx="2794284" cy="7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4465550"/>
            <a:ext cx="1601600" cy="6779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444500" y="1707450"/>
            <a:ext cx="4663800" cy="169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171450" endA="0" endPos="2000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“Do grupo inglês de humoristas "Monty Python". O uso da serpente como símbolo da linguagem se difundiu depois da publicação do</a:t>
            </a:r>
            <a:r>
              <a:rPr lang="pt-BR">
                <a:solidFill>
                  <a:srgbClr val="666666"/>
                </a:solidFill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pt-BR" u="sng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ProgrammingPython</a:t>
            </a:r>
            <a:r>
              <a:rPr lang="pt-BR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da editora O'Reilly.”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54025" y="2670525"/>
            <a:ext cx="2058650" cy="118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18474" y="1202413"/>
            <a:ext cx="1042625" cy="125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Motivação</a:t>
            </a:r>
            <a:endParaRPr b="1"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Desenvolvimento Web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Inteligência Artificial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pt-BR"/>
              <a:t>Big Data</a:t>
            </a:r>
            <a:endParaRPr i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pt-BR"/>
              <a:t>Data Science</a:t>
            </a:r>
            <a:endParaRPr i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Computação Gráfica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Popularidade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9715" y="4410000"/>
            <a:ext cx="2794284" cy="7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4465550"/>
            <a:ext cx="1601600" cy="6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Ambiente de Programação</a:t>
            </a:r>
            <a:endParaRPr b="1"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Temos algumas opções: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9715" y="4410000"/>
            <a:ext cx="2794284" cy="7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4465550"/>
            <a:ext cx="1601600" cy="67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58700" y="1961625"/>
            <a:ext cx="1774675" cy="8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93971" y="1739209"/>
            <a:ext cx="2355750" cy="95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73475" y="3240300"/>
            <a:ext cx="2421975" cy="80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52500" y="3150375"/>
            <a:ext cx="1315175" cy="13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4000"/>
              <a:t>Hands on!</a:t>
            </a:r>
            <a:endParaRPr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