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age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8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ik Hakobyan" initials="VH" lastIdx="1" clrIdx="0">
    <p:extLst>
      <p:ext uri="{19B8F6BF-5375-455C-9EA6-DF929625EA0E}">
        <p15:presenceInfo xmlns:p15="http://schemas.microsoft.com/office/powerpoint/2012/main" userId="Vanik Hakob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9C8A-0A8B-4924-9AD4-95F320308313}" type="datetimeFigureOut">
              <a:rPr lang="en-US" smtClean="0"/>
              <a:t>21/05/2018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3665-A870-4C19-B892-89AE366D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nikHakobyan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fights.com/profile/VanHakobyan" TargetMode="External"/><Relationship Id="rId4" Type="http://schemas.openxmlformats.org/officeDocument/2006/relationships/hyperlink" Target="https://github.com/VanHakoby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image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C</a:t>
            </a:r>
            <a:r>
              <a:rPr lang="ru-RU" dirty="0" smtClean="0"/>
              <a:t># </a:t>
            </a:r>
            <a:r>
              <a:rPr lang="en-US" dirty="0" smtClean="0"/>
              <a:t>.</a:t>
            </a:r>
            <a:r>
              <a:rPr lang="en-US" dirty="0"/>
              <a:t>NET CORE </a:t>
            </a:r>
            <a:r>
              <a:rPr lang="en-US" dirty="0" smtClean="0"/>
              <a:t>- Technology that </a:t>
            </a:r>
            <a:r>
              <a:rPr lang="en-US" dirty="0"/>
              <a:t>has bright </a:t>
            </a:r>
            <a:r>
              <a:rPr lang="en-US" dirty="0" smtClean="0"/>
              <a:t>future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core is equipped with Agile Development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704" y="5770648"/>
            <a:ext cx="6334813" cy="821344"/>
          </a:xfrm>
        </p:spPr>
        <p:txBody>
          <a:bodyPr/>
          <a:lstStyle/>
          <a:p>
            <a:r>
              <a:rPr lang="hy-AM" dirty="0" smtClean="0"/>
              <a:t>М</a:t>
            </a:r>
            <a:r>
              <a:rPr lang="en-US" dirty="0" err="1" smtClean="0"/>
              <a:t>odular</a:t>
            </a:r>
            <a:r>
              <a:rPr lang="en-US" dirty="0" smtClean="0"/>
              <a:t> infrastructure</a:t>
            </a:r>
            <a:endParaRPr lang="hy-AM" dirty="0" smtClean="0"/>
          </a:p>
          <a:p>
            <a:r>
              <a:rPr lang="en-US" dirty="0"/>
              <a:t>F</a:t>
            </a:r>
            <a:r>
              <a:rPr lang="en-US" dirty="0" smtClean="0"/>
              <a:t>aster </a:t>
            </a:r>
            <a:r>
              <a:rPr lang="en-US" dirty="0"/>
              <a:t>upgrade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04" y="2433077"/>
            <a:ext cx="7537912" cy="31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06261" cy="3416300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product scenarios can be executed on the command line</a:t>
            </a:r>
          </a:p>
        </p:txBody>
      </p:sp>
      <p:pic>
        <p:nvPicPr>
          <p:cNvPr id="1026" name="Picture 2" descr="DotNet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89" y="2603501"/>
            <a:ext cx="607342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146093" cy="1062413"/>
          </a:xfrm>
        </p:spPr>
        <p:txBody>
          <a:bodyPr/>
          <a:lstStyle/>
          <a:p>
            <a:r>
              <a:rPr lang="en-US" dirty="0" smtClean="0"/>
              <a:t>.NET </a:t>
            </a:r>
            <a:r>
              <a:rPr lang="en-US" dirty="0"/>
              <a:t>Core </a:t>
            </a:r>
            <a:r>
              <a:rPr lang="en-US" dirty="0" smtClean="0"/>
              <a:t>1.1</a:t>
            </a:r>
          </a:p>
          <a:p>
            <a:r>
              <a:rPr lang="en-US" dirty="0"/>
              <a:t>.NET Core </a:t>
            </a:r>
            <a:r>
              <a:rPr lang="en-US" dirty="0" smtClean="0"/>
              <a:t>2.0 - </a:t>
            </a:r>
            <a:r>
              <a:rPr lang="en-US" dirty="0"/>
              <a:t>also supports Visual Basic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059" y="6040411"/>
            <a:ext cx="7120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"In a couple of years .NET Core will push Java </a:t>
            </a:r>
            <a:r>
              <a:rPr lang="ru-RU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from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enterprise solutions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market“ - Jon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Skeet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author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book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“C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in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Depth”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16" y="2387351"/>
            <a:ext cx="3922290" cy="33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</a:t>
            </a:r>
            <a:r>
              <a:rPr lang="en-US" sz="3200" dirty="0" smtClean="0"/>
              <a:t>Core</a:t>
            </a:r>
            <a:r>
              <a:rPr lang="ru-RU" sz="3200" dirty="0" smtClean="0"/>
              <a:t> </a:t>
            </a:r>
            <a:r>
              <a:rPr lang="en-US" sz="3200" dirty="0"/>
              <a:t>Requests Served Per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48" y="3010824"/>
            <a:ext cx="4107003" cy="987598"/>
          </a:xfrm>
        </p:spPr>
        <p:txBody>
          <a:bodyPr/>
          <a:lstStyle/>
          <a:p>
            <a:r>
              <a:rPr lang="en-US" dirty="0"/>
              <a:t>Exceeds 1.15 Million </a:t>
            </a:r>
            <a:r>
              <a:rPr lang="en-US" dirty="0" smtClean="0"/>
              <a:t>request/s</a:t>
            </a:r>
            <a:endParaRPr lang="hy-AM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Preformance Improvemen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131" y="-1619913"/>
            <a:ext cx="2836762" cy="122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formance Improvemen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2551433"/>
            <a:ext cx="5655021" cy="3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than 12.6 </a:t>
            </a:r>
            <a:r>
              <a:rPr lang="en-US" sz="3200" dirty="0" err="1"/>
              <a:t>Gbps</a:t>
            </a:r>
            <a:r>
              <a:rPr lang="en-US" sz="3200" dirty="0"/>
              <a:t> of Throughput</a:t>
            </a:r>
          </a:p>
        </p:txBody>
      </p:sp>
      <p:pic>
        <p:nvPicPr>
          <p:cNvPr id="3074" name="Picture 2" descr="https://pbs.twimg.com/media/CZhV0WUVAAErx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79" y="2560321"/>
            <a:ext cx="6780929" cy="36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reegoogleslidestemplates.com/wp-content/uploads/2016/04/FGST0013-modern-presentation-pitch-template-13.jp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80" y="4424577"/>
            <a:ext cx="5330870" cy="20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Vanik Hakobyan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2" y="2603500"/>
            <a:ext cx="2579241" cy="2579241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447309" y="2603500"/>
            <a:ext cx="7207135" cy="34163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Work - .NET Software </a:t>
            </a:r>
            <a:r>
              <a:rPr lang="en-US" sz="1700" dirty="0" err="1" smtClean="0"/>
              <a:t>Enginner</a:t>
            </a:r>
            <a:r>
              <a:rPr lang="en-US" sz="1700" dirty="0" smtClean="0"/>
              <a:t> at </a:t>
            </a:r>
            <a:r>
              <a:rPr lang="en-US" sz="1700" dirty="0" err="1" smtClean="0"/>
              <a:t>BetConstruct</a:t>
            </a:r>
            <a:endParaRPr lang="en-US" sz="1700" dirty="0" smtClean="0"/>
          </a:p>
          <a:p>
            <a:r>
              <a:rPr lang="hy-AM" sz="1700" dirty="0" err="1" smtClean="0"/>
              <a:t>Study</a:t>
            </a:r>
            <a:r>
              <a:rPr lang="hy-AM" sz="1700" dirty="0" smtClean="0"/>
              <a:t> -</a:t>
            </a:r>
            <a:r>
              <a:rPr lang="en-US" sz="1700" dirty="0" smtClean="0"/>
              <a:t> </a:t>
            </a:r>
            <a:r>
              <a:rPr lang="hy-AM" sz="1700" dirty="0" smtClean="0"/>
              <a:t>YSU I</a:t>
            </a:r>
            <a:r>
              <a:rPr lang="en-US" sz="1700" dirty="0" smtClean="0"/>
              <a:t>AM</a:t>
            </a:r>
            <a:r>
              <a:rPr lang="hy-AM" sz="1700" dirty="0" smtClean="0"/>
              <a:t> </a:t>
            </a:r>
            <a:r>
              <a:rPr lang="en-US" sz="1700" dirty="0"/>
              <a:t>Computer </a:t>
            </a:r>
            <a:r>
              <a:rPr lang="en-US" sz="1700" dirty="0" smtClean="0"/>
              <a:t>Sciences</a:t>
            </a:r>
            <a:endParaRPr lang="hy-AM" sz="1700" dirty="0" smtClean="0"/>
          </a:p>
          <a:p>
            <a:r>
              <a:rPr lang="en-US" sz="1700" dirty="0" err="1" smtClean="0"/>
              <a:t>Linkedin</a:t>
            </a:r>
            <a:r>
              <a:rPr lang="hy-AM" sz="1700" dirty="0" smtClean="0"/>
              <a:t> </a:t>
            </a:r>
            <a:r>
              <a:rPr lang="en-US" sz="1700" dirty="0" smtClean="0"/>
              <a:t>- </a:t>
            </a:r>
            <a:r>
              <a:rPr lang="hy-AM" sz="1700" dirty="0" smtClean="0">
                <a:hlinkClick r:id="rId3"/>
              </a:rPr>
              <a:t>h</a:t>
            </a:r>
            <a:r>
              <a:rPr lang="en-US" sz="1700" dirty="0" smtClean="0">
                <a:hlinkClick r:id="rId3"/>
              </a:rPr>
              <a:t>ttps</a:t>
            </a:r>
            <a:r>
              <a:rPr lang="en-US" sz="1700" dirty="0">
                <a:hlinkClick r:id="rId3"/>
              </a:rPr>
              <a:t>://</a:t>
            </a:r>
            <a:r>
              <a:rPr lang="en-US" sz="1700" dirty="0" smtClean="0">
                <a:hlinkClick r:id="rId3"/>
              </a:rPr>
              <a:t>www.linkedin.com/in/</a:t>
            </a:r>
            <a:r>
              <a:rPr lang="hy-AM" sz="1700" dirty="0" smtClean="0">
                <a:hlinkClick r:id="rId3"/>
              </a:rPr>
              <a:t>V</a:t>
            </a:r>
            <a:r>
              <a:rPr lang="en-US" sz="1700" dirty="0" err="1" smtClean="0">
                <a:hlinkClick r:id="rId3"/>
              </a:rPr>
              <a:t>anik</a:t>
            </a:r>
            <a:r>
              <a:rPr lang="hy-AM" sz="1700" dirty="0" smtClean="0">
                <a:hlinkClick r:id="rId3"/>
              </a:rPr>
              <a:t>H</a:t>
            </a:r>
            <a:r>
              <a:rPr lang="en-US" sz="1700" dirty="0" err="1" smtClean="0">
                <a:hlinkClick r:id="rId3"/>
              </a:rPr>
              <a:t>akobyan</a:t>
            </a:r>
            <a:endParaRPr lang="hy-AM" sz="1700" dirty="0" smtClean="0"/>
          </a:p>
          <a:p>
            <a:r>
              <a:rPr lang="hy-AM" sz="1700" dirty="0" err="1" smtClean="0"/>
              <a:t>Github</a:t>
            </a:r>
            <a:r>
              <a:rPr lang="hy-AM" sz="1700" dirty="0" smtClean="0"/>
              <a:t> - </a:t>
            </a:r>
            <a:r>
              <a:rPr lang="en-US" sz="1700" dirty="0">
                <a:hlinkClick r:id="rId4"/>
              </a:rPr>
              <a:t>https://</a:t>
            </a:r>
            <a:r>
              <a:rPr lang="en-US" sz="1700" dirty="0" smtClean="0">
                <a:hlinkClick r:id="rId4"/>
              </a:rPr>
              <a:t>github.com/VanHakobyan</a:t>
            </a:r>
            <a:endParaRPr lang="hy-AM" sz="1700" dirty="0" smtClean="0"/>
          </a:p>
          <a:p>
            <a:r>
              <a:rPr lang="en-US" dirty="0" err="1" smtClean="0"/>
              <a:t>Codefights</a:t>
            </a:r>
            <a:r>
              <a:rPr lang="hy-AM" dirty="0" smtClean="0"/>
              <a:t>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codefights.com/profile/</a:t>
            </a:r>
            <a:r>
              <a:rPr lang="hy-AM" dirty="0" smtClean="0">
                <a:hlinkClick r:id="rId5"/>
              </a:rPr>
              <a:t>V</a:t>
            </a:r>
            <a:r>
              <a:rPr lang="en-US" dirty="0" smtClean="0">
                <a:hlinkClick r:id="rId5"/>
              </a:rPr>
              <a:t>an</a:t>
            </a:r>
            <a:r>
              <a:rPr lang="hy-AM" dirty="0" smtClean="0">
                <a:hlinkClick r:id="rId5"/>
              </a:rPr>
              <a:t>H</a:t>
            </a:r>
            <a:r>
              <a:rPr lang="en-US" dirty="0" err="1" smtClean="0">
                <a:hlinkClick r:id="rId5"/>
              </a:rPr>
              <a:t>akobyan</a:t>
            </a:r>
            <a:endParaRPr lang="hy-AM" dirty="0" smtClean="0"/>
          </a:p>
          <a:p>
            <a:endParaRPr lang="hy-AM" sz="1700" dirty="0" smtClean="0"/>
          </a:p>
        </p:txBody>
      </p:sp>
    </p:spTree>
    <p:extLst>
      <p:ext uri="{BB962C8B-B14F-4D97-AF65-F5344CB8AC3E}">
        <p14:creationId xmlns:p14="http://schemas.microsoft.com/office/powerpoint/2010/main" val="12246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Things about C# </a:t>
            </a:r>
            <a:r>
              <a:rPr lang="en-US" sz="2400" dirty="0"/>
              <a:t>and .NET </a:t>
            </a:r>
            <a:r>
              <a:rPr lang="en-US" sz="2400" dirty="0" smtClean="0"/>
              <a:t>Core proving me right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Modern </a:t>
            </a:r>
            <a:r>
              <a:rPr lang="en-US" dirty="0"/>
              <a:t>language </a:t>
            </a:r>
            <a:r>
              <a:rPr lang="en-US" dirty="0" smtClean="0"/>
              <a:t>features</a:t>
            </a:r>
          </a:p>
          <a:p>
            <a:r>
              <a:rPr lang="en-US" dirty="0"/>
              <a:t>Versatility. web, mobile, server, desktop </a:t>
            </a:r>
            <a:r>
              <a:rPr lang="en-US" dirty="0" smtClean="0"/>
              <a:t>applications</a:t>
            </a:r>
          </a:p>
          <a:p>
            <a:r>
              <a:rPr lang="ru-RU" dirty="0" smtClean="0"/>
              <a:t>H</a:t>
            </a:r>
            <a:r>
              <a:rPr lang="en-US" dirty="0" err="1" smtClean="0"/>
              <a:t>igh</a:t>
            </a:r>
            <a:r>
              <a:rPr lang="en-US" dirty="0" smtClean="0"/>
              <a:t>-quality </a:t>
            </a:r>
            <a:r>
              <a:rPr lang="en-US" dirty="0"/>
              <a:t>developer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Generalization </a:t>
            </a:r>
            <a:r>
              <a:rPr lang="en-US" dirty="0"/>
              <a:t>of </a:t>
            </a:r>
            <a:r>
              <a:rPr lang="en-US" dirty="0" smtClean="0"/>
              <a:t>skills</a:t>
            </a:r>
          </a:p>
          <a:p>
            <a:r>
              <a:rPr lang="en-US" dirty="0"/>
              <a:t>.NET </a:t>
            </a:r>
            <a:r>
              <a:rPr lang="en-US" dirty="0" smtClean="0"/>
              <a:t>Core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an</a:t>
            </a:r>
            <a:r>
              <a:rPr lang="en-US" dirty="0" smtClean="0"/>
              <a:t> 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94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725999"/>
            <a:ext cx="7606661" cy="1943562"/>
          </a:xfrm>
        </p:spPr>
        <p:txBody>
          <a:bodyPr/>
          <a:lstStyle/>
          <a:p>
            <a:r>
              <a:rPr lang="ru-RU" dirty="0" smtClean="0"/>
              <a:t>V</a:t>
            </a:r>
            <a:r>
              <a:rPr lang="en-US" dirty="0" err="1" smtClean="0"/>
              <a:t>ery</a:t>
            </a:r>
            <a:r>
              <a:rPr lang="en-US" dirty="0" smtClean="0"/>
              <a:t> </a:t>
            </a:r>
            <a:r>
              <a:rPr lang="en-US" dirty="0"/>
              <a:t>easy to switch from one language to </a:t>
            </a:r>
            <a:r>
              <a:rPr lang="en-US" dirty="0" smtClean="0"/>
              <a:t>C </a:t>
            </a:r>
            <a:r>
              <a:rPr lang="en-US" dirty="0"/>
              <a:t>#</a:t>
            </a:r>
            <a:endParaRPr lang="ru-RU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  <a:r>
              <a:rPr lang="en-US" dirty="0"/>
              <a:t>- Excellent training content </a:t>
            </a:r>
            <a:endParaRPr lang="en-US" dirty="0" smtClean="0"/>
          </a:p>
          <a:p>
            <a:r>
              <a:rPr lang="en-US" dirty="0"/>
              <a:t>Microsoft Virtual Academy - Free Video Tutorials</a:t>
            </a:r>
            <a:endParaRPr lang="en-US" dirty="0" smtClean="0"/>
          </a:p>
          <a:p>
            <a:r>
              <a:rPr lang="en-US" dirty="0"/>
              <a:t>Microsoft Getting Started with C# </a:t>
            </a:r>
            <a:r>
              <a:rPr lang="en-US" dirty="0" smtClean="0"/>
              <a:t>- Free </a:t>
            </a:r>
            <a:r>
              <a:rPr lang="en-US" dirty="0"/>
              <a:t>interactive tutorials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91" y="2552007"/>
            <a:ext cx="4713831" cy="2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language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</a:t>
            </a:r>
            <a:r>
              <a:rPr lang="en-US" dirty="0" smtClean="0"/>
              <a:t>typed</a:t>
            </a:r>
            <a:endParaRPr lang="ru-RU" dirty="0" smtClean="0"/>
          </a:p>
          <a:p>
            <a:r>
              <a:rPr lang="ru-RU" dirty="0"/>
              <a:t>H</a:t>
            </a:r>
            <a:r>
              <a:rPr lang="en-US" dirty="0" err="1"/>
              <a:t>igh</a:t>
            </a:r>
            <a:r>
              <a:rPr lang="en-US" dirty="0"/>
              <a:t>-quality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libraries</a:t>
            </a:r>
            <a:endParaRPr lang="ru-RU" dirty="0" smtClean="0"/>
          </a:p>
          <a:p>
            <a:r>
              <a:rPr lang="en-US" dirty="0"/>
              <a:t>Asynchronous programming - </a:t>
            </a:r>
            <a:r>
              <a:rPr lang="en-US" dirty="0" err="1"/>
              <a:t>async</a:t>
            </a:r>
            <a:r>
              <a:rPr lang="en-US" dirty="0"/>
              <a:t> / await </a:t>
            </a:r>
            <a:endParaRPr lang="ru-RU" dirty="0" smtClean="0"/>
          </a:p>
          <a:p>
            <a:r>
              <a:rPr lang="en-US" dirty="0"/>
              <a:t>Garbage collection, automatic memory </a:t>
            </a:r>
            <a:r>
              <a:rPr lang="en-US" dirty="0" smtClean="0"/>
              <a:t>management</a:t>
            </a:r>
            <a:endParaRPr lang="ru-RU" dirty="0" smtClean="0"/>
          </a:p>
          <a:p>
            <a:r>
              <a:rPr lang="ru-RU" dirty="0" smtClean="0"/>
              <a:t>LINQ - </a:t>
            </a:r>
            <a:r>
              <a:rPr lang="en-US" dirty="0"/>
              <a:t>Language Integrated Query </a:t>
            </a:r>
            <a:endParaRPr lang="ru-RU" dirty="0" smtClean="0"/>
          </a:p>
          <a:p>
            <a:r>
              <a:rPr lang="en-US" dirty="0"/>
              <a:t>Package </a:t>
            </a:r>
            <a:r>
              <a:rPr lang="en-US" dirty="0" smtClean="0"/>
              <a:t>Management</a:t>
            </a:r>
            <a:endParaRPr lang="ru-RU" dirty="0" smtClean="0"/>
          </a:p>
          <a:p>
            <a:r>
              <a:rPr lang="en-US" dirty="0"/>
              <a:t>Common binary files for different platforms and </a:t>
            </a:r>
            <a:r>
              <a:rPr lang="en-US" dirty="0" smtClean="0"/>
              <a:t>frameworks</a:t>
            </a:r>
            <a:endParaRPr lang="ru-RU" dirty="0" smtClean="0"/>
          </a:p>
          <a:p>
            <a:r>
              <a:rPr lang="en-US" dirty="0"/>
              <a:t>Easy to use frameworks for creating MVC web applications and REST APIs.</a:t>
            </a:r>
          </a:p>
        </p:txBody>
      </p:sp>
    </p:spTree>
    <p:extLst>
      <p:ext uri="{BB962C8B-B14F-4D97-AF65-F5344CB8AC3E}">
        <p14:creationId xmlns:p14="http://schemas.microsoft.com/office/powerpoint/2010/main" val="24736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Versatility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web, mobile, server, desktop applications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689995"/>
            <a:ext cx="8825659" cy="1960187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– ASP.NET MVC, ASP.NET WEB API </a:t>
            </a:r>
          </a:p>
          <a:p>
            <a:r>
              <a:rPr lang="ru-RU" dirty="0" err="1" smtClean="0"/>
              <a:t>Mobile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– </a:t>
            </a:r>
            <a:r>
              <a:rPr lang="ru-RU" dirty="0" err="1" smtClean="0"/>
              <a:t>Xamarin</a:t>
            </a:r>
            <a:endParaRPr lang="ru-RU" dirty="0" smtClean="0"/>
          </a:p>
          <a:p>
            <a:r>
              <a:rPr lang="ru-RU" dirty="0" smtClean="0"/>
              <a:t>B</a:t>
            </a:r>
            <a:r>
              <a:rPr lang="en-US" dirty="0" err="1" smtClean="0"/>
              <a:t>ackground</a:t>
            </a:r>
            <a:r>
              <a:rPr lang="en-US" dirty="0" smtClean="0"/>
              <a:t> services</a:t>
            </a:r>
            <a:r>
              <a:rPr lang="ru-RU" dirty="0" smtClean="0"/>
              <a:t> – </a:t>
            </a:r>
            <a:r>
              <a:rPr lang="en-US" dirty="0"/>
              <a:t>NT </a:t>
            </a:r>
            <a:r>
              <a:rPr lang="en-US" dirty="0" smtClean="0"/>
              <a:t>Service</a:t>
            </a:r>
            <a:endParaRPr lang="ru-RU" dirty="0" smtClean="0"/>
          </a:p>
          <a:p>
            <a:r>
              <a:rPr lang="ru-RU" dirty="0" err="1" smtClean="0"/>
              <a:t>Desktop</a:t>
            </a:r>
            <a:r>
              <a:rPr lang="ru-RU" dirty="0" smtClean="0"/>
              <a:t> </a:t>
            </a:r>
            <a:r>
              <a:rPr lang="ru-RU" dirty="0" err="1" smtClean="0"/>
              <a:t>applications</a:t>
            </a:r>
            <a:r>
              <a:rPr lang="ru-RU" dirty="0" smtClean="0"/>
              <a:t> – </a:t>
            </a:r>
            <a:r>
              <a:rPr lang="ru-RU" dirty="0" err="1" smtClean="0"/>
              <a:t>WinForms</a:t>
            </a:r>
            <a:r>
              <a:rPr lang="ru-RU" dirty="0" smtClean="0"/>
              <a:t>, WPF, UWP</a:t>
            </a:r>
            <a:endParaRPr lang="en-US" dirty="0" smtClean="0"/>
          </a:p>
          <a:p>
            <a:r>
              <a:rPr lang="en-US" dirty="0"/>
              <a:t>Game development - Unity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21" y="2307820"/>
            <a:ext cx="5719671" cy="21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</a:t>
            </a:r>
            <a:r>
              <a:rPr lang="en-US" dirty="0" err="1"/>
              <a:t>igh</a:t>
            </a:r>
            <a:r>
              <a:rPr lang="en-US" dirty="0"/>
              <a:t>-quality developer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21748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r>
              <a:rPr lang="ru-RU" dirty="0" smtClean="0"/>
              <a:t> </a:t>
            </a:r>
          </a:p>
          <a:p>
            <a:r>
              <a:rPr lang="en-US" dirty="0"/>
              <a:t>Visual Studio </a:t>
            </a:r>
            <a:r>
              <a:rPr lang="en-US" dirty="0" smtClean="0"/>
              <a:t>Code</a:t>
            </a:r>
            <a:r>
              <a:rPr lang="ru-RU" dirty="0" smtClean="0"/>
              <a:t> (</a:t>
            </a:r>
            <a:r>
              <a:rPr lang="ru-RU" dirty="0" err="1" smtClean="0"/>
              <a:t>Cross</a:t>
            </a:r>
            <a:r>
              <a:rPr lang="ru-RU" dirty="0" smtClean="0"/>
              <a:t> </a:t>
            </a:r>
            <a:r>
              <a:rPr lang="ru-RU" dirty="0" err="1" smtClean="0"/>
              <a:t>platform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JetBrains</a:t>
            </a:r>
            <a:r>
              <a:rPr lang="ru-RU" dirty="0" smtClean="0"/>
              <a:t> – </a:t>
            </a:r>
            <a:r>
              <a:rPr lang="en-US" dirty="0" err="1" smtClean="0"/>
              <a:t>Resharper</a:t>
            </a:r>
            <a:r>
              <a:rPr lang="ru-RU" dirty="0" smtClean="0"/>
              <a:t>, </a:t>
            </a:r>
            <a:r>
              <a:rPr lang="ru-RU" dirty="0" err="1" smtClean="0"/>
              <a:t>dotPeek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925248"/>
            <a:ext cx="4630189" cy="19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5022504"/>
            <a:ext cx="8146988" cy="1486362"/>
          </a:xfrm>
        </p:spPr>
        <p:txBody>
          <a:bodyPr/>
          <a:lstStyle/>
          <a:p>
            <a:r>
              <a:rPr lang="en-US" dirty="0"/>
              <a:t>.NET has a very good collection of base </a:t>
            </a:r>
            <a:r>
              <a:rPr lang="en-US" dirty="0" smtClean="0"/>
              <a:t>libraries</a:t>
            </a:r>
            <a:endParaRPr lang="ru-RU" dirty="0" smtClean="0"/>
          </a:p>
          <a:p>
            <a:r>
              <a:rPr lang="ru-RU" dirty="0" smtClean="0"/>
              <a:t>N</a:t>
            </a:r>
            <a:r>
              <a:rPr lang="en-US" dirty="0" err="1" smtClean="0"/>
              <a:t>ewtonsoft</a:t>
            </a:r>
            <a:r>
              <a:rPr lang="ru-RU" dirty="0" smtClean="0"/>
              <a:t> - </a:t>
            </a:r>
            <a:r>
              <a:rPr lang="en-US" dirty="0"/>
              <a:t>Popular high-performance JSON framework for .</a:t>
            </a:r>
            <a:r>
              <a:rPr lang="en-US" dirty="0" smtClean="0"/>
              <a:t>NET</a:t>
            </a:r>
            <a:endParaRPr lang="ru-RU" dirty="0" smtClean="0"/>
          </a:p>
          <a:p>
            <a:r>
              <a:rPr lang="en-US" dirty="0"/>
              <a:t>Entity </a:t>
            </a:r>
            <a:r>
              <a:rPr lang="en-US" dirty="0" smtClean="0"/>
              <a:t>Framework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en-US" dirty="0" smtClean="0"/>
              <a:t>MVC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7" y="2547331"/>
            <a:ext cx="3762722" cy="23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.NET Core</a:t>
            </a:r>
            <a:r>
              <a:rPr lang="ru-RU" sz="3200" dirty="0"/>
              <a:t> </a:t>
            </a:r>
            <a:r>
              <a:rPr lang="ru-RU" sz="3200" dirty="0" err="1"/>
              <a:t>is</a:t>
            </a:r>
            <a:r>
              <a:rPr lang="ru-RU" sz="3200" dirty="0"/>
              <a:t> </a:t>
            </a:r>
            <a:r>
              <a:rPr lang="ru-RU" sz="3200" dirty="0" err="1"/>
              <a:t>an</a:t>
            </a:r>
            <a:r>
              <a:rPr lang="en-US" sz="3200" dirty="0"/>
              <a:t> open source</a:t>
            </a:r>
            <a:r>
              <a:rPr lang="ru-RU" sz="3200" dirty="0"/>
              <a:t> </a:t>
            </a:r>
            <a:r>
              <a:rPr lang="ru-RU" sz="3200" dirty="0" err="1"/>
              <a:t>framework</a:t>
            </a:r>
            <a:r>
              <a:rPr lang="ru-RU" sz="3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037" y="5319915"/>
            <a:ext cx="8632330" cy="972228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everyone on GitHub can view, edit and </a:t>
            </a:r>
            <a:r>
              <a:rPr lang="ru-RU" dirty="0" err="1" smtClean="0"/>
              <a:t>contribute</a:t>
            </a:r>
            <a:r>
              <a:rPr lang="en-US" dirty="0" smtClean="0"/>
              <a:t> </a:t>
            </a:r>
            <a:r>
              <a:rPr lang="en-US" dirty="0"/>
              <a:t>to it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F12 People </a:t>
            </a:r>
            <a:r>
              <a:rPr lang="ru-RU" dirty="0" err="1" smtClean="0"/>
              <a:t>are</a:t>
            </a:r>
            <a:r>
              <a:rPr lang="ru-RU" dirty="0" smtClean="0"/>
              <a:t> </a:t>
            </a:r>
            <a:r>
              <a:rPr lang="ru-RU" dirty="0" err="1" smtClean="0"/>
              <a:t>amazed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026" name="Picture 2" descr="https://i.gyazo.com/1f210b7de4c7a896d0ac01a4e0b045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36" y="2722358"/>
            <a:ext cx="9204555" cy="15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35" y="4278189"/>
            <a:ext cx="9204555" cy="5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5a01ced-613d-483e-ba61-2476155c8474" Revision="1" Stencil="System.MyShapes" StencilVersion="1.0"/>
</Control>
</file>

<file path=customXml/itemProps1.xml><?xml version="1.0" encoding="utf-8"?>
<ds:datastoreItem xmlns:ds="http://schemas.openxmlformats.org/officeDocument/2006/customXml" ds:itemID="{D445D8AD-A2DA-4D19-B664-E93C2B7C24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410</TotalTime>
  <Words>354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Century Gothic</vt:lpstr>
      <vt:lpstr>Wingdings 3</vt:lpstr>
      <vt:lpstr>Ion Boardroom</vt:lpstr>
      <vt:lpstr>C# .NET CORE - Technology that has bright future </vt:lpstr>
      <vt:lpstr>Vanik Hakobyan</vt:lpstr>
      <vt:lpstr>Things about C# and .NET Core proving me right</vt:lpstr>
      <vt:lpstr>Easy to learn</vt:lpstr>
      <vt:lpstr>Modern language features</vt:lpstr>
      <vt:lpstr>Versatility: web, mobile, server, desktop applications </vt:lpstr>
      <vt:lpstr>High-quality developer tools</vt:lpstr>
      <vt:lpstr>Generalization of skills</vt:lpstr>
      <vt:lpstr>.NET Core is an open source framework  </vt:lpstr>
      <vt:lpstr>The core is equipped with Agile Development Capability</vt:lpstr>
      <vt:lpstr>Command line interface</vt:lpstr>
      <vt:lpstr>Still in development</vt:lpstr>
      <vt:lpstr>ASP.NET Core Requests Served Per Second</vt:lpstr>
      <vt:lpstr>More than 12.6 Gbps of Throughput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- Technology  that has bright future.</dc:title>
  <dc:creator>Vanik Hakobyan</dc:creator>
  <cp:lastModifiedBy>Vanik Hakobyan</cp:lastModifiedBy>
  <cp:revision>40</cp:revision>
  <dcterms:created xsi:type="dcterms:W3CDTF">2018-05-11T10:50:36Z</dcterms:created>
  <dcterms:modified xsi:type="dcterms:W3CDTF">2018-05-21T07:11:17Z</dcterms:modified>
</cp:coreProperties>
</file>