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diagrams/data1.xml" ContentType="application/vnd.openxmlformats-officedocument.drawingml.diagramData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15778-E7AD-4AB1-A15E-73BF5E22718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AFF58-8105-41C0-894E-442FA72ECF74}">
      <dgm:prSet phldrT="[Text]"/>
      <dgm:spPr/>
      <dgm:t>
        <a:bodyPr/>
        <a:lstStyle/>
        <a:p>
          <a:r>
            <a:rPr lang="en-US" dirty="0"/>
            <a:t>Pull Program Data From GTIMS</a:t>
          </a:r>
        </a:p>
      </dgm:t>
    </dgm:pt>
    <dgm:pt modelId="{88300361-2A41-439F-BFFF-58473CF43448}" type="parTrans" cxnId="{403928A4-05E2-4D80-8692-A50C863F8065}">
      <dgm:prSet/>
      <dgm:spPr/>
      <dgm:t>
        <a:bodyPr/>
        <a:lstStyle/>
        <a:p>
          <a:endParaRPr lang="en-US"/>
        </a:p>
      </dgm:t>
    </dgm:pt>
    <dgm:pt modelId="{5C741ACB-F378-4636-AC5D-5E98EC326482}" type="sibTrans" cxnId="{403928A4-05E2-4D80-8692-A50C863F8065}">
      <dgm:prSet/>
      <dgm:spPr/>
      <dgm:t>
        <a:bodyPr/>
        <a:lstStyle/>
        <a:p>
          <a:endParaRPr lang="en-US"/>
        </a:p>
      </dgm:t>
    </dgm:pt>
    <dgm:pt modelId="{995E8C3E-B5DC-45D4-95CE-35D13C154C9D}">
      <dgm:prSet phldrT="[Text]"/>
      <dgm:spPr/>
      <dgm:t>
        <a:bodyPr/>
        <a:lstStyle/>
        <a:p>
          <a:r>
            <a:rPr lang="en-US" dirty="0"/>
            <a:t>T6/T6 PIT</a:t>
          </a:r>
        </a:p>
      </dgm:t>
    </dgm:pt>
    <dgm:pt modelId="{AD43CB4A-6F10-41A0-9B0E-D6EE0D806A1A}" type="parTrans" cxnId="{DB7B43C9-5A06-4212-A49B-C7DD9C74F5A5}">
      <dgm:prSet/>
      <dgm:spPr/>
      <dgm:t>
        <a:bodyPr/>
        <a:lstStyle/>
        <a:p>
          <a:endParaRPr lang="en-US"/>
        </a:p>
      </dgm:t>
    </dgm:pt>
    <dgm:pt modelId="{EAF8CB46-2E9D-4C8F-A5FA-120A2E2D210F}" type="sibTrans" cxnId="{DB7B43C9-5A06-4212-A49B-C7DD9C74F5A5}">
      <dgm:prSet/>
      <dgm:spPr/>
      <dgm:t>
        <a:bodyPr/>
        <a:lstStyle/>
        <a:p>
          <a:endParaRPr lang="en-US"/>
        </a:p>
      </dgm:t>
    </dgm:pt>
    <dgm:pt modelId="{D78970DB-56A0-4CD9-A256-67F6B4AEBCFC}">
      <dgm:prSet phldrT="[Text]"/>
      <dgm:spPr/>
      <dgm:t>
        <a:bodyPr/>
        <a:lstStyle/>
        <a:p>
          <a:r>
            <a:rPr lang="en-US" dirty="0"/>
            <a:t>Use Python Code to Process Individual Data</a:t>
          </a:r>
        </a:p>
      </dgm:t>
    </dgm:pt>
    <dgm:pt modelId="{3AD929FD-0715-4955-983A-51A2AA9DC9B3}" type="parTrans" cxnId="{56F2A502-0AE1-4FAC-9A61-94DE71C68963}">
      <dgm:prSet/>
      <dgm:spPr/>
      <dgm:t>
        <a:bodyPr/>
        <a:lstStyle/>
        <a:p>
          <a:endParaRPr lang="en-US"/>
        </a:p>
      </dgm:t>
    </dgm:pt>
    <dgm:pt modelId="{76519EF6-630A-4DB6-927E-4147907A0903}" type="sibTrans" cxnId="{56F2A502-0AE1-4FAC-9A61-94DE71C68963}">
      <dgm:prSet/>
      <dgm:spPr/>
      <dgm:t>
        <a:bodyPr/>
        <a:lstStyle/>
        <a:p>
          <a:endParaRPr lang="en-US"/>
        </a:p>
      </dgm:t>
    </dgm:pt>
    <dgm:pt modelId="{22191AE0-5FE7-49B2-AA09-291C8F90A05B}">
      <dgm:prSet phldrT="[Text]"/>
      <dgm:spPr/>
      <dgm:t>
        <a:bodyPr/>
        <a:lstStyle/>
        <a:p>
          <a:r>
            <a:rPr lang="en-US" dirty="0"/>
            <a:t>Using Python Executable, take input files, and clean/process them to csv’s or excel and append them to existing documents</a:t>
          </a:r>
        </a:p>
      </dgm:t>
    </dgm:pt>
    <dgm:pt modelId="{335588BA-BB73-4BEC-826E-F385C404AD37}" type="parTrans" cxnId="{B37BE984-FC8D-4710-8069-3203DD7ECE13}">
      <dgm:prSet/>
      <dgm:spPr/>
      <dgm:t>
        <a:bodyPr/>
        <a:lstStyle/>
        <a:p>
          <a:endParaRPr lang="en-US"/>
        </a:p>
      </dgm:t>
    </dgm:pt>
    <dgm:pt modelId="{CABC3CF0-DFE4-4CB0-9FC0-D95493EF7BD2}" type="sibTrans" cxnId="{B37BE984-FC8D-4710-8069-3203DD7ECE13}">
      <dgm:prSet/>
      <dgm:spPr/>
      <dgm:t>
        <a:bodyPr/>
        <a:lstStyle/>
        <a:p>
          <a:endParaRPr lang="en-US"/>
        </a:p>
      </dgm:t>
    </dgm:pt>
    <dgm:pt modelId="{FE50BE70-1C8C-440A-91F7-F37AB3DF3708}">
      <dgm:prSet phldrT="[Text]"/>
      <dgm:spPr/>
      <dgm:t>
        <a:bodyPr/>
        <a:lstStyle/>
        <a:p>
          <a:r>
            <a:rPr lang="en-US" dirty="0"/>
            <a:t>Teams data will update and Power BI will refresh daily regardless of data input</a:t>
          </a:r>
        </a:p>
      </dgm:t>
    </dgm:pt>
    <dgm:pt modelId="{AFA4B422-0964-44B0-B330-CB60B010CEA3}" type="parTrans" cxnId="{4B99749B-E2E8-4525-85B6-1F0AF304B7CF}">
      <dgm:prSet/>
      <dgm:spPr/>
      <dgm:t>
        <a:bodyPr/>
        <a:lstStyle/>
        <a:p>
          <a:endParaRPr lang="en-US"/>
        </a:p>
      </dgm:t>
    </dgm:pt>
    <dgm:pt modelId="{D01A1BB9-575F-4FEC-9B2F-7A017C98EA90}" type="sibTrans" cxnId="{4B99749B-E2E8-4525-85B6-1F0AF304B7CF}">
      <dgm:prSet/>
      <dgm:spPr/>
      <dgm:t>
        <a:bodyPr/>
        <a:lstStyle/>
        <a:p>
          <a:endParaRPr lang="en-US"/>
        </a:p>
      </dgm:t>
    </dgm:pt>
    <dgm:pt modelId="{9BA28913-B6D1-4F43-A251-BE726204FF11}">
      <dgm:prSet phldrT="[Text]"/>
      <dgm:spPr/>
      <dgm:t>
        <a:bodyPr/>
        <a:lstStyle/>
        <a:p>
          <a:r>
            <a:rPr lang="en-US" dirty="0"/>
            <a:t>T38/T38 PIT</a:t>
          </a:r>
        </a:p>
      </dgm:t>
    </dgm:pt>
    <dgm:pt modelId="{6D422C50-17FF-4971-B0BE-2B1CE80E562B}" type="parTrans" cxnId="{5D72EBC9-2BFB-4954-A8FB-E338CDBB9B79}">
      <dgm:prSet/>
      <dgm:spPr/>
      <dgm:t>
        <a:bodyPr/>
        <a:lstStyle/>
        <a:p>
          <a:endParaRPr lang="en-US"/>
        </a:p>
      </dgm:t>
    </dgm:pt>
    <dgm:pt modelId="{A8684421-1CE8-4C7A-A823-3115C3CCA862}" type="sibTrans" cxnId="{5D72EBC9-2BFB-4954-A8FB-E338CDBB9B79}">
      <dgm:prSet/>
      <dgm:spPr/>
      <dgm:t>
        <a:bodyPr/>
        <a:lstStyle/>
        <a:p>
          <a:endParaRPr lang="en-US"/>
        </a:p>
      </dgm:t>
    </dgm:pt>
    <dgm:pt modelId="{E8D5D717-CBDB-4BF0-9924-C0F34B305770}">
      <dgm:prSet phldrT="[Text]"/>
      <dgm:spPr/>
      <dgm:t>
        <a:bodyPr/>
        <a:lstStyle/>
        <a:p>
          <a:r>
            <a:rPr lang="en-US" dirty="0"/>
            <a:t>IFF/IFF PIT</a:t>
          </a:r>
        </a:p>
      </dgm:t>
    </dgm:pt>
    <dgm:pt modelId="{1B7F5028-8F92-4A2C-B3F9-DA597AA36994}" type="parTrans" cxnId="{163A4CF1-C46D-44F8-9553-0BE3A36B75A1}">
      <dgm:prSet/>
      <dgm:spPr/>
      <dgm:t>
        <a:bodyPr/>
        <a:lstStyle/>
        <a:p>
          <a:endParaRPr lang="en-US"/>
        </a:p>
      </dgm:t>
    </dgm:pt>
    <dgm:pt modelId="{F272919C-C0DE-4632-962C-4FBE4C234B84}" type="sibTrans" cxnId="{163A4CF1-C46D-44F8-9553-0BE3A36B75A1}">
      <dgm:prSet/>
      <dgm:spPr/>
      <dgm:t>
        <a:bodyPr/>
        <a:lstStyle/>
        <a:p>
          <a:endParaRPr lang="en-US"/>
        </a:p>
      </dgm:t>
    </dgm:pt>
    <dgm:pt modelId="{D12CBCCA-32CC-49CB-A47B-273A7B4EBF98}">
      <dgm:prSet phldrT="[Text]"/>
      <dgm:spPr/>
      <dgm:t>
        <a:bodyPr/>
        <a:lstStyle/>
        <a:p>
          <a:r>
            <a:rPr lang="en-US" dirty="0"/>
            <a:t>Also use document to automate inputs for A3S tracker</a:t>
          </a:r>
        </a:p>
      </dgm:t>
    </dgm:pt>
    <dgm:pt modelId="{7EB9D1E0-FD57-4131-B143-DD4430EBA997}" type="parTrans" cxnId="{74B4CAD1-997A-4640-84AA-6C56000C8892}">
      <dgm:prSet/>
      <dgm:spPr/>
      <dgm:t>
        <a:bodyPr/>
        <a:lstStyle/>
        <a:p>
          <a:endParaRPr lang="en-US"/>
        </a:p>
      </dgm:t>
    </dgm:pt>
    <dgm:pt modelId="{A14E08DC-988B-4A56-9E18-19586E294073}" type="sibTrans" cxnId="{74B4CAD1-997A-4640-84AA-6C56000C8892}">
      <dgm:prSet/>
      <dgm:spPr/>
      <dgm:t>
        <a:bodyPr/>
        <a:lstStyle/>
        <a:p>
          <a:endParaRPr lang="en-US"/>
        </a:p>
      </dgm:t>
    </dgm:pt>
    <dgm:pt modelId="{E69B4EEA-DA68-4896-B6F4-C466CE3BFCDA}">
      <dgm:prSet phldrT="[Text]"/>
      <dgm:spPr/>
      <dgm:t>
        <a:bodyPr/>
        <a:lstStyle/>
        <a:p>
          <a:r>
            <a:rPr lang="en-US" dirty="0"/>
            <a:t>Note that everything will be on Teams/shared folder</a:t>
          </a:r>
        </a:p>
      </dgm:t>
    </dgm:pt>
    <dgm:pt modelId="{B0F1B743-7961-422A-9160-E5DE90346A67}" type="parTrans" cxnId="{9EA91A64-F13E-4F08-8083-44B6100AE88B}">
      <dgm:prSet/>
      <dgm:spPr/>
      <dgm:t>
        <a:bodyPr/>
        <a:lstStyle/>
        <a:p>
          <a:endParaRPr lang="en-US"/>
        </a:p>
      </dgm:t>
    </dgm:pt>
    <dgm:pt modelId="{47C49D22-3945-4047-BA85-CD4FB0771FEE}" type="sibTrans" cxnId="{9EA91A64-F13E-4F08-8083-44B6100AE88B}">
      <dgm:prSet/>
      <dgm:spPr/>
      <dgm:t>
        <a:bodyPr/>
        <a:lstStyle/>
        <a:p>
          <a:endParaRPr lang="en-US"/>
        </a:p>
      </dgm:t>
    </dgm:pt>
    <dgm:pt modelId="{45B2E769-3B54-4622-899D-6683A6014C42}" type="pres">
      <dgm:prSet presAssocID="{99715778-E7AD-4AB1-A15E-73BF5E22718A}" presName="rootnode" presStyleCnt="0">
        <dgm:presLayoutVars>
          <dgm:chMax/>
          <dgm:chPref/>
          <dgm:dir/>
          <dgm:animLvl val="lvl"/>
        </dgm:presLayoutVars>
      </dgm:prSet>
      <dgm:spPr/>
    </dgm:pt>
    <dgm:pt modelId="{E1C6B2DE-C513-4E58-A399-E6493203B361}" type="pres">
      <dgm:prSet presAssocID="{2D8AFF58-8105-41C0-894E-442FA72ECF74}" presName="composite" presStyleCnt="0"/>
      <dgm:spPr/>
    </dgm:pt>
    <dgm:pt modelId="{C62F9707-AC91-4FA4-AED7-26AC2FA335D5}" type="pres">
      <dgm:prSet presAssocID="{2D8AFF58-8105-41C0-894E-442FA72ECF74}" presName="bentUpArrow1" presStyleLbl="alignImgPlace1" presStyleIdx="0" presStyleCnt="2"/>
      <dgm:spPr/>
    </dgm:pt>
    <dgm:pt modelId="{3084BD28-D635-4EC9-B316-75F2B5AC5BDE}" type="pres">
      <dgm:prSet presAssocID="{2D8AFF58-8105-41C0-894E-442FA72ECF7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B05C7CE-65B6-4FD5-AB2D-34453A761C92}" type="pres">
      <dgm:prSet presAssocID="{2D8AFF58-8105-41C0-894E-442FA72ECF74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8F9DAC6-66F0-4A10-88B8-79CD44A75F88}" type="pres">
      <dgm:prSet presAssocID="{5C741ACB-F378-4636-AC5D-5E98EC326482}" presName="sibTrans" presStyleCnt="0"/>
      <dgm:spPr/>
    </dgm:pt>
    <dgm:pt modelId="{93B39346-1443-44C4-8C63-07A74F6EDDCA}" type="pres">
      <dgm:prSet presAssocID="{D78970DB-56A0-4CD9-A256-67F6B4AEBCFC}" presName="composite" presStyleCnt="0"/>
      <dgm:spPr/>
    </dgm:pt>
    <dgm:pt modelId="{584F60EE-E99E-479E-AF84-C7A532B7AE0F}" type="pres">
      <dgm:prSet presAssocID="{D78970DB-56A0-4CD9-A256-67F6B4AEBCFC}" presName="bentUpArrow1" presStyleLbl="alignImgPlace1" presStyleIdx="1" presStyleCnt="2"/>
      <dgm:spPr/>
    </dgm:pt>
    <dgm:pt modelId="{AB424B18-3FE4-4171-8A88-09C12D9000BD}" type="pres">
      <dgm:prSet presAssocID="{D78970DB-56A0-4CD9-A256-67F6B4AEBCF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D0CA796-5EDC-477F-A938-5EBAD2F1C720}" type="pres">
      <dgm:prSet presAssocID="{D78970DB-56A0-4CD9-A256-67F6B4AEBCFC}" presName="ChildText" presStyleLbl="revTx" presStyleIdx="1" presStyleCnt="2" custScaleX="149354" custLinFactNeighborX="24299" custLinFactNeighborY="63">
        <dgm:presLayoutVars>
          <dgm:chMax val="0"/>
          <dgm:chPref val="0"/>
          <dgm:bulletEnabled val="1"/>
        </dgm:presLayoutVars>
      </dgm:prSet>
      <dgm:spPr/>
    </dgm:pt>
    <dgm:pt modelId="{F838D7BD-A4DC-48A9-811A-0E311639A5CB}" type="pres">
      <dgm:prSet presAssocID="{76519EF6-630A-4DB6-927E-4147907A0903}" presName="sibTrans" presStyleCnt="0"/>
      <dgm:spPr/>
    </dgm:pt>
    <dgm:pt modelId="{DBCB0F0B-A079-40BD-AB24-97FBFF319888}" type="pres">
      <dgm:prSet presAssocID="{FE50BE70-1C8C-440A-91F7-F37AB3DF3708}" presName="composite" presStyleCnt="0"/>
      <dgm:spPr/>
    </dgm:pt>
    <dgm:pt modelId="{079A9A45-7585-4807-99A2-977628AE1341}" type="pres">
      <dgm:prSet presAssocID="{FE50BE70-1C8C-440A-91F7-F37AB3DF370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6F2A502-0AE1-4FAC-9A61-94DE71C68963}" srcId="{99715778-E7AD-4AB1-A15E-73BF5E22718A}" destId="{D78970DB-56A0-4CD9-A256-67F6B4AEBCFC}" srcOrd="1" destOrd="0" parTransId="{3AD929FD-0715-4955-983A-51A2AA9DC9B3}" sibTransId="{76519EF6-630A-4DB6-927E-4147907A0903}"/>
    <dgm:cxn modelId="{7C81FC40-53E4-4ACB-A722-5AF271570B4F}" type="presOf" srcId="{D12CBCCA-32CC-49CB-A47B-273A7B4EBF98}" destId="{2D0CA796-5EDC-477F-A938-5EBAD2F1C720}" srcOrd="0" destOrd="1" presId="urn:microsoft.com/office/officeart/2005/8/layout/StepDownProcess"/>
    <dgm:cxn modelId="{9EA91A64-F13E-4F08-8083-44B6100AE88B}" srcId="{D78970DB-56A0-4CD9-A256-67F6B4AEBCFC}" destId="{E69B4EEA-DA68-4896-B6F4-C466CE3BFCDA}" srcOrd="2" destOrd="0" parTransId="{B0F1B743-7961-422A-9160-E5DE90346A67}" sibTransId="{47C49D22-3945-4047-BA85-CD4FB0771FEE}"/>
    <dgm:cxn modelId="{545B3549-2C74-46D9-B3D4-8E72F52A09F3}" type="presOf" srcId="{9BA28913-B6D1-4F43-A251-BE726204FF11}" destId="{BB05C7CE-65B6-4FD5-AB2D-34453A761C92}" srcOrd="0" destOrd="1" presId="urn:microsoft.com/office/officeart/2005/8/layout/StepDownProcess"/>
    <dgm:cxn modelId="{E0973957-01FB-462D-A619-96E510394DC2}" type="presOf" srcId="{FE50BE70-1C8C-440A-91F7-F37AB3DF3708}" destId="{079A9A45-7585-4807-99A2-977628AE1341}" srcOrd="0" destOrd="0" presId="urn:microsoft.com/office/officeart/2005/8/layout/StepDownProcess"/>
    <dgm:cxn modelId="{8B2A4879-D4B2-4ADC-992A-1F4FB77505A0}" type="presOf" srcId="{E8D5D717-CBDB-4BF0-9924-C0F34B305770}" destId="{BB05C7CE-65B6-4FD5-AB2D-34453A761C92}" srcOrd="0" destOrd="2" presId="urn:microsoft.com/office/officeart/2005/8/layout/StepDownProcess"/>
    <dgm:cxn modelId="{B37BE984-FC8D-4710-8069-3203DD7ECE13}" srcId="{D78970DB-56A0-4CD9-A256-67F6B4AEBCFC}" destId="{22191AE0-5FE7-49B2-AA09-291C8F90A05B}" srcOrd="0" destOrd="0" parTransId="{335588BA-BB73-4BEC-826E-F385C404AD37}" sibTransId="{CABC3CF0-DFE4-4CB0-9FC0-D95493EF7BD2}"/>
    <dgm:cxn modelId="{ECE16A89-8FD1-4058-9389-1132F8910126}" type="presOf" srcId="{E69B4EEA-DA68-4896-B6F4-C466CE3BFCDA}" destId="{2D0CA796-5EDC-477F-A938-5EBAD2F1C720}" srcOrd="0" destOrd="2" presId="urn:microsoft.com/office/officeart/2005/8/layout/StepDownProcess"/>
    <dgm:cxn modelId="{91436D92-4F4D-433D-ABBF-6F61A306AFF6}" type="presOf" srcId="{22191AE0-5FE7-49B2-AA09-291C8F90A05B}" destId="{2D0CA796-5EDC-477F-A938-5EBAD2F1C720}" srcOrd="0" destOrd="0" presId="urn:microsoft.com/office/officeart/2005/8/layout/StepDownProcess"/>
    <dgm:cxn modelId="{7B405296-D3E1-4892-BFA4-9874E03AD4D5}" type="presOf" srcId="{D78970DB-56A0-4CD9-A256-67F6B4AEBCFC}" destId="{AB424B18-3FE4-4171-8A88-09C12D9000BD}" srcOrd="0" destOrd="0" presId="urn:microsoft.com/office/officeart/2005/8/layout/StepDownProcess"/>
    <dgm:cxn modelId="{4B99749B-E2E8-4525-85B6-1F0AF304B7CF}" srcId="{99715778-E7AD-4AB1-A15E-73BF5E22718A}" destId="{FE50BE70-1C8C-440A-91F7-F37AB3DF3708}" srcOrd="2" destOrd="0" parTransId="{AFA4B422-0964-44B0-B330-CB60B010CEA3}" sibTransId="{D01A1BB9-575F-4FEC-9B2F-7A017C98EA90}"/>
    <dgm:cxn modelId="{403928A4-05E2-4D80-8692-A50C863F8065}" srcId="{99715778-E7AD-4AB1-A15E-73BF5E22718A}" destId="{2D8AFF58-8105-41C0-894E-442FA72ECF74}" srcOrd="0" destOrd="0" parTransId="{88300361-2A41-439F-BFFF-58473CF43448}" sibTransId="{5C741ACB-F378-4636-AC5D-5E98EC326482}"/>
    <dgm:cxn modelId="{AD91C1AD-82BA-488C-8E37-09658DD17712}" type="presOf" srcId="{99715778-E7AD-4AB1-A15E-73BF5E22718A}" destId="{45B2E769-3B54-4622-899D-6683A6014C42}" srcOrd="0" destOrd="0" presId="urn:microsoft.com/office/officeart/2005/8/layout/StepDownProcess"/>
    <dgm:cxn modelId="{B1621DC7-E545-4E77-AAB2-49F4D92B5CF4}" type="presOf" srcId="{2D8AFF58-8105-41C0-894E-442FA72ECF74}" destId="{3084BD28-D635-4EC9-B316-75F2B5AC5BDE}" srcOrd="0" destOrd="0" presId="urn:microsoft.com/office/officeart/2005/8/layout/StepDownProcess"/>
    <dgm:cxn modelId="{DB7B43C9-5A06-4212-A49B-C7DD9C74F5A5}" srcId="{2D8AFF58-8105-41C0-894E-442FA72ECF74}" destId="{995E8C3E-B5DC-45D4-95CE-35D13C154C9D}" srcOrd="0" destOrd="0" parTransId="{AD43CB4A-6F10-41A0-9B0E-D6EE0D806A1A}" sibTransId="{EAF8CB46-2E9D-4C8F-A5FA-120A2E2D210F}"/>
    <dgm:cxn modelId="{5D72EBC9-2BFB-4954-A8FB-E338CDBB9B79}" srcId="{2D8AFF58-8105-41C0-894E-442FA72ECF74}" destId="{9BA28913-B6D1-4F43-A251-BE726204FF11}" srcOrd="1" destOrd="0" parTransId="{6D422C50-17FF-4971-B0BE-2B1CE80E562B}" sibTransId="{A8684421-1CE8-4C7A-A823-3115C3CCA862}"/>
    <dgm:cxn modelId="{74B4CAD1-997A-4640-84AA-6C56000C8892}" srcId="{D78970DB-56A0-4CD9-A256-67F6B4AEBCFC}" destId="{D12CBCCA-32CC-49CB-A47B-273A7B4EBF98}" srcOrd="1" destOrd="0" parTransId="{7EB9D1E0-FD57-4131-B143-DD4430EBA997}" sibTransId="{A14E08DC-988B-4A56-9E18-19586E294073}"/>
    <dgm:cxn modelId="{163A4CF1-C46D-44F8-9553-0BE3A36B75A1}" srcId="{2D8AFF58-8105-41C0-894E-442FA72ECF74}" destId="{E8D5D717-CBDB-4BF0-9924-C0F34B305770}" srcOrd="2" destOrd="0" parTransId="{1B7F5028-8F92-4A2C-B3F9-DA597AA36994}" sibTransId="{F272919C-C0DE-4632-962C-4FBE4C234B84}"/>
    <dgm:cxn modelId="{75C9C9FA-362E-4207-B091-6843751E7112}" type="presOf" srcId="{995E8C3E-B5DC-45D4-95CE-35D13C154C9D}" destId="{BB05C7CE-65B6-4FD5-AB2D-34453A761C92}" srcOrd="0" destOrd="0" presId="urn:microsoft.com/office/officeart/2005/8/layout/StepDownProcess"/>
    <dgm:cxn modelId="{6C217F1A-8063-41A2-8C1C-197F0F3F9762}" type="presParOf" srcId="{45B2E769-3B54-4622-899D-6683A6014C42}" destId="{E1C6B2DE-C513-4E58-A399-E6493203B361}" srcOrd="0" destOrd="0" presId="urn:microsoft.com/office/officeart/2005/8/layout/StepDownProcess"/>
    <dgm:cxn modelId="{55538150-8BC1-4087-B798-6D0D012FC2DA}" type="presParOf" srcId="{E1C6B2DE-C513-4E58-A399-E6493203B361}" destId="{C62F9707-AC91-4FA4-AED7-26AC2FA335D5}" srcOrd="0" destOrd="0" presId="urn:microsoft.com/office/officeart/2005/8/layout/StepDownProcess"/>
    <dgm:cxn modelId="{15744BE7-5F3D-4AC0-BDEF-25447245EB16}" type="presParOf" srcId="{E1C6B2DE-C513-4E58-A399-E6493203B361}" destId="{3084BD28-D635-4EC9-B316-75F2B5AC5BDE}" srcOrd="1" destOrd="0" presId="urn:microsoft.com/office/officeart/2005/8/layout/StepDownProcess"/>
    <dgm:cxn modelId="{47F8BABA-5314-4A7C-900C-723A0C30786A}" type="presParOf" srcId="{E1C6B2DE-C513-4E58-A399-E6493203B361}" destId="{BB05C7CE-65B6-4FD5-AB2D-34453A761C92}" srcOrd="2" destOrd="0" presId="urn:microsoft.com/office/officeart/2005/8/layout/StepDownProcess"/>
    <dgm:cxn modelId="{890E13D1-83EA-462A-B300-4F49F408BE06}" type="presParOf" srcId="{45B2E769-3B54-4622-899D-6683A6014C42}" destId="{B8F9DAC6-66F0-4A10-88B8-79CD44A75F88}" srcOrd="1" destOrd="0" presId="urn:microsoft.com/office/officeart/2005/8/layout/StepDownProcess"/>
    <dgm:cxn modelId="{39C2022A-F14B-43BD-9B89-81FE83054C45}" type="presParOf" srcId="{45B2E769-3B54-4622-899D-6683A6014C42}" destId="{93B39346-1443-44C4-8C63-07A74F6EDDCA}" srcOrd="2" destOrd="0" presId="urn:microsoft.com/office/officeart/2005/8/layout/StepDownProcess"/>
    <dgm:cxn modelId="{B32CCDD8-3EC0-4CD0-ACCE-214753B15BB4}" type="presParOf" srcId="{93B39346-1443-44C4-8C63-07A74F6EDDCA}" destId="{584F60EE-E99E-479E-AF84-C7A532B7AE0F}" srcOrd="0" destOrd="0" presId="urn:microsoft.com/office/officeart/2005/8/layout/StepDownProcess"/>
    <dgm:cxn modelId="{FFEBA5BF-DF1F-4833-9383-44ACD3045667}" type="presParOf" srcId="{93B39346-1443-44C4-8C63-07A74F6EDDCA}" destId="{AB424B18-3FE4-4171-8A88-09C12D9000BD}" srcOrd="1" destOrd="0" presId="urn:microsoft.com/office/officeart/2005/8/layout/StepDownProcess"/>
    <dgm:cxn modelId="{BF928D5E-2E88-4EDD-898F-CDE0AF9EB095}" type="presParOf" srcId="{93B39346-1443-44C4-8C63-07A74F6EDDCA}" destId="{2D0CA796-5EDC-477F-A938-5EBAD2F1C720}" srcOrd="2" destOrd="0" presId="urn:microsoft.com/office/officeart/2005/8/layout/StepDownProcess"/>
    <dgm:cxn modelId="{634576E3-521D-41D1-BEBB-4EBC878ADD09}" type="presParOf" srcId="{45B2E769-3B54-4622-899D-6683A6014C42}" destId="{F838D7BD-A4DC-48A9-811A-0E311639A5CB}" srcOrd="3" destOrd="0" presId="urn:microsoft.com/office/officeart/2005/8/layout/StepDownProcess"/>
    <dgm:cxn modelId="{57769DD0-B999-44B7-9B56-59D3A385624D}" type="presParOf" srcId="{45B2E769-3B54-4622-899D-6683A6014C42}" destId="{DBCB0F0B-A079-40BD-AB24-97FBFF319888}" srcOrd="4" destOrd="0" presId="urn:microsoft.com/office/officeart/2005/8/layout/StepDownProcess"/>
    <dgm:cxn modelId="{BE3414B3-7D19-44FB-80C2-9A4DB6C7E29F}" type="presParOf" srcId="{DBCB0F0B-A079-40BD-AB24-97FBFF319888}" destId="{079A9A45-7585-4807-99A2-977628AE134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F9707-AC91-4FA4-AED7-26AC2FA335D5}">
      <dsp:nvSpPr>
        <dsp:cNvPr id="0" name=""/>
        <dsp:cNvSpPr/>
      </dsp:nvSpPr>
      <dsp:spPr>
        <a:xfrm rot="5400000">
          <a:off x="2337562" y="1406050"/>
          <a:ext cx="1243530" cy="14157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4BD28-D635-4EC9-B316-75F2B5AC5BDE}">
      <dsp:nvSpPr>
        <dsp:cNvPr id="0" name=""/>
        <dsp:cNvSpPr/>
      </dsp:nvSpPr>
      <dsp:spPr>
        <a:xfrm>
          <a:off x="2008102" y="27572"/>
          <a:ext cx="2093373" cy="14652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Pull Program Data From GTIMS</a:t>
          </a:r>
        </a:p>
      </dsp:txBody>
      <dsp:txXfrm>
        <a:off x="2079645" y="99115"/>
        <a:ext cx="1950287" cy="1322207"/>
      </dsp:txXfrm>
    </dsp:sp>
    <dsp:sp modelId="{BB05C7CE-65B6-4FD5-AB2D-34453A761C92}">
      <dsp:nvSpPr>
        <dsp:cNvPr id="0" name=""/>
        <dsp:cNvSpPr/>
      </dsp:nvSpPr>
      <dsp:spPr>
        <a:xfrm>
          <a:off x="4101475" y="167321"/>
          <a:ext cx="1522520" cy="118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T6/T6 PIT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T38/T38 PIT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IFF/IFF PIT</a:t>
          </a:r>
        </a:p>
      </dsp:txBody>
      <dsp:txXfrm>
        <a:off x="4101475" y="167321"/>
        <a:ext cx="1522520" cy="1184314"/>
      </dsp:txXfrm>
    </dsp:sp>
    <dsp:sp modelId="{584F60EE-E99E-479E-AF84-C7A532B7AE0F}">
      <dsp:nvSpPr>
        <dsp:cNvPr id="0" name=""/>
        <dsp:cNvSpPr/>
      </dsp:nvSpPr>
      <dsp:spPr>
        <a:xfrm rot="5400000">
          <a:off x="4073191" y="3052058"/>
          <a:ext cx="1243530" cy="14157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24B18-3FE4-4171-8A88-09C12D9000BD}">
      <dsp:nvSpPr>
        <dsp:cNvPr id="0" name=""/>
        <dsp:cNvSpPr/>
      </dsp:nvSpPr>
      <dsp:spPr>
        <a:xfrm>
          <a:off x="3743731" y="1673579"/>
          <a:ext cx="2093373" cy="14652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Python Code to Process Individual Data</a:t>
          </a:r>
        </a:p>
      </dsp:txBody>
      <dsp:txXfrm>
        <a:off x="3815274" y="1745122"/>
        <a:ext cx="1950287" cy="1322207"/>
      </dsp:txXfrm>
    </dsp:sp>
    <dsp:sp modelId="{2D0CA796-5EDC-477F-A938-5EBAD2F1C720}">
      <dsp:nvSpPr>
        <dsp:cNvPr id="0" name=""/>
        <dsp:cNvSpPr/>
      </dsp:nvSpPr>
      <dsp:spPr>
        <a:xfrm>
          <a:off x="5831349" y="1814075"/>
          <a:ext cx="2273944" cy="118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Using Python Executable, take input files, and clean/process them to csv’s or excel and append them to existing documents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Also use document to automate inputs for A3S tracker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Note that everything will be on Teams/shared folder</a:t>
          </a:r>
        </a:p>
      </dsp:txBody>
      <dsp:txXfrm>
        <a:off x="5831349" y="1814075"/>
        <a:ext cx="2273944" cy="1184314"/>
      </dsp:txXfrm>
    </dsp:sp>
    <dsp:sp modelId="{079A9A45-7585-4807-99A2-977628AE1341}">
      <dsp:nvSpPr>
        <dsp:cNvPr id="0" name=""/>
        <dsp:cNvSpPr/>
      </dsp:nvSpPr>
      <dsp:spPr>
        <a:xfrm>
          <a:off x="5479360" y="3319587"/>
          <a:ext cx="2093373" cy="14652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Teams data will update and Power BI will refresh daily regardless of data input</a:t>
          </a:r>
        </a:p>
      </dsp:txBody>
      <dsp:txXfrm>
        <a:off x="5550903" y="3391130"/>
        <a:ext cx="1950287" cy="1322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1B20-A8DC-0A18-E163-A7C63125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9E64E-3388-7B15-381B-5F00DADBE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AD76-D176-75D1-B39A-7FDA39C2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D3B6-0093-45E3-AA16-6D58CAD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B27F-967C-37FD-2B8A-EFFEE078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3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B312-C5F9-CE74-6B50-EC6D4F00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8E0A6-96DE-C608-68D3-3BFE1D835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EAA7-26F6-6232-3766-0526B6D9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AC64-2A77-D9BB-B64B-57F2BC9E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520F-7641-EEFD-21C5-4DC61E2F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8E7F4-B39A-B35B-9453-17E67CFA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BAB24-AE13-8AAA-D468-B2B2FBD1E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923D-FF23-3404-AD88-22209F16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ECBC-7338-F272-D461-C7EC6626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F0FE-838E-9A2B-3F1E-DDEDEAA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B912-03AB-D62B-3EE3-1F2413C2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8B74-56C7-9974-CC29-C0527A00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1FA1-4972-12AD-A69F-FA767DC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237F-4AE2-8F61-E7EA-A36C8FF6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9F23-B984-A750-2357-898D5CB9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240B-D49E-9D1B-D442-4AD10BC9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4B02-A667-8C52-57A2-89D6848D6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7CB6A-9A11-1821-E775-2B407902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BE73-0CDE-662F-F7C2-0AFC19B0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AD29-51A4-370B-BC62-1238FE92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682-CAB1-9E4F-597C-BF2D1829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7B8-3D32-7F34-B88B-524B63C0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E547E-001A-0BAF-DCB2-58BF9BC56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FC3FB-3B3E-954D-A907-72AEA7F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2E7EB-B314-1DC8-8B71-BE50F6A8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34A1B-2E13-2F60-FA77-CAA64850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6B00-A710-5EDF-C85C-001977F0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5566D-75C2-816B-0641-1942515D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1AFD0-B083-C03F-54D1-3ACDBF31D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D32C4-AA96-1368-09A3-A72BD1223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3DDB7-E74C-115F-44DC-A0DFE2378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3CD3B-E59C-5961-0B29-A66CF8D3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55810-06EB-FACD-617A-5337DFB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75B5A-A823-A811-B38E-482170E5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0A80-F757-1E1D-E217-1E2F2131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B51E6-5BAF-D7F9-E7EB-AA5979EA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B606F-E571-5FAC-71EA-FD5D45EB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E375A-672D-9637-5FAF-C5253AD7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14FA8-B542-E67E-EE3A-B4FBEDC9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5D7EB-413D-18E8-6756-D1B91252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916D4-31FB-F6FE-9A5E-50615B58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A5B8-DF47-7F43-102A-B536035A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1B0D-F823-06C7-50FA-C9AD7E99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5BA99-4709-6369-0F21-0124D00E9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8E4ED-E6A1-2075-D48B-944F5CB1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ED31E-72F6-7862-E10E-A1694829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FBCC0-A124-2BD9-E869-3A825FC8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124-FBBA-C0B3-C05A-1371D63D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4D7FB-6430-9EFD-B9F8-C68E10B5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15E5A-4464-7829-0293-4AA0C656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72D64-1224-9B33-5E9E-B703AF7F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8AD97-B503-DF91-7402-DEBCBAB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5490-38ED-11B1-346F-8FE3C0CD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8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E6073-6223-E111-5887-C16EA544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2CAF6-784B-15DC-A7D4-300A65DD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B0C1-7E33-6254-8266-6D6BF62BF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E807-96F7-46B5-8590-7D3522C3B87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D3F2-9351-0AB2-C2A5-5149F6895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AB5B-C2A6-EAB4-71E6-C7CDEA2B1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4DA7-CF67-4A52-9A4E-C9887A07C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5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B2D7-609B-B499-40A4-7E049CA4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Updated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504DA4-CF84-981B-90AC-B4E4D8745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949733"/>
              </p:ext>
            </p:extLst>
          </p:nvPr>
        </p:nvGraphicFramePr>
        <p:xfrm>
          <a:off x="1016000" y="1325880"/>
          <a:ext cx="9743440" cy="481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3BB54C-64E3-418B-F3A3-44EC7482102D}"/>
              </a:ext>
            </a:extLst>
          </p:cNvPr>
          <p:cNvSpPr txBox="1"/>
          <p:nvPr/>
        </p:nvSpPr>
        <p:spPr>
          <a:xfrm>
            <a:off x="9692640" y="1747520"/>
            <a:ext cx="2352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result, the scheduling shop will need to do the following:</a:t>
            </a:r>
          </a:p>
          <a:p>
            <a:pPr marL="342900" indent="-342900">
              <a:buAutoNum type="arabicPeriod"/>
            </a:pPr>
            <a:r>
              <a:rPr lang="en-US" dirty="0"/>
              <a:t>Download the text files for each program</a:t>
            </a:r>
          </a:p>
          <a:p>
            <a:pPr marL="342900" indent="-342900">
              <a:buAutoNum type="arabicPeriod"/>
            </a:pPr>
            <a:r>
              <a:rPr lang="en-US" dirty="0"/>
              <a:t>Use the python program and process the files</a:t>
            </a:r>
          </a:p>
          <a:p>
            <a:pPr marL="342900" indent="-342900">
              <a:buAutoNum type="arabicPeriod"/>
            </a:pPr>
            <a:r>
              <a:rPr lang="en-US" dirty="0"/>
              <a:t>Copy and paste the lines into the A3S tracker</a:t>
            </a:r>
          </a:p>
        </p:txBody>
      </p:sp>
    </p:spTree>
    <p:extLst>
      <p:ext uri="{BB962C8B-B14F-4D97-AF65-F5344CB8AC3E}">
        <p14:creationId xmlns:p14="http://schemas.microsoft.com/office/powerpoint/2010/main" val="364233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E40C-5B25-6205-4EB2-3964BDDD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will need add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E659-2C01-77A8-36E2-DB0AFCED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individual data to the individual data spreadsheet for each class</a:t>
            </a:r>
          </a:p>
          <a:p>
            <a:pPr lvl="1"/>
            <a:r>
              <a:rPr lang="en-US" dirty="0"/>
              <a:t>Consider </a:t>
            </a:r>
            <a:r>
              <a:rPr lang="en-US"/>
              <a:t>file names of “DO_NOT_RENAME_T6_Student_Individual_Data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1BBA-C468-5934-D15B-4710F9D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3B0B-6BB2-91BD-5EB3-5F7CF427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files</a:t>
            </a:r>
          </a:p>
          <a:p>
            <a:r>
              <a:rPr lang="en-US" dirty="0"/>
              <a:t>Output folder</a:t>
            </a:r>
          </a:p>
          <a:p>
            <a:pPr lvl="1"/>
            <a:r>
              <a:rPr lang="en-US" dirty="0"/>
              <a:t>Emphasize it needs to be the same Teams folder with the documents linked to Power BI</a:t>
            </a:r>
          </a:p>
          <a:p>
            <a:r>
              <a:rPr lang="en-US" dirty="0"/>
              <a:t>Process files button</a:t>
            </a:r>
          </a:p>
          <a:p>
            <a:pPr lvl="1"/>
            <a:r>
              <a:rPr lang="en-US" dirty="0"/>
              <a:t>The new files/file names need to be identical to the ones Power BI is currently using for the students</a:t>
            </a:r>
          </a:p>
          <a:p>
            <a:r>
              <a:rPr lang="en-US" dirty="0"/>
              <a:t>How-to button</a:t>
            </a:r>
          </a:p>
          <a:p>
            <a:pPr lvl="1"/>
            <a:r>
              <a:rPr lang="en-US" dirty="0"/>
              <a:t>Includes directions for how to use the program</a:t>
            </a:r>
          </a:p>
          <a:p>
            <a:r>
              <a:rPr lang="en-US" dirty="0"/>
              <a:t>Help button/reach out</a:t>
            </a:r>
          </a:p>
          <a:p>
            <a:pPr lvl="1"/>
            <a:r>
              <a:rPr lang="en-US" dirty="0"/>
              <a:t>Link to </a:t>
            </a:r>
            <a:r>
              <a:rPr lang="en-US" dirty="0" err="1"/>
              <a:t>Github</a:t>
            </a:r>
            <a:r>
              <a:rPr lang="en-US" dirty="0"/>
              <a:t> and email requests for bug fixes.</a:t>
            </a:r>
          </a:p>
        </p:txBody>
      </p:sp>
    </p:spTree>
    <p:extLst>
      <p:ext uri="{BB962C8B-B14F-4D97-AF65-F5344CB8AC3E}">
        <p14:creationId xmlns:p14="http://schemas.microsoft.com/office/powerpoint/2010/main" val="110421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2795A285E3EB479AA6F0CFFBF32AF7" ma:contentTypeVersion="6" ma:contentTypeDescription="Create a new document." ma:contentTypeScope="" ma:versionID="1affac81d5bb04df20619520b5dbe3af">
  <xsd:schema xmlns:xsd="http://www.w3.org/2001/XMLSchema" xmlns:xs="http://www.w3.org/2001/XMLSchema" xmlns:p="http://schemas.microsoft.com/office/2006/metadata/properties" xmlns:ns2="ae186892-9aa4-406d-a849-45312b24e65e" xmlns:ns3="fecfc05a-d167-460a-abbd-bc323ad791f1" targetNamespace="http://schemas.microsoft.com/office/2006/metadata/properties" ma:root="true" ma:fieldsID="3b3e3a985f564b7c850bbef17c97faf2" ns2:_="" ns3:_="">
    <xsd:import namespace="ae186892-9aa4-406d-a849-45312b24e65e"/>
    <xsd:import namespace="fecfc05a-d167-460a-abbd-bc323ad791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86892-9aa4-406d-a849-45312b24e6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cfc05a-d167-460a-abbd-bc323ad791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7B8B2F-4317-44A8-B388-F47551415418}"/>
</file>

<file path=customXml/itemProps2.xml><?xml version="1.0" encoding="utf-8"?>
<ds:datastoreItem xmlns:ds="http://schemas.openxmlformats.org/officeDocument/2006/customXml" ds:itemID="{B647EE24-3FE3-4849-87C9-05B9918EA6AF}"/>
</file>

<file path=customXml/itemProps3.xml><?xml version="1.0" encoding="utf-8"?>
<ds:datastoreItem xmlns:ds="http://schemas.openxmlformats.org/officeDocument/2006/customXml" ds:itemID="{8B486724-6ADE-413A-B006-D76E5A73158D}"/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232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Flow For Updated Process</vt:lpstr>
      <vt:lpstr>The algorithm will need add the following:</vt:lpstr>
      <vt:lpstr>The GUI will need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For Updated Process</dc:title>
  <dc:creator>VAN HEGEWALD, KARLERIK J 1st Lt USAF AETC 80 OSS/OST</dc:creator>
  <cp:lastModifiedBy>VAN HEGEWALD, KARLERIK J 1st Lt USAF AETC 80 OSS/OST</cp:lastModifiedBy>
  <cp:revision>1</cp:revision>
  <dcterms:created xsi:type="dcterms:W3CDTF">2024-03-22T14:21:01Z</dcterms:created>
  <dcterms:modified xsi:type="dcterms:W3CDTF">2024-03-22T18:33:35Z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0x010100302795A285E3EB479AA6F0CFFBF32AF7</vt:lpwstr>
  </property>
</Properties>
</file>