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91564-0C6C-459B-BA2D-DF1E18308236}" v="35" dt="2023-08-03T07:12:40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lene Singh" userId="343ca0950ee751fa" providerId="LiveId" clId="{B7391564-0C6C-459B-BA2D-DF1E18308236}"/>
    <pc:docChg chg="undo custSel addSld delSld modSld">
      <pc:chgData name="Magdalene Singh" userId="343ca0950ee751fa" providerId="LiveId" clId="{B7391564-0C6C-459B-BA2D-DF1E18308236}" dt="2023-08-03T07:14:24.683" v="484" actId="20577"/>
      <pc:docMkLst>
        <pc:docMk/>
      </pc:docMkLst>
      <pc:sldChg chg="addSp delSp modSp mod chgLayout">
        <pc:chgData name="Magdalene Singh" userId="343ca0950ee751fa" providerId="LiveId" clId="{B7391564-0C6C-459B-BA2D-DF1E18308236}" dt="2023-08-03T07:02:32.638" v="150" actId="1076"/>
        <pc:sldMkLst>
          <pc:docMk/>
          <pc:sldMk cId="3138906613" sldId="256"/>
        </pc:sldMkLst>
        <pc:spChg chg="mod ord">
          <ac:chgData name="Magdalene Singh" userId="343ca0950ee751fa" providerId="LiveId" clId="{B7391564-0C6C-459B-BA2D-DF1E18308236}" dt="2023-08-03T07:02:25.083" v="149" actId="1076"/>
          <ac:spMkLst>
            <pc:docMk/>
            <pc:sldMk cId="3138906613" sldId="256"/>
            <ac:spMk id="2" creationId="{7049CCA7-10DB-4FDF-7F28-F0A0172B5AB2}"/>
          </ac:spMkLst>
        </pc:spChg>
        <pc:spChg chg="mod ord">
          <ac:chgData name="Magdalene Singh" userId="343ca0950ee751fa" providerId="LiveId" clId="{B7391564-0C6C-459B-BA2D-DF1E18308236}" dt="2023-08-03T07:02:32.638" v="150" actId="1076"/>
          <ac:spMkLst>
            <pc:docMk/>
            <pc:sldMk cId="3138906613" sldId="256"/>
            <ac:spMk id="3" creationId="{355ECF57-2839-F82D-B80E-09CCB2661A44}"/>
          </ac:spMkLst>
        </pc:spChg>
        <pc:spChg chg="add del mod">
          <ac:chgData name="Magdalene Singh" userId="343ca0950ee751fa" providerId="LiveId" clId="{B7391564-0C6C-459B-BA2D-DF1E18308236}" dt="2023-08-03T04:51:05.884" v="2" actId="6264"/>
          <ac:spMkLst>
            <pc:docMk/>
            <pc:sldMk cId="3138906613" sldId="256"/>
            <ac:spMk id="4" creationId="{B134D81C-30A3-82FB-EC01-C8C51A203353}"/>
          </ac:spMkLst>
        </pc:spChg>
        <pc:spChg chg="add del mod">
          <ac:chgData name="Magdalene Singh" userId="343ca0950ee751fa" providerId="LiveId" clId="{B7391564-0C6C-459B-BA2D-DF1E18308236}" dt="2023-08-03T04:51:05.884" v="2" actId="6264"/>
          <ac:spMkLst>
            <pc:docMk/>
            <pc:sldMk cId="3138906613" sldId="256"/>
            <ac:spMk id="5" creationId="{FCA17B94-A60C-2AEB-E447-33FD84A418DF}"/>
          </ac:spMkLst>
        </pc:spChg>
      </pc:sldChg>
      <pc:sldChg chg="del">
        <pc:chgData name="Magdalene Singh" userId="343ca0950ee751fa" providerId="LiveId" clId="{B7391564-0C6C-459B-BA2D-DF1E18308236}" dt="2023-08-03T05:19:13.134" v="101" actId="2696"/>
        <pc:sldMkLst>
          <pc:docMk/>
          <pc:sldMk cId="1374947099" sldId="257"/>
        </pc:sldMkLst>
      </pc:sldChg>
      <pc:sldChg chg="addSp modSp mod">
        <pc:chgData name="Magdalene Singh" userId="343ca0950ee751fa" providerId="LiveId" clId="{B7391564-0C6C-459B-BA2D-DF1E18308236}" dt="2023-08-03T07:08:33.355" v="307" actId="1076"/>
        <pc:sldMkLst>
          <pc:docMk/>
          <pc:sldMk cId="1722455414" sldId="258"/>
        </pc:sldMkLst>
        <pc:spChg chg="mod">
          <ac:chgData name="Magdalene Singh" userId="343ca0950ee751fa" providerId="LiveId" clId="{B7391564-0C6C-459B-BA2D-DF1E18308236}" dt="2023-08-03T07:07:58.896" v="252" actId="1076"/>
          <ac:spMkLst>
            <pc:docMk/>
            <pc:sldMk cId="1722455414" sldId="258"/>
            <ac:spMk id="3" creationId="{0ADC08BB-5882-B472-CCC5-64979DF84C13}"/>
          </ac:spMkLst>
        </pc:spChg>
        <pc:spChg chg="add mod">
          <ac:chgData name="Magdalene Singh" userId="343ca0950ee751fa" providerId="LiveId" clId="{B7391564-0C6C-459B-BA2D-DF1E18308236}" dt="2023-08-03T07:08:33.355" v="307" actId="1076"/>
          <ac:spMkLst>
            <pc:docMk/>
            <pc:sldMk cId="1722455414" sldId="258"/>
            <ac:spMk id="4" creationId="{DF59C175-C105-11DD-4840-E6664132AB4C}"/>
          </ac:spMkLst>
        </pc:spChg>
      </pc:sldChg>
      <pc:sldChg chg="addSp modSp mod">
        <pc:chgData name="Magdalene Singh" userId="343ca0950ee751fa" providerId="LiveId" clId="{B7391564-0C6C-459B-BA2D-DF1E18308236}" dt="2023-08-03T07:05:52.473" v="177" actId="14100"/>
        <pc:sldMkLst>
          <pc:docMk/>
          <pc:sldMk cId="4034052265" sldId="259"/>
        </pc:sldMkLst>
        <pc:spChg chg="mod">
          <ac:chgData name="Magdalene Singh" userId="343ca0950ee751fa" providerId="LiveId" clId="{B7391564-0C6C-459B-BA2D-DF1E18308236}" dt="2023-08-03T07:05:33.226" v="176" actId="2710"/>
          <ac:spMkLst>
            <pc:docMk/>
            <pc:sldMk cId="4034052265" sldId="259"/>
            <ac:spMk id="2" creationId="{47FB484F-BCB6-46E2-56A1-9B6705C6B005}"/>
          </ac:spMkLst>
        </pc:spChg>
        <pc:spChg chg="add mod">
          <ac:chgData name="Magdalene Singh" userId="343ca0950ee751fa" providerId="LiveId" clId="{B7391564-0C6C-459B-BA2D-DF1E18308236}" dt="2023-08-03T07:05:52.473" v="177" actId="14100"/>
          <ac:spMkLst>
            <pc:docMk/>
            <pc:sldMk cId="4034052265" sldId="259"/>
            <ac:spMk id="3" creationId="{C5BD7E32-74D5-FDDE-08CA-C55890FE1DE0}"/>
          </ac:spMkLst>
        </pc:spChg>
      </pc:sldChg>
      <pc:sldChg chg="addSp modSp mod">
        <pc:chgData name="Magdalene Singh" userId="343ca0950ee751fa" providerId="LiveId" clId="{B7391564-0C6C-459B-BA2D-DF1E18308236}" dt="2023-08-03T07:10:29.805" v="375" actId="14100"/>
        <pc:sldMkLst>
          <pc:docMk/>
          <pc:sldMk cId="2480902917" sldId="260"/>
        </pc:sldMkLst>
        <pc:spChg chg="mod">
          <ac:chgData name="Magdalene Singh" userId="343ca0950ee751fa" providerId="LiveId" clId="{B7391564-0C6C-459B-BA2D-DF1E18308236}" dt="2023-08-03T07:09:31.614" v="371" actId="1076"/>
          <ac:spMkLst>
            <pc:docMk/>
            <pc:sldMk cId="2480902917" sldId="260"/>
            <ac:spMk id="2" creationId="{3E1B7EE9-2261-1EE5-C30F-461FF9F9C656}"/>
          </ac:spMkLst>
        </pc:spChg>
        <pc:spChg chg="add mod">
          <ac:chgData name="Magdalene Singh" userId="343ca0950ee751fa" providerId="LiveId" clId="{B7391564-0C6C-459B-BA2D-DF1E18308236}" dt="2023-08-03T07:10:29.805" v="375" actId="14100"/>
          <ac:spMkLst>
            <pc:docMk/>
            <pc:sldMk cId="2480902917" sldId="260"/>
            <ac:spMk id="3" creationId="{45232004-BA77-C1F1-F041-0E936974FEE3}"/>
          </ac:spMkLst>
        </pc:spChg>
      </pc:sldChg>
      <pc:sldChg chg="addSp modSp mod">
        <pc:chgData name="Magdalene Singh" userId="343ca0950ee751fa" providerId="LiveId" clId="{B7391564-0C6C-459B-BA2D-DF1E18308236}" dt="2023-08-03T07:11:38.976" v="412" actId="1076"/>
        <pc:sldMkLst>
          <pc:docMk/>
          <pc:sldMk cId="2323866561" sldId="261"/>
        </pc:sldMkLst>
        <pc:spChg chg="mod">
          <ac:chgData name="Magdalene Singh" userId="343ca0950ee751fa" providerId="LiveId" clId="{B7391564-0C6C-459B-BA2D-DF1E18308236}" dt="2023-08-03T07:10:51.328" v="376" actId="1076"/>
          <ac:spMkLst>
            <pc:docMk/>
            <pc:sldMk cId="2323866561" sldId="261"/>
            <ac:spMk id="2" creationId="{085BD1D3-8439-374E-DDBA-0698882D27F1}"/>
          </ac:spMkLst>
        </pc:spChg>
        <pc:spChg chg="mod">
          <ac:chgData name="Magdalene Singh" userId="343ca0950ee751fa" providerId="LiveId" clId="{B7391564-0C6C-459B-BA2D-DF1E18308236}" dt="2023-08-03T07:10:56.982" v="377" actId="1076"/>
          <ac:spMkLst>
            <pc:docMk/>
            <pc:sldMk cId="2323866561" sldId="261"/>
            <ac:spMk id="3" creationId="{590E456D-1B69-4570-A1DF-6453790A631B}"/>
          </ac:spMkLst>
        </pc:spChg>
        <pc:spChg chg="add mod">
          <ac:chgData name="Magdalene Singh" userId="343ca0950ee751fa" providerId="LiveId" clId="{B7391564-0C6C-459B-BA2D-DF1E18308236}" dt="2023-08-03T07:11:38.976" v="412" actId="1076"/>
          <ac:spMkLst>
            <pc:docMk/>
            <pc:sldMk cId="2323866561" sldId="261"/>
            <ac:spMk id="4" creationId="{78618FD6-30D2-25C9-D1DA-9A65C7DC087E}"/>
          </ac:spMkLst>
        </pc:spChg>
      </pc:sldChg>
      <pc:sldChg chg="addSp modSp mod">
        <pc:chgData name="Magdalene Singh" userId="343ca0950ee751fa" providerId="LiveId" clId="{B7391564-0C6C-459B-BA2D-DF1E18308236}" dt="2023-08-03T07:13:42.461" v="478" actId="20577"/>
        <pc:sldMkLst>
          <pc:docMk/>
          <pc:sldMk cId="1183918538" sldId="262"/>
        </pc:sldMkLst>
        <pc:spChg chg="mod">
          <ac:chgData name="Magdalene Singh" userId="343ca0950ee751fa" providerId="LiveId" clId="{B7391564-0C6C-459B-BA2D-DF1E18308236}" dt="2023-08-03T07:12:38.360" v="415" actId="1076"/>
          <ac:spMkLst>
            <pc:docMk/>
            <pc:sldMk cId="1183918538" sldId="262"/>
            <ac:spMk id="3" creationId="{376245B7-62CD-2B05-DF88-CE90F85BBF9D}"/>
          </ac:spMkLst>
        </pc:spChg>
        <pc:spChg chg="add mod">
          <ac:chgData name="Magdalene Singh" userId="343ca0950ee751fa" providerId="LiveId" clId="{B7391564-0C6C-459B-BA2D-DF1E18308236}" dt="2023-08-03T07:13:42.461" v="478" actId="20577"/>
          <ac:spMkLst>
            <pc:docMk/>
            <pc:sldMk cId="1183918538" sldId="262"/>
            <ac:spMk id="4" creationId="{F68AEBE7-B049-B908-67FD-8BF6BEA554ED}"/>
          </ac:spMkLst>
        </pc:spChg>
      </pc:sldChg>
      <pc:sldChg chg="addSp modSp mod">
        <pc:chgData name="Magdalene Singh" userId="343ca0950ee751fa" providerId="LiveId" clId="{B7391564-0C6C-459B-BA2D-DF1E18308236}" dt="2023-08-03T07:07:20.690" v="243" actId="14100"/>
        <pc:sldMkLst>
          <pc:docMk/>
          <pc:sldMk cId="4192334116" sldId="263"/>
        </pc:sldMkLst>
        <pc:spChg chg="mod">
          <ac:chgData name="Magdalene Singh" userId="343ca0950ee751fa" providerId="LiveId" clId="{B7391564-0C6C-459B-BA2D-DF1E18308236}" dt="2023-08-03T07:07:00.077" v="224" actId="1076"/>
          <ac:spMkLst>
            <pc:docMk/>
            <pc:sldMk cId="4192334116" sldId="263"/>
            <ac:spMk id="2" creationId="{C3B0A92E-0A66-E9E2-5791-B2CB2397773C}"/>
          </ac:spMkLst>
        </pc:spChg>
        <pc:spChg chg="add mod">
          <ac:chgData name="Magdalene Singh" userId="343ca0950ee751fa" providerId="LiveId" clId="{B7391564-0C6C-459B-BA2D-DF1E18308236}" dt="2023-08-03T07:07:20.690" v="243" actId="14100"/>
          <ac:spMkLst>
            <pc:docMk/>
            <pc:sldMk cId="4192334116" sldId="263"/>
            <ac:spMk id="3" creationId="{EED821D7-6AA5-01E5-567E-0D20DD47A544}"/>
          </ac:spMkLst>
        </pc:spChg>
      </pc:sldChg>
      <pc:sldChg chg="modSp mod">
        <pc:chgData name="Magdalene Singh" userId="343ca0950ee751fa" providerId="LiveId" clId="{B7391564-0C6C-459B-BA2D-DF1E18308236}" dt="2023-08-03T07:14:24.683" v="484" actId="20577"/>
        <pc:sldMkLst>
          <pc:docMk/>
          <pc:sldMk cId="2631777084" sldId="264"/>
        </pc:sldMkLst>
        <pc:spChg chg="mod">
          <ac:chgData name="Magdalene Singh" userId="343ca0950ee751fa" providerId="LiveId" clId="{B7391564-0C6C-459B-BA2D-DF1E18308236}" dt="2023-08-03T07:14:24.683" v="484" actId="20577"/>
          <ac:spMkLst>
            <pc:docMk/>
            <pc:sldMk cId="2631777084" sldId="264"/>
            <ac:spMk id="2" creationId="{EC57219C-4A63-A014-7031-835F23710E31}"/>
          </ac:spMkLst>
        </pc:spChg>
      </pc:sldChg>
      <pc:sldChg chg="addSp modSp new mod">
        <pc:chgData name="Magdalene Singh" userId="343ca0950ee751fa" providerId="LiveId" clId="{B7391564-0C6C-459B-BA2D-DF1E18308236}" dt="2023-08-03T05:18:24.744" v="100" actId="948"/>
        <pc:sldMkLst>
          <pc:docMk/>
          <pc:sldMk cId="2160492650" sldId="265"/>
        </pc:sldMkLst>
        <pc:spChg chg="mod">
          <ac:chgData name="Magdalene Singh" userId="343ca0950ee751fa" providerId="LiveId" clId="{B7391564-0C6C-459B-BA2D-DF1E18308236}" dt="2023-08-03T05:17:15.579" v="88" actId="113"/>
          <ac:spMkLst>
            <pc:docMk/>
            <pc:sldMk cId="2160492650" sldId="265"/>
            <ac:spMk id="2" creationId="{17CD114D-2A54-8E52-34CD-33F9E61916AB}"/>
          </ac:spMkLst>
        </pc:spChg>
        <pc:spChg chg="add mod">
          <ac:chgData name="Magdalene Singh" userId="343ca0950ee751fa" providerId="LiveId" clId="{B7391564-0C6C-459B-BA2D-DF1E18308236}" dt="2023-08-03T05:18:24.744" v="100" actId="948"/>
          <ac:spMkLst>
            <pc:docMk/>
            <pc:sldMk cId="2160492650" sldId="265"/>
            <ac:spMk id="3" creationId="{70026153-186F-4F05-AF4E-4F57E1DA0C51}"/>
          </ac:spMkLst>
        </pc:spChg>
      </pc:sldChg>
      <pc:sldChg chg="new del">
        <pc:chgData name="Magdalene Singh" userId="343ca0950ee751fa" providerId="LiveId" clId="{B7391564-0C6C-459B-BA2D-DF1E18308236}" dt="2023-08-03T04:53:32.100" v="4" actId="2696"/>
        <pc:sldMkLst>
          <pc:docMk/>
          <pc:sldMk cId="3806157742" sldId="265"/>
        </pc:sldMkLst>
      </pc:sldChg>
      <pc:sldChg chg="modSp new del">
        <pc:chgData name="Magdalene Singh" userId="343ca0950ee751fa" providerId="LiveId" clId="{B7391564-0C6C-459B-BA2D-DF1E18308236}" dt="2023-08-03T07:02:41.985" v="151" actId="2696"/>
        <pc:sldMkLst>
          <pc:docMk/>
          <pc:sldMk cId="862296354" sldId="266"/>
        </pc:sldMkLst>
        <pc:spChg chg="mod">
          <ac:chgData name="Magdalene Singh" userId="343ca0950ee751fa" providerId="LiveId" clId="{B7391564-0C6C-459B-BA2D-DF1E18308236}" dt="2023-08-03T07:02:04.579" v="147"/>
          <ac:spMkLst>
            <pc:docMk/>
            <pc:sldMk cId="862296354" sldId="266"/>
            <ac:spMk id="2" creationId="{BE4AFE42-05C3-D633-950D-1C5507B60ACB}"/>
          </ac:spMkLst>
        </pc:spChg>
        <pc:spChg chg="mod">
          <ac:chgData name="Magdalene Singh" userId="343ca0950ee751fa" providerId="LiveId" clId="{B7391564-0C6C-459B-BA2D-DF1E18308236}" dt="2023-08-03T07:02:04.579" v="147"/>
          <ac:spMkLst>
            <pc:docMk/>
            <pc:sldMk cId="862296354" sldId="266"/>
            <ac:spMk id="3" creationId="{56572A30-7D66-5519-39D2-6504584BF3F2}"/>
          </ac:spMkLst>
        </pc:spChg>
      </pc:sldChg>
      <pc:sldChg chg="modSp new">
        <pc:chgData name="Magdalene Singh" userId="343ca0950ee751fa" providerId="LiveId" clId="{B7391564-0C6C-459B-BA2D-DF1E18308236}" dt="2023-08-03T07:02:04.579" v="147"/>
        <pc:sldMkLst>
          <pc:docMk/>
          <pc:sldMk cId="1087102914" sldId="267"/>
        </pc:sldMkLst>
        <pc:spChg chg="mod">
          <ac:chgData name="Magdalene Singh" userId="343ca0950ee751fa" providerId="LiveId" clId="{B7391564-0C6C-459B-BA2D-DF1E18308236}" dt="2023-08-03T07:02:04.579" v="147"/>
          <ac:spMkLst>
            <pc:docMk/>
            <pc:sldMk cId="1087102914" sldId="267"/>
            <ac:spMk id="2" creationId="{9716A92D-99C1-8CFD-277B-3362DFF181E7}"/>
          </ac:spMkLst>
        </pc:spChg>
        <pc:spChg chg="mod">
          <ac:chgData name="Magdalene Singh" userId="343ca0950ee751fa" providerId="LiveId" clId="{B7391564-0C6C-459B-BA2D-DF1E18308236}" dt="2023-08-03T07:02:04.579" v="147"/>
          <ac:spMkLst>
            <pc:docMk/>
            <pc:sldMk cId="1087102914" sldId="267"/>
            <ac:spMk id="3" creationId="{53B76FC8-7C5D-7083-10CA-1002B90B2C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27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72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875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170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30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42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20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829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16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79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66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77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34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5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17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68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47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928BEB-A425-4999-844D-23A9E097E0E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57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CCA7-10DB-4FDF-7F28-F0A0172B5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375" y="1712555"/>
            <a:ext cx="8806706" cy="1646302"/>
          </a:xfrm>
        </p:spPr>
        <p:txBody>
          <a:bodyPr>
            <a:normAutofit fontScale="90000"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AU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Adelaide Suburb Housing Prices: </a:t>
            </a:r>
            <a:br>
              <a:rPr lang="en-AU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 and Post COVID-19 Analysis</a:t>
            </a:r>
            <a:br>
              <a:rPr lang="en-A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ECF57-2839-F82D-B80E-09CCB2661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035" y="2992437"/>
            <a:ext cx="5387545" cy="23876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lvl="6" algn="l"/>
            <a:r>
              <a:rPr lang="en-US" sz="2000" dirty="0">
                <a:solidFill>
                  <a:schemeClr val="tx1"/>
                </a:solidFill>
              </a:rPr>
              <a:t>By Group 3:</a:t>
            </a:r>
          </a:p>
          <a:p>
            <a:pPr marL="3086100" lvl="6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Jordan Kane</a:t>
            </a:r>
          </a:p>
          <a:p>
            <a:pPr marL="3086100" lvl="6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 Hoang</a:t>
            </a:r>
          </a:p>
          <a:p>
            <a:pPr marL="3086100" lvl="6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Isha Sharma</a:t>
            </a:r>
          </a:p>
          <a:p>
            <a:pPr marL="3086100" lvl="6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Magdalene Singh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0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16A92D-99C1-8CFD-277B-3362DFF1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4700" dirty="0"/>
              <a:t>Group Question:</a:t>
            </a:r>
            <a:br>
              <a:rPr lang="en-US" sz="4700" dirty="0"/>
            </a:br>
            <a:br>
              <a:rPr lang="en-US" sz="4400" dirty="0"/>
            </a:br>
            <a:r>
              <a:rPr lang="en-US" dirty="0"/>
              <a:t>“Has the price of housing in the Adelaide suburbs changed since before and after COVID?”</a:t>
            </a:r>
            <a:endParaRPr lang="en-US" sz="3600" dirty="0"/>
          </a:p>
        </p:txBody>
      </p:sp>
      <p:pic>
        <p:nvPicPr>
          <p:cNvPr id="5" name="Content Placeholder 4" descr="A house with a question mark&#10;&#10;Description automatically generated">
            <a:extLst>
              <a:ext uri="{FF2B5EF4-FFF2-40B4-BE49-F238E27FC236}">
                <a16:creationId xmlns:a16="http://schemas.microsoft.com/office/drawing/2014/main" id="{48B1C583-8161-27B5-A271-FD67AC78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8" r="4659" b="9089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8710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46F5-BE07-D4BD-EAF3-08E2B1C2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4C36-E857-D875-F485-6E44CD1DD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data source was the Metro median house sales data from </a:t>
            </a:r>
            <a:r>
              <a:rPr lang="en-AU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data.sa.gov.au</a:t>
            </a:r>
            <a:r>
              <a:rPr lang="en-A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A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Reliable government data source.</a:t>
            </a:r>
          </a:p>
          <a:p>
            <a:r>
              <a:rPr lang="en-A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the quarterly median house prices for metropolitan Adelaide by suburb from 2015-2023.</a:t>
            </a:r>
          </a:p>
          <a:p>
            <a:pPr marL="0" indent="0">
              <a:buNone/>
            </a:pPr>
            <a:endParaRPr lang="en-A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2900" dirty="0">
                <a:latin typeface="Calibri" panose="020F0502020204030204" pitchFamily="34" charset="0"/>
                <a:cs typeface="Times New Roman" panose="02020603050405020304" pitchFamily="18" charset="0"/>
              </a:rPr>
              <a:t>REFERENCE:</a:t>
            </a:r>
          </a:p>
          <a:p>
            <a:pPr marL="0" indent="0">
              <a:buNone/>
            </a:pPr>
            <a:r>
              <a:rPr lang="en-US" sz="2900" dirty="0"/>
              <a:t>Department of Planning, T. and I. (2023). Metro median house sales. </a:t>
            </a:r>
            <a:r>
              <a:rPr lang="en-US" sz="2900" dirty="0" err="1"/>
              <a:t>data.sa.gov.au</a:t>
            </a:r>
            <a:r>
              <a:rPr lang="en-US" sz="2900" dirty="0"/>
              <a:t>. [online] Available at: https://</a:t>
            </a:r>
            <a:r>
              <a:rPr lang="en-US" sz="2900" dirty="0" err="1"/>
              <a:t>data.sa.gov.au</a:t>
            </a:r>
            <a:r>
              <a:rPr lang="en-US" sz="2900" dirty="0"/>
              <a:t>/data/dataset/metro-median-house-sales.</a:t>
            </a:r>
          </a:p>
        </p:txBody>
      </p:sp>
    </p:spTree>
    <p:extLst>
      <p:ext uri="{BB962C8B-B14F-4D97-AF65-F5344CB8AC3E}">
        <p14:creationId xmlns:p14="http://schemas.microsoft.com/office/powerpoint/2010/main" val="385988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789-E086-B712-A085-FEFC3748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5F51-EF86-CCBE-8E45-E00AB33C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sz="3800" dirty="0"/>
              <a:t>Each member focuses on a small selection of 2-5 suburbs from each direction of the city.</a:t>
            </a:r>
          </a:p>
          <a:p>
            <a:r>
              <a:rPr lang="en-US" sz="3800" dirty="0"/>
              <a:t>The combination of all directions from the CBD provides a full range of suburbs within Adelaide.</a:t>
            </a:r>
          </a:p>
          <a:p>
            <a:r>
              <a:rPr lang="en-US" sz="3800" dirty="0"/>
              <a:t> Different directions may provide different outcomes and results from one another.</a:t>
            </a:r>
          </a:p>
          <a:p>
            <a:endParaRPr lang="en-US" sz="3800" dirty="0"/>
          </a:p>
          <a:p>
            <a:r>
              <a:rPr lang="en-US" sz="3800" dirty="0"/>
              <a:t>Jordan: Eastern Suburbs (Norwood &amp; Burnside)</a:t>
            </a:r>
          </a:p>
          <a:p>
            <a:r>
              <a:rPr lang="en-US" sz="3800" dirty="0" err="1"/>
              <a:t>Isha</a:t>
            </a:r>
            <a:r>
              <a:rPr lang="en-US" sz="3800" dirty="0"/>
              <a:t>: Northern Suburbs (</a:t>
            </a:r>
            <a:r>
              <a:rPr lang="en-US" sz="3800" dirty="0" err="1"/>
              <a:t>Modbury</a:t>
            </a:r>
            <a:r>
              <a:rPr lang="en-US" sz="3800" dirty="0"/>
              <a:t>, Salisbury, North Adelaide &amp; Enfield)</a:t>
            </a:r>
          </a:p>
          <a:p>
            <a:r>
              <a:rPr lang="en-US" sz="3800" dirty="0"/>
              <a:t>Magdalene: Western Suburbs (Greenacres, Grange &amp; Seaton)</a:t>
            </a:r>
          </a:p>
          <a:p>
            <a:r>
              <a:rPr lang="en-US" sz="3800" dirty="0"/>
              <a:t>Van: Southern Suburbs (Flagstaff Hill, Goodwood, </a:t>
            </a:r>
            <a:r>
              <a:rPr lang="en-US" sz="3800" dirty="0" err="1"/>
              <a:t>Edwardstown</a:t>
            </a:r>
            <a:r>
              <a:rPr lang="en-US" sz="3800" dirty="0"/>
              <a:t>, Pasadena &amp; Adelaide CBD)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0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F57CB-0CEA-44F0-7AE5-B5D0F168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/>
              <a:t>Eastern Suburbs: “Has the number of house sales in Norwood and Burnside changed from 2018-2022?”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3CF1DA13-9CD9-CB2C-C82B-D633A4DCC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424286"/>
            <a:ext cx="6202778" cy="37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7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649BD-D4BB-1C21-DF44-14D3547B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/>
              <a:t>Eastern Suburbs: “Has the median house price in Norwood and Burnside changed from 2018-2022?”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red and purple lines and numbers&#10;&#10;Description automatically generated">
            <a:extLst>
              <a:ext uri="{FF2B5EF4-FFF2-40B4-BE49-F238E27FC236}">
                <a16:creationId xmlns:a16="http://schemas.microsoft.com/office/drawing/2014/main" id="{529B9056-F0AB-761E-67CD-F3ECC05FF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424286"/>
            <a:ext cx="6202778" cy="37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8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36760-D65E-53DF-B9DA-3B23CA1B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3200" dirty="0"/>
              <a:t>Eastern Suburbs: “Has the number of house sales impacted the median house price in Norwood and Burnside from </a:t>
            </a:r>
            <a:br>
              <a:rPr lang="en-US" sz="3200" dirty="0"/>
            </a:br>
            <a:r>
              <a:rPr lang="en-US" sz="3200" dirty="0"/>
              <a:t>2018-2022?”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green and blue dots&#10;&#10;Description automatically generated">
            <a:extLst>
              <a:ext uri="{FF2B5EF4-FFF2-40B4-BE49-F238E27FC236}">
                <a16:creationId xmlns:a16="http://schemas.microsoft.com/office/drawing/2014/main" id="{96A82A28-2770-F8FC-168A-9E61DFAB3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424286"/>
            <a:ext cx="6202778" cy="37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6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1965</TotalTime>
  <Words>294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Adelaide Suburb Housing Prices:  Pre and Post COVID-19 Analysis </vt:lpstr>
      <vt:lpstr>Group Question:  “Has the price of housing in the Adelaide suburbs changed since before and after COVID?”</vt:lpstr>
      <vt:lpstr>Group Data Source</vt:lpstr>
      <vt:lpstr>Group Roles</vt:lpstr>
      <vt:lpstr>Eastern Suburbs: “Has the number of house sales in Norwood and Burnside changed from 2018-2022?”</vt:lpstr>
      <vt:lpstr>Eastern Suburbs: “Has the median house price in Norwood and Burnside changed from 2018-2022?”</vt:lpstr>
      <vt:lpstr>Eastern Suburbs: “Has the number of house sales impacted the median house price in Norwood and Burnside from  2018-2022?”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research into real estate prices in South Australian suburbs over the last 7 years </dc:title>
  <dc:creator>Magdalene Singh</dc:creator>
  <cp:lastModifiedBy>Jordan Kane</cp:lastModifiedBy>
  <cp:revision>21</cp:revision>
  <dcterms:created xsi:type="dcterms:W3CDTF">2023-08-03T00:00:57Z</dcterms:created>
  <dcterms:modified xsi:type="dcterms:W3CDTF">2023-08-08T12:32:18Z</dcterms:modified>
</cp:coreProperties>
</file>