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67" r:id="rId3"/>
    <p:sldId id="265" r:id="rId4"/>
    <p:sldId id="259" r:id="rId5"/>
    <p:sldId id="260" r:id="rId6"/>
    <p:sldId id="263" r:id="rId7"/>
    <p:sldId id="258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91564-0C6C-459B-BA2D-DF1E18308236}" v="35" dt="2023-08-03T07:12:40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e Singh" userId="343ca0950ee751fa" providerId="LiveId" clId="{B7391564-0C6C-459B-BA2D-DF1E18308236}"/>
    <pc:docChg chg="undo custSel addSld delSld modSld">
      <pc:chgData name="Magdalene Singh" userId="343ca0950ee751fa" providerId="LiveId" clId="{B7391564-0C6C-459B-BA2D-DF1E18308236}" dt="2023-08-03T07:14:24.683" v="484" actId="20577"/>
      <pc:docMkLst>
        <pc:docMk/>
      </pc:docMkLst>
      <pc:sldChg chg="addSp delSp modSp mod chgLayout">
        <pc:chgData name="Magdalene Singh" userId="343ca0950ee751fa" providerId="LiveId" clId="{B7391564-0C6C-459B-BA2D-DF1E18308236}" dt="2023-08-03T07:02:32.638" v="150" actId="1076"/>
        <pc:sldMkLst>
          <pc:docMk/>
          <pc:sldMk cId="3138906613" sldId="256"/>
        </pc:sldMkLst>
        <pc:spChg chg="mod ord">
          <ac:chgData name="Magdalene Singh" userId="343ca0950ee751fa" providerId="LiveId" clId="{B7391564-0C6C-459B-BA2D-DF1E18308236}" dt="2023-08-03T07:02:25.083" v="149" actId="1076"/>
          <ac:spMkLst>
            <pc:docMk/>
            <pc:sldMk cId="3138906613" sldId="256"/>
            <ac:spMk id="2" creationId="{7049CCA7-10DB-4FDF-7F28-F0A0172B5AB2}"/>
          </ac:spMkLst>
        </pc:spChg>
        <pc:spChg chg="mod ord">
          <ac:chgData name="Magdalene Singh" userId="343ca0950ee751fa" providerId="LiveId" clId="{B7391564-0C6C-459B-BA2D-DF1E18308236}" dt="2023-08-03T07:02:32.638" v="150" actId="1076"/>
          <ac:spMkLst>
            <pc:docMk/>
            <pc:sldMk cId="3138906613" sldId="256"/>
            <ac:spMk id="3" creationId="{355ECF57-2839-F82D-B80E-09CCB2661A44}"/>
          </ac:spMkLst>
        </pc:spChg>
        <pc:spChg chg="add del mod">
          <ac:chgData name="Magdalene Singh" userId="343ca0950ee751fa" providerId="LiveId" clId="{B7391564-0C6C-459B-BA2D-DF1E18308236}" dt="2023-08-03T04:51:05.884" v="2" actId="6264"/>
          <ac:spMkLst>
            <pc:docMk/>
            <pc:sldMk cId="3138906613" sldId="256"/>
            <ac:spMk id="4" creationId="{B134D81C-30A3-82FB-EC01-C8C51A203353}"/>
          </ac:spMkLst>
        </pc:spChg>
        <pc:spChg chg="add del mod">
          <ac:chgData name="Magdalene Singh" userId="343ca0950ee751fa" providerId="LiveId" clId="{B7391564-0C6C-459B-BA2D-DF1E18308236}" dt="2023-08-03T04:51:05.884" v="2" actId="6264"/>
          <ac:spMkLst>
            <pc:docMk/>
            <pc:sldMk cId="3138906613" sldId="256"/>
            <ac:spMk id="5" creationId="{FCA17B94-A60C-2AEB-E447-33FD84A418DF}"/>
          </ac:spMkLst>
        </pc:spChg>
      </pc:sldChg>
      <pc:sldChg chg="del">
        <pc:chgData name="Magdalene Singh" userId="343ca0950ee751fa" providerId="LiveId" clId="{B7391564-0C6C-459B-BA2D-DF1E18308236}" dt="2023-08-03T05:19:13.134" v="101" actId="2696"/>
        <pc:sldMkLst>
          <pc:docMk/>
          <pc:sldMk cId="1374947099" sldId="257"/>
        </pc:sldMkLst>
      </pc:sldChg>
      <pc:sldChg chg="addSp modSp mod">
        <pc:chgData name="Magdalene Singh" userId="343ca0950ee751fa" providerId="LiveId" clId="{B7391564-0C6C-459B-BA2D-DF1E18308236}" dt="2023-08-03T07:08:33.355" v="307" actId="1076"/>
        <pc:sldMkLst>
          <pc:docMk/>
          <pc:sldMk cId="1722455414" sldId="258"/>
        </pc:sldMkLst>
        <pc:spChg chg="mod">
          <ac:chgData name="Magdalene Singh" userId="343ca0950ee751fa" providerId="LiveId" clId="{B7391564-0C6C-459B-BA2D-DF1E18308236}" dt="2023-08-03T07:07:58.896" v="252" actId="1076"/>
          <ac:spMkLst>
            <pc:docMk/>
            <pc:sldMk cId="1722455414" sldId="258"/>
            <ac:spMk id="3" creationId="{0ADC08BB-5882-B472-CCC5-64979DF84C13}"/>
          </ac:spMkLst>
        </pc:spChg>
        <pc:spChg chg="add mod">
          <ac:chgData name="Magdalene Singh" userId="343ca0950ee751fa" providerId="LiveId" clId="{B7391564-0C6C-459B-BA2D-DF1E18308236}" dt="2023-08-03T07:08:33.355" v="307" actId="1076"/>
          <ac:spMkLst>
            <pc:docMk/>
            <pc:sldMk cId="1722455414" sldId="258"/>
            <ac:spMk id="4" creationId="{DF59C175-C105-11DD-4840-E6664132AB4C}"/>
          </ac:spMkLst>
        </pc:spChg>
      </pc:sldChg>
      <pc:sldChg chg="addSp modSp mod">
        <pc:chgData name="Magdalene Singh" userId="343ca0950ee751fa" providerId="LiveId" clId="{B7391564-0C6C-459B-BA2D-DF1E18308236}" dt="2023-08-03T07:05:52.473" v="177" actId="14100"/>
        <pc:sldMkLst>
          <pc:docMk/>
          <pc:sldMk cId="4034052265" sldId="259"/>
        </pc:sldMkLst>
        <pc:spChg chg="mod">
          <ac:chgData name="Magdalene Singh" userId="343ca0950ee751fa" providerId="LiveId" clId="{B7391564-0C6C-459B-BA2D-DF1E18308236}" dt="2023-08-03T07:05:33.226" v="176" actId="2710"/>
          <ac:spMkLst>
            <pc:docMk/>
            <pc:sldMk cId="4034052265" sldId="259"/>
            <ac:spMk id="2" creationId="{47FB484F-BCB6-46E2-56A1-9B6705C6B005}"/>
          </ac:spMkLst>
        </pc:spChg>
        <pc:spChg chg="add mod">
          <ac:chgData name="Magdalene Singh" userId="343ca0950ee751fa" providerId="LiveId" clId="{B7391564-0C6C-459B-BA2D-DF1E18308236}" dt="2023-08-03T07:05:52.473" v="177" actId="14100"/>
          <ac:spMkLst>
            <pc:docMk/>
            <pc:sldMk cId="4034052265" sldId="259"/>
            <ac:spMk id="3" creationId="{C5BD7E32-74D5-FDDE-08CA-C55890FE1DE0}"/>
          </ac:spMkLst>
        </pc:spChg>
      </pc:sldChg>
      <pc:sldChg chg="addSp modSp mod">
        <pc:chgData name="Magdalene Singh" userId="343ca0950ee751fa" providerId="LiveId" clId="{B7391564-0C6C-459B-BA2D-DF1E18308236}" dt="2023-08-03T07:10:29.805" v="375" actId="14100"/>
        <pc:sldMkLst>
          <pc:docMk/>
          <pc:sldMk cId="2480902917" sldId="260"/>
        </pc:sldMkLst>
        <pc:spChg chg="mod">
          <ac:chgData name="Magdalene Singh" userId="343ca0950ee751fa" providerId="LiveId" clId="{B7391564-0C6C-459B-BA2D-DF1E18308236}" dt="2023-08-03T07:09:31.614" v="371" actId="1076"/>
          <ac:spMkLst>
            <pc:docMk/>
            <pc:sldMk cId="2480902917" sldId="260"/>
            <ac:spMk id="2" creationId="{3E1B7EE9-2261-1EE5-C30F-461FF9F9C656}"/>
          </ac:spMkLst>
        </pc:spChg>
        <pc:spChg chg="add mod">
          <ac:chgData name="Magdalene Singh" userId="343ca0950ee751fa" providerId="LiveId" clId="{B7391564-0C6C-459B-BA2D-DF1E18308236}" dt="2023-08-03T07:10:29.805" v="375" actId="14100"/>
          <ac:spMkLst>
            <pc:docMk/>
            <pc:sldMk cId="2480902917" sldId="260"/>
            <ac:spMk id="3" creationId="{45232004-BA77-C1F1-F041-0E936974FEE3}"/>
          </ac:spMkLst>
        </pc:spChg>
      </pc:sldChg>
      <pc:sldChg chg="addSp modSp mod">
        <pc:chgData name="Magdalene Singh" userId="343ca0950ee751fa" providerId="LiveId" clId="{B7391564-0C6C-459B-BA2D-DF1E18308236}" dt="2023-08-03T07:11:38.976" v="412" actId="1076"/>
        <pc:sldMkLst>
          <pc:docMk/>
          <pc:sldMk cId="2323866561" sldId="261"/>
        </pc:sldMkLst>
        <pc:spChg chg="mod">
          <ac:chgData name="Magdalene Singh" userId="343ca0950ee751fa" providerId="LiveId" clId="{B7391564-0C6C-459B-BA2D-DF1E18308236}" dt="2023-08-03T07:10:51.328" v="376" actId="1076"/>
          <ac:spMkLst>
            <pc:docMk/>
            <pc:sldMk cId="2323866561" sldId="261"/>
            <ac:spMk id="2" creationId="{085BD1D3-8439-374E-DDBA-0698882D27F1}"/>
          </ac:spMkLst>
        </pc:spChg>
        <pc:spChg chg="mod">
          <ac:chgData name="Magdalene Singh" userId="343ca0950ee751fa" providerId="LiveId" clId="{B7391564-0C6C-459B-BA2D-DF1E18308236}" dt="2023-08-03T07:10:56.982" v="377" actId="1076"/>
          <ac:spMkLst>
            <pc:docMk/>
            <pc:sldMk cId="2323866561" sldId="261"/>
            <ac:spMk id="3" creationId="{590E456D-1B69-4570-A1DF-6453790A631B}"/>
          </ac:spMkLst>
        </pc:spChg>
        <pc:spChg chg="add mod">
          <ac:chgData name="Magdalene Singh" userId="343ca0950ee751fa" providerId="LiveId" clId="{B7391564-0C6C-459B-BA2D-DF1E18308236}" dt="2023-08-03T07:11:38.976" v="412" actId="1076"/>
          <ac:spMkLst>
            <pc:docMk/>
            <pc:sldMk cId="2323866561" sldId="261"/>
            <ac:spMk id="4" creationId="{78618FD6-30D2-25C9-D1DA-9A65C7DC087E}"/>
          </ac:spMkLst>
        </pc:spChg>
      </pc:sldChg>
      <pc:sldChg chg="addSp modSp mod">
        <pc:chgData name="Magdalene Singh" userId="343ca0950ee751fa" providerId="LiveId" clId="{B7391564-0C6C-459B-BA2D-DF1E18308236}" dt="2023-08-03T07:13:42.461" v="478" actId="20577"/>
        <pc:sldMkLst>
          <pc:docMk/>
          <pc:sldMk cId="1183918538" sldId="262"/>
        </pc:sldMkLst>
        <pc:spChg chg="mod">
          <ac:chgData name="Magdalene Singh" userId="343ca0950ee751fa" providerId="LiveId" clId="{B7391564-0C6C-459B-BA2D-DF1E18308236}" dt="2023-08-03T07:12:38.360" v="415" actId="1076"/>
          <ac:spMkLst>
            <pc:docMk/>
            <pc:sldMk cId="1183918538" sldId="262"/>
            <ac:spMk id="3" creationId="{376245B7-62CD-2B05-DF88-CE90F85BBF9D}"/>
          </ac:spMkLst>
        </pc:spChg>
        <pc:spChg chg="add mod">
          <ac:chgData name="Magdalene Singh" userId="343ca0950ee751fa" providerId="LiveId" clId="{B7391564-0C6C-459B-BA2D-DF1E18308236}" dt="2023-08-03T07:13:42.461" v="478" actId="20577"/>
          <ac:spMkLst>
            <pc:docMk/>
            <pc:sldMk cId="1183918538" sldId="262"/>
            <ac:spMk id="4" creationId="{F68AEBE7-B049-B908-67FD-8BF6BEA554ED}"/>
          </ac:spMkLst>
        </pc:spChg>
      </pc:sldChg>
      <pc:sldChg chg="addSp modSp mod">
        <pc:chgData name="Magdalene Singh" userId="343ca0950ee751fa" providerId="LiveId" clId="{B7391564-0C6C-459B-BA2D-DF1E18308236}" dt="2023-08-03T07:07:20.690" v="243" actId="14100"/>
        <pc:sldMkLst>
          <pc:docMk/>
          <pc:sldMk cId="4192334116" sldId="263"/>
        </pc:sldMkLst>
        <pc:spChg chg="mod">
          <ac:chgData name="Magdalene Singh" userId="343ca0950ee751fa" providerId="LiveId" clId="{B7391564-0C6C-459B-BA2D-DF1E18308236}" dt="2023-08-03T07:07:00.077" v="224" actId="1076"/>
          <ac:spMkLst>
            <pc:docMk/>
            <pc:sldMk cId="4192334116" sldId="263"/>
            <ac:spMk id="2" creationId="{C3B0A92E-0A66-E9E2-5791-B2CB2397773C}"/>
          </ac:spMkLst>
        </pc:spChg>
        <pc:spChg chg="add mod">
          <ac:chgData name="Magdalene Singh" userId="343ca0950ee751fa" providerId="LiveId" clId="{B7391564-0C6C-459B-BA2D-DF1E18308236}" dt="2023-08-03T07:07:20.690" v="243" actId="14100"/>
          <ac:spMkLst>
            <pc:docMk/>
            <pc:sldMk cId="4192334116" sldId="263"/>
            <ac:spMk id="3" creationId="{EED821D7-6AA5-01E5-567E-0D20DD47A544}"/>
          </ac:spMkLst>
        </pc:spChg>
      </pc:sldChg>
      <pc:sldChg chg="modSp mod">
        <pc:chgData name="Magdalene Singh" userId="343ca0950ee751fa" providerId="LiveId" clId="{B7391564-0C6C-459B-BA2D-DF1E18308236}" dt="2023-08-03T07:14:24.683" v="484" actId="20577"/>
        <pc:sldMkLst>
          <pc:docMk/>
          <pc:sldMk cId="2631777084" sldId="264"/>
        </pc:sldMkLst>
        <pc:spChg chg="mod">
          <ac:chgData name="Magdalene Singh" userId="343ca0950ee751fa" providerId="LiveId" clId="{B7391564-0C6C-459B-BA2D-DF1E18308236}" dt="2023-08-03T07:14:24.683" v="484" actId="20577"/>
          <ac:spMkLst>
            <pc:docMk/>
            <pc:sldMk cId="2631777084" sldId="264"/>
            <ac:spMk id="2" creationId="{EC57219C-4A63-A014-7031-835F23710E31}"/>
          </ac:spMkLst>
        </pc:spChg>
      </pc:sldChg>
      <pc:sldChg chg="addSp modSp new mod">
        <pc:chgData name="Magdalene Singh" userId="343ca0950ee751fa" providerId="LiveId" clId="{B7391564-0C6C-459B-BA2D-DF1E18308236}" dt="2023-08-03T05:18:24.744" v="100" actId="948"/>
        <pc:sldMkLst>
          <pc:docMk/>
          <pc:sldMk cId="2160492650" sldId="265"/>
        </pc:sldMkLst>
        <pc:spChg chg="mod">
          <ac:chgData name="Magdalene Singh" userId="343ca0950ee751fa" providerId="LiveId" clId="{B7391564-0C6C-459B-BA2D-DF1E18308236}" dt="2023-08-03T05:17:15.579" v="88" actId="113"/>
          <ac:spMkLst>
            <pc:docMk/>
            <pc:sldMk cId="2160492650" sldId="265"/>
            <ac:spMk id="2" creationId="{17CD114D-2A54-8E52-34CD-33F9E61916AB}"/>
          </ac:spMkLst>
        </pc:spChg>
        <pc:spChg chg="add mod">
          <ac:chgData name="Magdalene Singh" userId="343ca0950ee751fa" providerId="LiveId" clId="{B7391564-0C6C-459B-BA2D-DF1E18308236}" dt="2023-08-03T05:18:24.744" v="100" actId="948"/>
          <ac:spMkLst>
            <pc:docMk/>
            <pc:sldMk cId="2160492650" sldId="265"/>
            <ac:spMk id="3" creationId="{70026153-186F-4F05-AF4E-4F57E1DA0C51}"/>
          </ac:spMkLst>
        </pc:spChg>
      </pc:sldChg>
      <pc:sldChg chg="new del">
        <pc:chgData name="Magdalene Singh" userId="343ca0950ee751fa" providerId="LiveId" clId="{B7391564-0C6C-459B-BA2D-DF1E18308236}" dt="2023-08-03T04:53:32.100" v="4" actId="2696"/>
        <pc:sldMkLst>
          <pc:docMk/>
          <pc:sldMk cId="3806157742" sldId="265"/>
        </pc:sldMkLst>
      </pc:sldChg>
      <pc:sldChg chg="modSp new del">
        <pc:chgData name="Magdalene Singh" userId="343ca0950ee751fa" providerId="LiveId" clId="{B7391564-0C6C-459B-BA2D-DF1E18308236}" dt="2023-08-03T07:02:41.985" v="151" actId="2696"/>
        <pc:sldMkLst>
          <pc:docMk/>
          <pc:sldMk cId="862296354" sldId="266"/>
        </pc:sldMkLst>
        <pc:spChg chg="mod">
          <ac:chgData name="Magdalene Singh" userId="343ca0950ee751fa" providerId="LiveId" clId="{B7391564-0C6C-459B-BA2D-DF1E18308236}" dt="2023-08-03T07:02:04.579" v="147"/>
          <ac:spMkLst>
            <pc:docMk/>
            <pc:sldMk cId="862296354" sldId="266"/>
            <ac:spMk id="2" creationId="{BE4AFE42-05C3-D633-950D-1C5507B60ACB}"/>
          </ac:spMkLst>
        </pc:spChg>
        <pc:spChg chg="mod">
          <ac:chgData name="Magdalene Singh" userId="343ca0950ee751fa" providerId="LiveId" clId="{B7391564-0C6C-459B-BA2D-DF1E18308236}" dt="2023-08-03T07:02:04.579" v="147"/>
          <ac:spMkLst>
            <pc:docMk/>
            <pc:sldMk cId="862296354" sldId="266"/>
            <ac:spMk id="3" creationId="{56572A30-7D66-5519-39D2-6504584BF3F2}"/>
          </ac:spMkLst>
        </pc:spChg>
      </pc:sldChg>
      <pc:sldChg chg="modSp new">
        <pc:chgData name="Magdalene Singh" userId="343ca0950ee751fa" providerId="LiveId" clId="{B7391564-0C6C-459B-BA2D-DF1E18308236}" dt="2023-08-03T07:02:04.579" v="147"/>
        <pc:sldMkLst>
          <pc:docMk/>
          <pc:sldMk cId="1087102914" sldId="267"/>
        </pc:sldMkLst>
        <pc:spChg chg="mod">
          <ac:chgData name="Magdalene Singh" userId="343ca0950ee751fa" providerId="LiveId" clId="{B7391564-0C6C-459B-BA2D-DF1E18308236}" dt="2023-08-03T07:02:04.579" v="147"/>
          <ac:spMkLst>
            <pc:docMk/>
            <pc:sldMk cId="1087102914" sldId="267"/>
            <ac:spMk id="2" creationId="{9716A92D-99C1-8CFD-277B-3362DFF181E7}"/>
          </ac:spMkLst>
        </pc:spChg>
        <pc:spChg chg="mod">
          <ac:chgData name="Magdalene Singh" userId="343ca0950ee751fa" providerId="LiveId" clId="{B7391564-0C6C-459B-BA2D-DF1E18308236}" dt="2023-08-03T07:02:04.579" v="147"/>
          <ac:spMkLst>
            <pc:docMk/>
            <pc:sldMk cId="1087102914" sldId="267"/>
            <ac:spMk id="3" creationId="{53B76FC8-7C5D-7083-10CA-1002B90B2C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2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72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87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17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30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42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20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2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16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79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66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77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34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5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17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68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28BEB-A425-4999-844D-23A9E097E0E7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1B8488-EDF7-43CE-9657-B5BD88D38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57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CCA7-10DB-4FDF-7F28-F0A0172B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375" y="1712555"/>
            <a:ext cx="8806706" cy="1646302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AU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</a:t>
            </a:r>
            <a:br>
              <a:rPr lang="en-AU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</a:t>
            </a:r>
            <a:r>
              <a:rPr lang="en-AU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AU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</a:t>
            </a:r>
            <a:r>
              <a:rPr lang="en-AU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AU" sz="4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rices in South Australian Suburbs</a:t>
            </a:r>
            <a:br>
              <a:rPr lang="en-A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ECF57-2839-F82D-B80E-09CCB2661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035" y="2992437"/>
            <a:ext cx="5387545" cy="23876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6" algn="l"/>
            <a:r>
              <a:rPr lang="en-US" sz="2000" dirty="0">
                <a:solidFill>
                  <a:schemeClr val="tx1"/>
                </a:solidFill>
              </a:rPr>
              <a:t>By Group 3: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Jordan Kane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Hoang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Isha Sharma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Magdalene Singh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0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57219C-4A63-A014-7031-835F23710E31}"/>
              </a:ext>
            </a:extLst>
          </p:cNvPr>
          <p:cNvSpPr txBox="1"/>
          <p:nvPr/>
        </p:nvSpPr>
        <p:spPr>
          <a:xfrm>
            <a:off x="1852654" y="2861542"/>
            <a:ext cx="9062482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Are there any suburbs that have deviated significantly from the overall market trends, and if so, what could be the reasons behind it?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Are there any suburbs that might be undervalued or overvalued based on the analysis?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What are the potential risks and opportunities for investors or homebuyers in the current real estate market in South Australia?</a:t>
            </a:r>
          </a:p>
        </p:txBody>
      </p:sp>
    </p:spTree>
    <p:extLst>
      <p:ext uri="{BB962C8B-B14F-4D97-AF65-F5344CB8AC3E}">
        <p14:creationId xmlns:p14="http://schemas.microsoft.com/office/powerpoint/2010/main" val="26317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A92D-99C1-8CFD-277B-3362DFF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6FC8-7C5D-7083-10CA-1002B90B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1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114D-2A54-8E52-34CD-33F9E619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016" y="192130"/>
            <a:ext cx="215213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Insights</a:t>
            </a:r>
            <a:endParaRPr lang="en-AU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26153-186F-4F05-AF4E-4F57E1DA0C51}"/>
              </a:ext>
            </a:extLst>
          </p:cNvPr>
          <p:cNvSpPr txBox="1"/>
          <p:nvPr/>
        </p:nvSpPr>
        <p:spPr>
          <a:xfrm>
            <a:off x="1134500" y="1299272"/>
            <a:ext cx="1072798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do the property price trend in South Australia compare with national or global real estate trends?</a:t>
            </a:r>
            <a:endParaRPr lang="en-AU" sz="200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300"/>
              </a:spcAft>
              <a:buFont typeface="+mj-lt"/>
              <a:buAutoNum type="arabicParenR"/>
            </a:pPr>
            <a:r>
              <a:rPr lang="en-AU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are the overall trends in the South Australian real estate market over the past few years?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AU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Are house prices increasing or decreasing on average?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dirty="0"/>
              <a:t>How do the median house prices vary across different regions or districts within South Australia?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dirty="0"/>
              <a:t>Is there a significant difference in median house prices between metropolitan and regional areas of South Australia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b="0" i="0" dirty="0">
                <a:effectLst/>
              </a:rPr>
              <a:t>Which suburbs in South Australia have the highest and lowest median house sales prices?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AU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Which suburbs have experienced the highest and lowest price appreciation over the years?</a:t>
            </a:r>
            <a:endParaRPr lang="en-A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4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B484F-BCB6-46E2-56A1-9B6705C6B005}"/>
              </a:ext>
            </a:extLst>
          </p:cNvPr>
          <p:cNvSpPr txBox="1"/>
          <p:nvPr/>
        </p:nvSpPr>
        <p:spPr>
          <a:xfrm>
            <a:off x="1711626" y="1724863"/>
            <a:ext cx="90634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COVID-19 impacted property pricing trends in South Australia, and if so, what are the key factors contributing to any observed changes in the real estate market.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BD7E32-74D5-FDDE-08CA-C55890FE1DE0}"/>
              </a:ext>
            </a:extLst>
          </p:cNvPr>
          <p:cNvSpPr txBox="1">
            <a:spLocks/>
          </p:cNvSpPr>
          <p:nvPr/>
        </p:nvSpPr>
        <p:spPr>
          <a:xfrm>
            <a:off x="4830462" y="903698"/>
            <a:ext cx="3522706" cy="6697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IMPACT OF COVID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403405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B7EE9-2261-1EE5-C30F-461FF9F9C656}"/>
              </a:ext>
            </a:extLst>
          </p:cNvPr>
          <p:cNvSpPr txBox="1"/>
          <p:nvPr/>
        </p:nvSpPr>
        <p:spPr>
          <a:xfrm>
            <a:off x="1911855" y="2348890"/>
            <a:ext cx="87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impact/effect does the value of the Australian dollar &amp;/or the ASX index have on the real estate market</a:t>
            </a:r>
            <a:endParaRPr lang="en-AU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232004-BA77-C1F1-F041-0E936974FEE3}"/>
              </a:ext>
            </a:extLst>
          </p:cNvPr>
          <p:cNvSpPr txBox="1">
            <a:spLocks/>
          </p:cNvSpPr>
          <p:nvPr/>
        </p:nvSpPr>
        <p:spPr>
          <a:xfrm>
            <a:off x="3048000" y="1159071"/>
            <a:ext cx="6268996" cy="10239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OF INFLATION, THE AUSSIE DOLLAR &amp; THE ASX INDEX</a:t>
            </a:r>
            <a:endParaRPr lang="en-AU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0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0A92E-0A66-E9E2-5791-B2CB2397773C}"/>
              </a:ext>
            </a:extLst>
          </p:cNvPr>
          <p:cNvSpPr txBox="1"/>
          <p:nvPr/>
        </p:nvSpPr>
        <p:spPr>
          <a:xfrm>
            <a:off x="1545763" y="2034931"/>
            <a:ext cx="8673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 there any correlation between the median house sales prices and the demographics (e.g., population, age distribution, income levels) of different suburbs?</a:t>
            </a:r>
            <a:endParaRPr lang="en-A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D821D7-6AA5-01E5-567E-0D20DD47A544}"/>
              </a:ext>
            </a:extLst>
          </p:cNvPr>
          <p:cNvSpPr txBox="1">
            <a:spLocks/>
          </p:cNvSpPr>
          <p:nvPr/>
        </p:nvSpPr>
        <p:spPr>
          <a:xfrm>
            <a:off x="4267200" y="1365202"/>
            <a:ext cx="3954162" cy="6697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IMPACT OF DEMOGRAPHICS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419233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DC08BB-5882-B472-CCC5-64979DF84C13}"/>
              </a:ext>
            </a:extLst>
          </p:cNvPr>
          <p:cNvSpPr txBox="1"/>
          <p:nvPr/>
        </p:nvSpPr>
        <p:spPr>
          <a:xfrm>
            <a:off x="1730807" y="2239647"/>
            <a:ext cx="840019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 we predict future median house sales prices for different suburbs using historical data?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AU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are the best predictive models for this task?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are the most significant features or factors that contribute to the prediction of median house prices in a suburb?</a:t>
            </a:r>
            <a:endParaRPr lang="en-A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59C175-C105-11DD-4840-E6664132AB4C}"/>
              </a:ext>
            </a:extLst>
          </p:cNvPr>
          <p:cNvSpPr txBox="1">
            <a:spLocks/>
          </p:cNvSpPr>
          <p:nvPr/>
        </p:nvSpPr>
        <p:spPr>
          <a:xfrm>
            <a:off x="4402094" y="1192022"/>
            <a:ext cx="3522706" cy="6697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PREDICT FUTURE PRICING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7224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BD1D3-8439-374E-DDBA-0698882D27F1}"/>
              </a:ext>
            </a:extLst>
          </p:cNvPr>
          <p:cNvSpPr txBox="1"/>
          <p:nvPr/>
        </p:nvSpPr>
        <p:spPr>
          <a:xfrm>
            <a:off x="1847920" y="1985257"/>
            <a:ext cx="863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lack-Lato"/>
            </a:endParaRPr>
          </a:p>
          <a:p>
            <a:endParaRPr lang="en-US" b="0" i="0" dirty="0">
              <a:effectLst/>
              <a:latin typeface="Slack-Lato"/>
            </a:endParaRPr>
          </a:p>
          <a:p>
            <a:endParaRPr lang="en-US" b="0" i="0" dirty="0">
              <a:effectLst/>
              <a:latin typeface="Slack-Lato"/>
            </a:endParaRPr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E456D-1B69-4570-A1DF-6453790A631B}"/>
              </a:ext>
            </a:extLst>
          </p:cNvPr>
          <p:cNvSpPr txBox="1"/>
          <p:nvPr/>
        </p:nvSpPr>
        <p:spPr>
          <a:xfrm>
            <a:off x="2375141" y="2223418"/>
            <a:ext cx="8400197" cy="90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AU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Are there any seasonal patterns in median house sales prices?</a:t>
            </a:r>
            <a:endParaRPr lang="en-A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618FD6-30D2-25C9-D1DA-9A65C7DC087E}"/>
              </a:ext>
            </a:extLst>
          </p:cNvPr>
          <p:cNvSpPr txBox="1">
            <a:spLocks/>
          </p:cNvSpPr>
          <p:nvPr/>
        </p:nvSpPr>
        <p:spPr>
          <a:xfrm>
            <a:off x="3113903" y="1315528"/>
            <a:ext cx="4555524" cy="6697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IMPACT OF SEASONAL PATTERNS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32386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6245B7-62CD-2B05-DF88-CE90F85BBF9D}"/>
              </a:ext>
            </a:extLst>
          </p:cNvPr>
          <p:cNvSpPr txBox="1"/>
          <p:nvPr/>
        </p:nvSpPr>
        <p:spPr>
          <a:xfrm>
            <a:off x="1544472" y="1935523"/>
            <a:ext cx="910305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Are there any amenities or facilities (e.g., schools, parks, shopping centers) that are positively correlated with higher median house prices?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How do factors like proximity to public transportation, and access to major highways influence house prices in different suburbs?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Do crime rates affect house prices ?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8AEBE7-B049-B908-67FD-8BF6BEA554ED}"/>
              </a:ext>
            </a:extLst>
          </p:cNvPr>
          <p:cNvSpPr txBox="1">
            <a:spLocks/>
          </p:cNvSpPr>
          <p:nvPr/>
        </p:nvSpPr>
        <p:spPr>
          <a:xfrm>
            <a:off x="2430161" y="1060217"/>
            <a:ext cx="6969211" cy="5708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/>
              <a:t>OTHER FACTORS THAT MIGHT IMPACT HOUSE PRICES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18391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433</TotalTime>
  <Words>420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Slack-Lato</vt:lpstr>
      <vt:lpstr>Parallax</vt:lpstr>
      <vt:lpstr>Market Research Real Estate Prices in South Australian Suburbs 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 into real estate prices in South Australian suburbs over the last 7 years </dc:title>
  <dc:creator>Magdalene Singh</dc:creator>
  <cp:lastModifiedBy>Magdalene Singh</cp:lastModifiedBy>
  <cp:revision>2</cp:revision>
  <dcterms:created xsi:type="dcterms:W3CDTF">2023-08-03T00:00:57Z</dcterms:created>
  <dcterms:modified xsi:type="dcterms:W3CDTF">2023-08-03T07:14:28Z</dcterms:modified>
</cp:coreProperties>
</file>