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0"/>
  </p:notesMasterIdLst>
  <p:handoutMasterIdLst>
    <p:handoutMasterId r:id="rId21"/>
  </p:handoutMasterIdLst>
  <p:sldIdLst>
    <p:sldId id="257" r:id="rId5"/>
    <p:sldId id="389" r:id="rId6"/>
    <p:sldId id="400" r:id="rId7"/>
    <p:sldId id="317" r:id="rId8"/>
    <p:sldId id="277" r:id="rId9"/>
    <p:sldId id="392" r:id="rId10"/>
    <p:sldId id="393" r:id="rId11"/>
    <p:sldId id="394" r:id="rId12"/>
    <p:sldId id="399" r:id="rId13"/>
    <p:sldId id="278" r:id="rId14"/>
    <p:sldId id="395" r:id="rId15"/>
    <p:sldId id="397" r:id="rId16"/>
    <p:sldId id="398" r:id="rId17"/>
    <p:sldId id="401" r:id="rId18"/>
    <p:sldId id="40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58" autoAdjust="0"/>
    <p:restoredTop sz="93725" autoAdjust="0"/>
  </p:normalViewPr>
  <p:slideViewPr>
    <p:cSldViewPr snapToGrid="0">
      <p:cViewPr varScale="1">
        <p:scale>
          <a:sx n="82" d="100"/>
          <a:sy n="82" d="100"/>
        </p:scale>
        <p:origin x="542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2849" y="3107051"/>
            <a:ext cx="5959151" cy="434349"/>
          </a:xfrm>
        </p:spPr>
        <p:txBody>
          <a:bodyPr anchor="b" anchorCtr="0">
            <a:normAutofit fontScale="90000"/>
          </a:bodyPr>
          <a:lstStyle/>
          <a:p>
            <a:pPr algn="ctr"/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232849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10637" y="3324225"/>
            <a:ext cx="3565524" cy="43435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Dack</a:t>
            </a:r>
            <a:r>
              <a:rPr lang="en-US" dirty="0"/>
              <a:t> - 6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4B6097-E0CC-C78E-98E4-47D2BD615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23284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2DFE6E-FAEF-37D7-7111-A9B309BA72EE}"/>
              </a:ext>
            </a:extLst>
          </p:cNvPr>
          <p:cNvSpPr txBox="1"/>
          <p:nvPr/>
        </p:nvSpPr>
        <p:spPr>
          <a:xfrm>
            <a:off x="7490570" y="3758574"/>
            <a:ext cx="3685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VÕ GIA KHANG</a:t>
            </a:r>
          </a:p>
          <a:p>
            <a:pPr algn="ctr"/>
            <a:r>
              <a:rPr lang="en-US" dirty="0"/>
              <a:t>NGUYỄN  THANH  THUẬN</a:t>
            </a:r>
          </a:p>
          <a:p>
            <a:pPr algn="ctr"/>
            <a:r>
              <a:rPr lang="en-US" dirty="0"/>
              <a:t>TRẦN  VĂN HÒA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BF2806-7C32-5989-897A-324665038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6286"/>
            <a:ext cx="12191999" cy="5551713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0E80C119-D757-D75F-97FB-E3351AB8F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5280769" cy="633109"/>
          </a:xfrm>
        </p:spPr>
        <p:txBody>
          <a:bodyPr/>
          <a:lstStyle/>
          <a:p>
            <a:r>
              <a:rPr lang="en-US" sz="4000" dirty="0"/>
              <a:t>IV) API</a:t>
            </a:r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5280769" cy="633109"/>
          </a:xfrm>
        </p:spPr>
        <p:txBody>
          <a:bodyPr/>
          <a:lstStyle/>
          <a:p>
            <a:r>
              <a:rPr lang="en-US" sz="4000" dirty="0"/>
              <a:t>V) JMETER: 100 USER</a:t>
            </a:r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600454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5CC160-EA76-B701-9D4A-B8A440AC4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210" y="1087019"/>
            <a:ext cx="7262063" cy="56756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A92C23-D2FE-8B88-911F-2CBDE65F2119}"/>
              </a:ext>
            </a:extLst>
          </p:cNvPr>
          <p:cNvSpPr txBox="1"/>
          <p:nvPr/>
        </p:nvSpPr>
        <p:spPr>
          <a:xfrm>
            <a:off x="576409" y="1427987"/>
            <a:ext cx="36656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sever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Thread Group 1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response time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Throughput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cao,cho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tưởng,thời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request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17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214785"/>
            <a:ext cx="6027218" cy="634301"/>
          </a:xfrm>
        </p:spPr>
        <p:txBody>
          <a:bodyPr/>
          <a:lstStyle/>
          <a:p>
            <a:r>
              <a:rPr lang="en-US" sz="4000" dirty="0"/>
              <a:t>V) JMETER: 1000 USER</a:t>
            </a:r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600454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6" name="Picture 15" descr="Không có mô tả.">
            <a:extLst>
              <a:ext uri="{FF2B5EF4-FFF2-40B4-BE49-F238E27FC236}">
                <a16:creationId xmlns:a16="http://schemas.microsoft.com/office/drawing/2014/main" id="{002DAAD8-E32F-43F2-A72B-22D7FD5268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354" y="1245996"/>
            <a:ext cx="7037021" cy="52896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C1B54E-EB74-3BE7-A0D6-6D090621C429}"/>
              </a:ext>
            </a:extLst>
          </p:cNvPr>
          <p:cNvSpPr txBox="1"/>
          <p:nvPr/>
        </p:nvSpPr>
        <p:spPr>
          <a:xfrm>
            <a:off x="411982" y="1436914"/>
            <a:ext cx="40889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sever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Thread Group 2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response time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Throughput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cao,cho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tưởng,thời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request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6444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81781" cy="633109"/>
          </a:xfrm>
        </p:spPr>
        <p:txBody>
          <a:bodyPr/>
          <a:lstStyle/>
          <a:p>
            <a:r>
              <a:rPr lang="en-US" sz="4000" dirty="0"/>
              <a:t>V) JMETER: 10000 USER</a:t>
            </a:r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600454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1" name="Picture 10" descr="Không có mô tả.">
            <a:extLst>
              <a:ext uri="{FF2B5EF4-FFF2-40B4-BE49-F238E27FC236}">
                <a16:creationId xmlns:a16="http://schemas.microsoft.com/office/drawing/2014/main" id="{F5536E62-E172-9B5F-4312-71F00EC379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976" y="1296237"/>
            <a:ext cx="7110644" cy="53469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C43432-9331-9779-FDE6-00AF098E8B57}"/>
              </a:ext>
            </a:extLst>
          </p:cNvPr>
          <p:cNvSpPr txBox="1"/>
          <p:nvPr/>
        </p:nvSpPr>
        <p:spPr>
          <a:xfrm>
            <a:off x="457200" y="1444141"/>
            <a:ext cx="37602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sever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Thread Group 3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response time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Throughput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thấp,đây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lúc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Performance test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fail.thời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cao,và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request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xét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sever.nhưng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vẫn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chấp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52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81781" cy="633109"/>
          </a:xfrm>
        </p:spPr>
        <p:txBody>
          <a:bodyPr/>
          <a:lstStyle/>
          <a:p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/>
              <a:t>công</a:t>
            </a:r>
            <a:r>
              <a:rPr lang="en-US" sz="4000" dirty="0"/>
              <a:t> </a:t>
            </a:r>
            <a:r>
              <a:rPr lang="en-US" sz="4000" dirty="0" err="1"/>
              <a:t>nhiệm</a:t>
            </a:r>
            <a:r>
              <a:rPr lang="en-US" sz="4000" dirty="0"/>
              <a:t> </a:t>
            </a:r>
            <a:r>
              <a:rPr lang="en-US" sz="4000" dirty="0" err="1"/>
              <a:t>vụ</a:t>
            </a:r>
            <a:endParaRPr lang="en-US" sz="4000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600454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CCFCB-B502-260E-8978-915B9DEF3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316" y="1182384"/>
            <a:ext cx="11865368" cy="567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63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600454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 descr="Hình ảnh cảm ơn đã lắng nghe đẹp">
            <a:extLst>
              <a:ext uri="{FF2B5EF4-FFF2-40B4-BE49-F238E27FC236}">
                <a16:creationId xmlns:a16="http://schemas.microsoft.com/office/drawing/2014/main" id="{2252078E-9326-43AF-67A7-728207880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0435"/>
            <a:ext cx="12192000" cy="694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56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5280769" cy="633109"/>
          </a:xfrm>
        </p:spPr>
        <p:txBody>
          <a:bodyPr/>
          <a:lstStyle/>
          <a:p>
            <a:r>
              <a:rPr lang="en-US" sz="4000" dirty="0"/>
              <a:t>I)MANUAL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59557"/>
            <a:ext cx="4534321" cy="4993767"/>
          </a:xfrm>
        </p:spPr>
        <p:txBody>
          <a:bodyPr/>
          <a:lstStyle/>
          <a:p>
            <a:r>
              <a:rPr lang="en-US" dirty="0"/>
              <a:t>+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mãi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giỏ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5280769" cy="633109"/>
          </a:xfrm>
        </p:spPr>
        <p:txBody>
          <a:bodyPr/>
          <a:lstStyle/>
          <a:p>
            <a:r>
              <a:rPr lang="en-US" sz="4000" dirty="0"/>
              <a:t>I)MANUAL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59558"/>
            <a:ext cx="4534321" cy="429050"/>
          </a:xfrm>
        </p:spPr>
        <p:txBody>
          <a:bodyPr/>
          <a:lstStyle/>
          <a:p>
            <a:r>
              <a:rPr lang="en-US" dirty="0"/>
              <a:t>+System test</a:t>
            </a:r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FED6F-0294-D6E8-440D-9EA93C3EB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965782"/>
            <a:ext cx="12192000" cy="489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6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B09830D-E9EB-813A-C944-5EE417080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9068"/>
            <a:ext cx="12192000" cy="33911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E91368-70A3-3140-EB47-0F5900788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63991"/>
            <a:ext cx="12192000" cy="349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0253729-E1C7-D531-6DCC-FA4283E9C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4441"/>
            <a:ext cx="1219200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5280769" cy="633109"/>
          </a:xfrm>
        </p:spPr>
        <p:txBody>
          <a:bodyPr/>
          <a:lstStyle/>
          <a:p>
            <a:r>
              <a:rPr lang="en-US" sz="4000" dirty="0"/>
              <a:t>II) JUNIT5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59557"/>
            <a:ext cx="4534321" cy="4993767"/>
          </a:xfrm>
        </p:spPr>
        <p:txBody>
          <a:bodyPr/>
          <a:lstStyle/>
          <a:p>
            <a:r>
              <a:rPr lang="en-US" dirty="0"/>
              <a:t>+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Giỏ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2B14C-D025-A8F5-5E4E-13155797C1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3426" y="266700"/>
            <a:ext cx="8755062" cy="624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8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5280769" cy="633109"/>
          </a:xfrm>
        </p:spPr>
        <p:txBody>
          <a:bodyPr/>
          <a:lstStyle/>
          <a:p>
            <a:r>
              <a:rPr lang="en-US" sz="4000" dirty="0"/>
              <a:t>III)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59557"/>
            <a:ext cx="4534321" cy="4993767"/>
          </a:xfrm>
        </p:spPr>
        <p:txBody>
          <a:bodyPr/>
          <a:lstStyle/>
          <a:p>
            <a:r>
              <a:rPr lang="en-US" dirty="0"/>
              <a:t>+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Giỏ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600454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D3A891-38CF-8BF3-D24D-FCA080902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3843" y="1175985"/>
            <a:ext cx="9400032" cy="548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96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5280769" cy="633109"/>
          </a:xfrm>
        </p:spPr>
        <p:txBody>
          <a:bodyPr/>
          <a:lstStyle/>
          <a:p>
            <a:r>
              <a:rPr lang="en-US" sz="4000" dirty="0"/>
              <a:t>IV) API</a:t>
            </a:r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600454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E8DDF5-617D-A84E-61B8-9B1264CDC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82383"/>
            <a:ext cx="12192000" cy="567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83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5280769" cy="633109"/>
          </a:xfrm>
        </p:spPr>
        <p:txBody>
          <a:bodyPr/>
          <a:lstStyle/>
          <a:p>
            <a:r>
              <a:rPr lang="en-US" sz="4000" dirty="0"/>
              <a:t>IV) API</a:t>
            </a:r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600454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8733AD-5D70-3C62-989C-95C0FA4171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82385"/>
            <a:ext cx="12211859" cy="567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2774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{22005084-345F-426A-A574-BAC60F44D38B}tf33713516_win32</Template>
  <TotalTime>108</TotalTime>
  <Words>424</Words>
  <Application>Microsoft Office PowerPoint</Application>
  <PresentationFormat>Widescreen</PresentationFormat>
  <Paragraphs>80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Calibri</vt:lpstr>
      <vt:lpstr>Gill Sans MT</vt:lpstr>
      <vt:lpstr>Times New Roman</vt:lpstr>
      <vt:lpstr>Walbaum Display</vt:lpstr>
      <vt:lpstr>3DFloatVTI</vt:lpstr>
      <vt:lpstr>Báo cáo thực hành </vt:lpstr>
      <vt:lpstr>I)MANUAL TESTING</vt:lpstr>
      <vt:lpstr>I)MANUAL TESTING</vt:lpstr>
      <vt:lpstr>PowerPoint Presentation</vt:lpstr>
      <vt:lpstr>PowerPoint Presentation</vt:lpstr>
      <vt:lpstr>II) JUNIT5</vt:lpstr>
      <vt:lpstr>III) SELENIUM</vt:lpstr>
      <vt:lpstr>IV) API</vt:lpstr>
      <vt:lpstr>IV) API</vt:lpstr>
      <vt:lpstr>IV) API</vt:lpstr>
      <vt:lpstr>V) JMETER: 100 USER</vt:lpstr>
      <vt:lpstr>V) JMETER: 1000 USER</vt:lpstr>
      <vt:lpstr>V) JMETER: 10000 USER</vt:lpstr>
      <vt:lpstr>Phân công nhiệm vụ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thực hành </dc:title>
  <dc:creator>Tran Van Hoa</dc:creator>
  <cp:lastModifiedBy>Tran Van Hoa</cp:lastModifiedBy>
  <cp:revision>1</cp:revision>
  <dcterms:created xsi:type="dcterms:W3CDTF">2022-07-15T00:07:51Z</dcterms:created>
  <dcterms:modified xsi:type="dcterms:W3CDTF">2022-07-15T01:56:24Z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