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58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2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95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0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83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7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7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3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3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0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61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5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F3A4-FB98-764C-A562-282129900D8A}" type="datetimeFigureOut">
              <a:rPr lang="de-DE" smtClean="0"/>
              <a:t>08.04.18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401E-14E9-A94C-96EB-F5793017B33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53200" y="274638"/>
            <a:ext cx="2184400" cy="3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ui-org/material-ui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Zwischenreview</a:t>
            </a:r>
            <a:br>
              <a:rPr lang="de-DE" dirty="0" smtClean="0"/>
            </a:br>
            <a:r>
              <a:rPr lang="de-DE" dirty="0" err="1" smtClean="0"/>
              <a:t>wodds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Kevin Kirn, Hoang </a:t>
            </a:r>
            <a:r>
              <a:rPr lang="de-DE" dirty="0" smtClean="0"/>
              <a:t>Tran</a:t>
            </a:r>
          </a:p>
          <a:p>
            <a:r>
              <a:rPr lang="de-DE" sz="2500" dirty="0" smtClean="0"/>
              <a:t>09.04.2018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428825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Spielübersicht</a:t>
            </a:r>
            <a:endParaRPr lang="de-DE" sz="30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/>
          <a:srcRect l="460" t="11714" r="2508" b="1157"/>
          <a:stretch/>
        </p:blipFill>
        <p:spPr>
          <a:xfrm>
            <a:off x="550868" y="1231781"/>
            <a:ext cx="8042264" cy="59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8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Rangliste / Gruppe</a:t>
            </a:r>
            <a:endParaRPr lang="de-DE" sz="30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"/>
          <a:srcRect l="1137" t="16399" r="6267" b="1157"/>
          <a:stretch/>
        </p:blipFill>
        <p:spPr>
          <a:xfrm>
            <a:off x="2462784" y="1310604"/>
            <a:ext cx="4218432" cy="51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6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60614"/>
            <a:ext cx="8229600" cy="1143000"/>
          </a:xfrm>
        </p:spPr>
        <p:txBody>
          <a:bodyPr>
            <a:normAutofit/>
          </a:bodyPr>
          <a:lstStyle/>
          <a:p>
            <a:r>
              <a:rPr lang="de-DE" sz="3000" dirty="0" smtClean="0"/>
              <a:t>DB Layout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38830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DB Layout</a:t>
            </a:r>
            <a:endParaRPr lang="de-DE" sz="3000" dirty="0"/>
          </a:p>
        </p:txBody>
      </p:sp>
      <p:pic>
        <p:nvPicPr>
          <p:cNvPr id="2" name="Bild 1" descr="Bildschirmfoto 2018-04-08 um 11.0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9" y="1327481"/>
            <a:ext cx="7445542" cy="52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0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60614"/>
            <a:ext cx="8229600" cy="1143000"/>
          </a:xfrm>
        </p:spPr>
        <p:txBody>
          <a:bodyPr>
            <a:normAutofit/>
          </a:bodyPr>
          <a:lstStyle/>
          <a:p>
            <a:r>
              <a:rPr lang="de-DE" sz="3000" dirty="0" smtClean="0"/>
              <a:t>Backend / Frontend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39576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Backend</a:t>
            </a:r>
            <a:endParaRPr lang="de-DE" sz="3000" dirty="0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sz="3000" dirty="0" smtClean="0"/>
              <a:t>Spring</a:t>
            </a:r>
          </a:p>
          <a:p>
            <a:pPr lvl="1"/>
            <a:r>
              <a:rPr lang="de-DE" sz="2600" dirty="0" smtClean="0"/>
              <a:t>Authentifizierung mit Spring Security</a:t>
            </a:r>
          </a:p>
          <a:p>
            <a:pPr lvl="1"/>
            <a:r>
              <a:rPr lang="de-DE" sz="2600" dirty="0" smtClean="0"/>
              <a:t>Basic Authentication (SESSION / Cookie)</a:t>
            </a:r>
          </a:p>
          <a:p>
            <a:r>
              <a:rPr lang="de-DE" sz="3000" dirty="0" smtClean="0"/>
              <a:t>Datenbank</a:t>
            </a:r>
          </a:p>
          <a:p>
            <a:pPr lvl="1"/>
            <a:r>
              <a:rPr lang="de-DE" sz="2600" dirty="0" smtClean="0"/>
              <a:t>MySQL</a:t>
            </a:r>
          </a:p>
          <a:p>
            <a:pPr lvl="1"/>
            <a:r>
              <a:rPr lang="de-DE" sz="2600" dirty="0" smtClean="0"/>
              <a:t>Vollständig durch JPA/</a:t>
            </a:r>
            <a:r>
              <a:rPr lang="de-DE" sz="2600" dirty="0" err="1" smtClean="0"/>
              <a:t>Hibernate</a:t>
            </a:r>
            <a:r>
              <a:rPr lang="de-DE" sz="2600" dirty="0" smtClean="0"/>
              <a:t> generiert</a:t>
            </a:r>
          </a:p>
          <a:p>
            <a:pPr lvl="1"/>
            <a:r>
              <a:rPr lang="de-DE" sz="2400" dirty="0" err="1">
                <a:latin typeface="Courier"/>
                <a:cs typeface="Courier"/>
              </a:rPr>
              <a:t>spring.jpa.hibernate.ddl</a:t>
            </a:r>
            <a:r>
              <a:rPr lang="de-DE" sz="2400" dirty="0">
                <a:latin typeface="Courier"/>
                <a:cs typeface="Courier"/>
              </a:rPr>
              <a:t>-auto=</a:t>
            </a:r>
            <a:r>
              <a:rPr lang="de-DE" sz="2400" dirty="0" smtClean="0">
                <a:solidFill>
                  <a:srgbClr val="0000FF"/>
                </a:solidFill>
                <a:latin typeface="Courier"/>
                <a:cs typeface="Courier"/>
              </a:rPr>
              <a:t>update</a:t>
            </a:r>
          </a:p>
          <a:p>
            <a:pPr lvl="1"/>
            <a:r>
              <a:rPr lang="de-DE" sz="2600" dirty="0" smtClean="0"/>
              <a:t>Seeding mittels </a:t>
            </a:r>
            <a:r>
              <a:rPr lang="de-DE" sz="2400" dirty="0" err="1">
                <a:latin typeface="Courier"/>
                <a:cs typeface="Courier"/>
              </a:rPr>
              <a:t>CommandLineRunner</a:t>
            </a:r>
            <a:endParaRPr lang="de-DE" sz="2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6442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Frontend</a:t>
            </a:r>
            <a:endParaRPr lang="de-DE" sz="3000" dirty="0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sz="3000" dirty="0" smtClean="0"/>
              <a:t>Material UI</a:t>
            </a:r>
          </a:p>
          <a:p>
            <a:pPr lvl="1"/>
            <a:r>
              <a:rPr lang="de-DE" sz="2600" dirty="0" smtClean="0"/>
              <a:t>React </a:t>
            </a:r>
            <a:r>
              <a:rPr lang="de-DE" sz="2600" dirty="0" err="1" smtClean="0"/>
              <a:t>component</a:t>
            </a:r>
            <a:r>
              <a:rPr lang="de-DE" sz="2600" dirty="0" smtClean="0"/>
              <a:t> </a:t>
            </a:r>
            <a:r>
              <a:rPr lang="de-DE" sz="2600" dirty="0" smtClean="0">
                <a:hlinkClick r:id="rId2"/>
              </a:rPr>
              <a:t>https://github.com/mui-org/material-ui</a:t>
            </a:r>
            <a:r>
              <a:rPr lang="de-DE" sz="2600" dirty="0" smtClean="0"/>
              <a:t> </a:t>
            </a:r>
          </a:p>
          <a:p>
            <a:r>
              <a:rPr lang="de-DE" sz="3000" dirty="0" smtClean="0"/>
              <a:t>React</a:t>
            </a:r>
          </a:p>
          <a:p>
            <a:pPr lvl="1"/>
            <a:r>
              <a:rPr lang="de-DE" sz="2600" dirty="0" smtClean="0"/>
              <a:t>Redux für State Management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de-DE" sz="2600" dirty="0" smtClean="0"/>
              <a:t>    </a:t>
            </a:r>
            <a:r>
              <a:rPr lang="de-DE" sz="2000" i="1" dirty="0" smtClean="0"/>
              <a:t>erst </a:t>
            </a:r>
            <a:r>
              <a:rPr lang="de-DE" sz="2000" i="1" dirty="0" err="1" smtClean="0"/>
              <a:t>Flux</a:t>
            </a:r>
            <a:r>
              <a:rPr lang="de-DE" sz="2000" i="1" dirty="0" smtClean="0"/>
              <a:t> </a:t>
            </a:r>
            <a:r>
              <a:rPr lang="de-DE" sz="2000" i="1" dirty="0" smtClean="0"/>
              <a:t>ausprobiert</a:t>
            </a:r>
            <a:endParaRPr lang="de-DE" sz="2000" i="1" dirty="0"/>
          </a:p>
          <a:p>
            <a:pPr lvl="1"/>
            <a:r>
              <a:rPr lang="de-DE" sz="2600" dirty="0" err="1" smtClean="0"/>
              <a:t>React-Localization</a:t>
            </a:r>
            <a:r>
              <a:rPr lang="de-DE" sz="2600" dirty="0" smtClean="0"/>
              <a:t> für Mehrsprachigkeit</a:t>
            </a:r>
          </a:p>
          <a:p>
            <a:pPr lvl="1"/>
            <a:r>
              <a:rPr lang="de-DE" sz="2600" dirty="0" err="1" smtClean="0"/>
              <a:t>React</a:t>
            </a:r>
            <a:r>
              <a:rPr lang="de-DE" sz="2600" dirty="0" smtClean="0"/>
              <a:t>-Router für SPA Navigation</a:t>
            </a:r>
            <a:endParaRPr lang="de-DE" sz="2600" dirty="0" smtClean="0"/>
          </a:p>
        </p:txBody>
      </p:sp>
    </p:spTree>
    <p:extLst>
      <p:ext uri="{BB962C8B-B14F-4D97-AF65-F5344CB8AC3E}">
        <p14:creationId xmlns:p14="http://schemas.microsoft.com/office/powerpoint/2010/main" val="235275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Aktuelle Probleme</a:t>
            </a:r>
            <a:endParaRPr lang="de-DE" sz="3000" dirty="0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sz="2600" dirty="0" smtClean="0"/>
              <a:t>Routing funktioniert noch nicht wie gewollt</a:t>
            </a:r>
          </a:p>
          <a:p>
            <a:r>
              <a:rPr lang="de-DE" sz="2600" dirty="0" err="1" smtClean="0"/>
              <a:t>Redux</a:t>
            </a:r>
            <a:r>
              <a:rPr lang="de-DE" sz="2600" dirty="0" smtClean="0"/>
              <a:t> </a:t>
            </a:r>
            <a:r>
              <a:rPr lang="de-DE" sz="2600" dirty="0" err="1" smtClean="0"/>
              <a:t>Know-How</a:t>
            </a:r>
            <a:endParaRPr lang="de-DE" sz="2600" dirty="0" smtClean="0"/>
          </a:p>
        </p:txBody>
      </p:sp>
    </p:spTree>
    <p:extLst>
      <p:ext uri="{BB962C8B-B14F-4D97-AF65-F5344CB8AC3E}">
        <p14:creationId xmlns:p14="http://schemas.microsoft.com/office/powerpoint/2010/main" val="216018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Fragen	</a:t>
            </a:r>
            <a:endParaRPr lang="de-DE" sz="3000" dirty="0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lnSpc>
                <a:spcPct val="60000"/>
              </a:lnSpc>
              <a:buNone/>
            </a:pPr>
            <a:endParaRPr lang="de-DE" sz="15000" dirty="0" smtClean="0"/>
          </a:p>
          <a:p>
            <a:pPr marL="0" indent="0" algn="ctr">
              <a:lnSpc>
                <a:spcPct val="60000"/>
              </a:lnSpc>
              <a:buNone/>
            </a:pPr>
            <a:endParaRPr lang="de-DE" sz="15000" dirty="0" smtClean="0">
              <a:solidFill>
                <a:srgbClr val="FF6600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40" y="1863465"/>
            <a:ext cx="3617388" cy="3617388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/>
          <a:srcRect r="23139"/>
          <a:stretch/>
        </p:blipFill>
        <p:spPr>
          <a:xfrm>
            <a:off x="2073215" y="3133408"/>
            <a:ext cx="1774865" cy="230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5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000" dirty="0" smtClean="0"/>
              <a:t>GUI </a:t>
            </a:r>
            <a:r>
              <a:rPr lang="de-DE" sz="3000" dirty="0" smtClean="0"/>
              <a:t>Prototype</a:t>
            </a:r>
          </a:p>
          <a:p>
            <a:r>
              <a:rPr lang="de-DE" sz="3000" dirty="0" smtClean="0"/>
              <a:t>DB Layout</a:t>
            </a:r>
          </a:p>
          <a:p>
            <a:r>
              <a:rPr lang="de-DE" sz="3000" dirty="0" smtClean="0"/>
              <a:t>Backend / Frontend</a:t>
            </a:r>
          </a:p>
          <a:p>
            <a:r>
              <a:rPr lang="de-DE" sz="3000" dirty="0" smtClean="0"/>
              <a:t>Aktuelle Probleme</a:t>
            </a:r>
          </a:p>
          <a:p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9500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60614"/>
            <a:ext cx="8229600" cy="1143000"/>
          </a:xfrm>
        </p:spPr>
        <p:txBody>
          <a:bodyPr>
            <a:normAutofit/>
          </a:bodyPr>
          <a:lstStyle/>
          <a:p>
            <a:r>
              <a:rPr lang="de-DE" sz="3000" dirty="0" smtClean="0"/>
              <a:t>GUI Prototype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34651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Bildschirmfoto 2018-04-08 um 10.14.1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5546" r="25331" b="20757"/>
          <a:stretch/>
        </p:blipFill>
        <p:spPr>
          <a:xfrm>
            <a:off x="2276915" y="1337092"/>
            <a:ext cx="4590170" cy="4183817"/>
          </a:xfr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Login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7199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000" dirty="0" smtClean="0"/>
              <a:t>Account erstellen</a:t>
            </a:r>
            <a:endParaRPr lang="de-DE" sz="3000" dirty="0"/>
          </a:p>
        </p:txBody>
      </p:sp>
      <p:pic>
        <p:nvPicPr>
          <p:cNvPr id="4" name="Inhaltsplatzhalter 3" descr="Bildschirmfoto 2018-04-08 um 10.17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0" t="10741" r="16964" b="16013"/>
          <a:stretch/>
        </p:blipFill>
        <p:spPr>
          <a:xfrm>
            <a:off x="1515711" y="1317965"/>
            <a:ext cx="6112577" cy="4222071"/>
          </a:xfrm>
        </p:spPr>
      </p:pic>
    </p:spTree>
    <p:extLst>
      <p:ext uri="{BB962C8B-B14F-4D97-AF65-F5344CB8AC3E}">
        <p14:creationId xmlns:p14="http://schemas.microsoft.com/office/powerpoint/2010/main" val="264217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Bildschirmfoto 2018-04-08 um 10.15.3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12128" r="15941" b="18366"/>
          <a:stretch/>
        </p:blipFill>
        <p:spPr>
          <a:xfrm>
            <a:off x="1584565" y="1352394"/>
            <a:ext cx="5974870" cy="4153213"/>
          </a:xfr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Account erstellen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42004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err="1"/>
              <a:t>a</a:t>
            </a:r>
            <a:r>
              <a:rPr lang="de-DE" sz="3000" dirty="0" err="1" smtClean="0"/>
              <a:t>dorable.io</a:t>
            </a:r>
            <a:endParaRPr lang="de-DE" sz="3000" dirty="0"/>
          </a:p>
        </p:txBody>
      </p:sp>
      <p:pic>
        <p:nvPicPr>
          <p:cNvPr id="2" name="Bild 1" descr="Bildschirmfoto 2018-04-08 um 10.32.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5" b="1492"/>
          <a:stretch/>
        </p:blipFill>
        <p:spPr>
          <a:xfrm>
            <a:off x="1136638" y="1359759"/>
            <a:ext cx="6870724" cy="50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7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Account verifizieren</a:t>
            </a:r>
            <a:endParaRPr lang="de-DE" sz="3000" dirty="0"/>
          </a:p>
        </p:txBody>
      </p:sp>
      <p:pic>
        <p:nvPicPr>
          <p:cNvPr id="3" name="Bild 2" descr="Bildschirmfoto 2018-04-08 um 10.35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076450"/>
            <a:ext cx="4368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8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Password-</a:t>
            </a:r>
            <a:r>
              <a:rPr lang="de-DE" sz="3000" dirty="0" err="1" smtClean="0"/>
              <a:t>Reset</a:t>
            </a:r>
            <a:endParaRPr lang="de-DE" sz="3000" dirty="0"/>
          </a:p>
        </p:txBody>
      </p:sp>
      <p:pic>
        <p:nvPicPr>
          <p:cNvPr id="2" name="Bild 1" descr="resetp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6" t="20563" r="37084" b="50387"/>
          <a:stretch/>
        </p:blipFill>
        <p:spPr>
          <a:xfrm>
            <a:off x="2719046" y="2532420"/>
            <a:ext cx="3705907" cy="25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Bildschirmpräsentation (4:3)</PresentationFormat>
  <Paragraphs>41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Office-Design</vt:lpstr>
      <vt:lpstr>Zwischenreview wodds </vt:lpstr>
      <vt:lpstr>Agenda</vt:lpstr>
      <vt:lpstr>GUI Prototype</vt:lpstr>
      <vt:lpstr>Login</vt:lpstr>
      <vt:lpstr>Account erstellen</vt:lpstr>
      <vt:lpstr>Account erstellen</vt:lpstr>
      <vt:lpstr>adorable.io</vt:lpstr>
      <vt:lpstr>Account verifizieren</vt:lpstr>
      <vt:lpstr>Password-Reset</vt:lpstr>
      <vt:lpstr>Spielübersicht</vt:lpstr>
      <vt:lpstr>Rangliste / Gruppe</vt:lpstr>
      <vt:lpstr>DB Layout</vt:lpstr>
      <vt:lpstr>DB Layout</vt:lpstr>
      <vt:lpstr>Backend / Frontend</vt:lpstr>
      <vt:lpstr>Backend</vt:lpstr>
      <vt:lpstr>Frontend</vt:lpstr>
      <vt:lpstr>Aktuelle Probleme</vt:lpstr>
      <vt:lpstr>Fragen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Zwischenreview wodds </dc:title>
  <dc:creator>Kevin Kirn</dc:creator>
  <cp:lastModifiedBy>Kevin Kirn</cp:lastModifiedBy>
  <cp:revision>61</cp:revision>
  <dcterms:created xsi:type="dcterms:W3CDTF">2018-04-08T08:17:28Z</dcterms:created>
  <dcterms:modified xsi:type="dcterms:W3CDTF">2018-04-08T09:34:58Z</dcterms:modified>
</cp:coreProperties>
</file>