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Questrial"/>
      <p:regular r:id="rId1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0FA42EF-83D6-466C-9CDC-3B7188A623BE}">
  <a:tblStyle styleId="{E0FA42EF-83D6-466C-9CDC-3B7188A623BE}"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5B50379B-9BE3-421A-AB02-C8315E78305A}"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DF4932D1-6209-4329-8014-76FB2EE6B12B}" styleName="Table_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Questria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 name="Shape 13"/>
          <p:cNvSpPr txBox="1"/>
          <p:nvPr>
            <p:ph type="ctrTitle"/>
          </p:nvPr>
        </p:nvSpPr>
        <p:spPr>
          <a:xfrm>
            <a:off x="1751011" y="1300784"/>
            <a:ext cx="8689975" cy="2509212"/>
          </a:xfrm>
          <a:prstGeom prst="rect">
            <a:avLst/>
          </a:prstGeom>
          <a:noFill/>
          <a:ln>
            <a:noFill/>
          </a:ln>
        </p:spPr>
        <p:txBody>
          <a:bodyPr anchorCtr="0" anchor="b" bIns="91425" lIns="91425" rIns="91425" tIns="91425"/>
          <a:lstStyle>
            <a:lvl1pPr indent="0" marL="0" marR="0" rtl="0" algn="ctr">
              <a:lnSpc>
                <a:spcPct val="90000"/>
              </a:lnSpc>
              <a:spcBef>
                <a:spcPts val="0"/>
              </a:spcBef>
              <a:buClr>
                <a:schemeClr val="dk1"/>
              </a:buClr>
              <a:buFont typeface="Questrial"/>
              <a:buNone/>
              <a:defRPr b="0" baseline="0" i="0" sz="4800" u="none" cap="none" strike="noStrike">
                <a:solidFill>
                  <a:schemeClr val="dk1"/>
                </a:solidFill>
                <a:latin typeface="Questrial"/>
                <a:ea typeface="Questrial"/>
                <a:cs typeface="Questrial"/>
                <a:sym typeface="Quest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4" name="Shape 14"/>
          <p:cNvSpPr txBox="1"/>
          <p:nvPr>
            <p:ph idx="1" type="subTitle"/>
          </p:nvPr>
        </p:nvSpPr>
        <p:spPr>
          <a:xfrm>
            <a:off x="1751011" y="3886200"/>
            <a:ext cx="8689975" cy="1371598"/>
          </a:xfrm>
          <a:prstGeom prst="rect">
            <a:avLst/>
          </a:prstGeom>
          <a:noFill/>
          <a:ln>
            <a:noFill/>
          </a:ln>
        </p:spPr>
        <p:txBody>
          <a:bodyPr anchorCtr="0" anchor="t" bIns="91425" lIns="91425" rIns="91425" tIns="91425"/>
          <a:lstStyle>
            <a:lvl1pPr indent="0" marL="0" marR="0" rtl="0" algn="ctr">
              <a:lnSpc>
                <a:spcPct val="120000"/>
              </a:lnSpc>
              <a:spcBef>
                <a:spcPts val="1000"/>
              </a:spcBef>
              <a:buClr>
                <a:schemeClr val="dk1"/>
              </a:buClr>
              <a:buFont typeface="Arial"/>
              <a:buNone/>
              <a:defRPr b="0" baseline="0" i="0" sz="2200" u="none" cap="none" strike="noStrike">
                <a:solidFill>
                  <a:srgbClr val="7F7F7F"/>
                </a:solidFill>
                <a:latin typeface="Questrial"/>
                <a:ea typeface="Questrial"/>
                <a:cs typeface="Questrial"/>
                <a:sym typeface="Questrial"/>
              </a:defRPr>
            </a:lvl1pPr>
            <a:lvl2pPr indent="0" marL="457200" marR="0" rtl="0" algn="ctr">
              <a:lnSpc>
                <a:spcPct val="120000"/>
              </a:lnSpc>
              <a:spcBef>
                <a:spcPts val="500"/>
              </a:spcBef>
              <a:buClr>
                <a:schemeClr val="dk1"/>
              </a:buClr>
              <a:buFont typeface="Arial"/>
              <a:buNone/>
              <a:defRPr b="0" baseline="0" i="0" sz="2000" u="none" cap="none" strike="noStrike">
                <a:solidFill>
                  <a:schemeClr val="dk1"/>
                </a:solidFill>
                <a:latin typeface="Questrial"/>
                <a:ea typeface="Questrial"/>
                <a:cs typeface="Questrial"/>
                <a:sym typeface="Questrial"/>
              </a:defRPr>
            </a:lvl2pPr>
            <a:lvl3pPr indent="0" marL="914400" marR="0" rtl="0" algn="ctr">
              <a:lnSpc>
                <a:spcPct val="120000"/>
              </a:lnSpc>
              <a:spcBef>
                <a:spcPts val="500"/>
              </a:spcBef>
              <a:buClr>
                <a:schemeClr val="dk1"/>
              </a:buClr>
              <a:buFont typeface="Arial"/>
              <a:buNone/>
              <a:defRPr b="0" baseline="0" i="0" sz="1800" u="none" cap="none" strike="noStrike">
                <a:solidFill>
                  <a:schemeClr val="dk1"/>
                </a:solidFill>
                <a:latin typeface="Questrial"/>
                <a:ea typeface="Questrial"/>
                <a:cs typeface="Questrial"/>
                <a:sym typeface="Questrial"/>
              </a:defRPr>
            </a:lvl3pPr>
            <a:lvl4pPr indent="0" marL="1371600" marR="0" rtl="0" algn="ctr">
              <a:lnSpc>
                <a:spcPct val="120000"/>
              </a:lnSpc>
              <a:spcBef>
                <a:spcPts val="500"/>
              </a:spcBef>
              <a:buClr>
                <a:schemeClr val="dk1"/>
              </a:buClr>
              <a:buFont typeface="Arial"/>
              <a:buNone/>
              <a:defRPr b="0" baseline="0" i="0" sz="1600" u="none" cap="none" strike="noStrike">
                <a:solidFill>
                  <a:schemeClr val="dk1"/>
                </a:solidFill>
                <a:latin typeface="Questrial"/>
                <a:ea typeface="Questrial"/>
                <a:cs typeface="Questrial"/>
                <a:sym typeface="Questrial"/>
              </a:defRPr>
            </a:lvl4pPr>
            <a:lvl5pPr indent="0" marL="1828800" marR="0" rtl="0" algn="ctr">
              <a:lnSpc>
                <a:spcPct val="120000"/>
              </a:lnSpc>
              <a:spcBef>
                <a:spcPts val="500"/>
              </a:spcBef>
              <a:buClr>
                <a:schemeClr val="dk1"/>
              </a:buClr>
              <a:buFont typeface="Arial"/>
              <a:buNone/>
              <a:defRPr b="0" baseline="0" i="0" sz="1600" u="none" cap="none" strike="noStrike">
                <a:solidFill>
                  <a:schemeClr val="dk1"/>
                </a:solidFill>
                <a:latin typeface="Questrial"/>
                <a:ea typeface="Questrial"/>
                <a:cs typeface="Questrial"/>
                <a:sym typeface="Questrial"/>
              </a:defRPr>
            </a:lvl5pPr>
            <a:lvl6pPr indent="0" marL="2286000" marR="0" rtl="0" algn="ctr">
              <a:lnSpc>
                <a:spcPct val="120000"/>
              </a:lnSpc>
              <a:spcBef>
                <a:spcPts val="500"/>
              </a:spcBef>
              <a:buClr>
                <a:schemeClr val="dk1"/>
              </a:buClr>
              <a:buFont typeface="Arial"/>
              <a:buNone/>
              <a:defRPr b="0" baseline="0" i="0" sz="1600" u="none" cap="none" strike="noStrike">
                <a:solidFill>
                  <a:schemeClr val="dk1"/>
                </a:solidFill>
                <a:latin typeface="Questrial"/>
                <a:ea typeface="Questrial"/>
                <a:cs typeface="Questrial"/>
                <a:sym typeface="Questrial"/>
              </a:defRPr>
            </a:lvl6pPr>
            <a:lvl7pPr indent="0" marL="2743200" marR="0" rtl="0" algn="ctr">
              <a:lnSpc>
                <a:spcPct val="120000"/>
              </a:lnSpc>
              <a:spcBef>
                <a:spcPts val="500"/>
              </a:spcBef>
              <a:buClr>
                <a:schemeClr val="dk1"/>
              </a:buClr>
              <a:buFont typeface="Arial"/>
              <a:buNone/>
              <a:defRPr b="0" baseline="0" i="0" sz="1600" u="none" cap="none" strike="noStrike">
                <a:solidFill>
                  <a:schemeClr val="dk1"/>
                </a:solidFill>
                <a:latin typeface="Questrial"/>
                <a:ea typeface="Questrial"/>
                <a:cs typeface="Questrial"/>
                <a:sym typeface="Questrial"/>
              </a:defRPr>
            </a:lvl7pPr>
            <a:lvl8pPr indent="0" marL="3200400" marR="0" rtl="0" algn="ctr">
              <a:lnSpc>
                <a:spcPct val="120000"/>
              </a:lnSpc>
              <a:spcBef>
                <a:spcPts val="500"/>
              </a:spcBef>
              <a:buClr>
                <a:schemeClr val="dk1"/>
              </a:buClr>
              <a:buFont typeface="Arial"/>
              <a:buNone/>
              <a:defRPr b="0" baseline="0" i="0" sz="1600" u="none" cap="none" strike="noStrike">
                <a:solidFill>
                  <a:schemeClr val="dk1"/>
                </a:solidFill>
                <a:latin typeface="Questrial"/>
                <a:ea typeface="Questrial"/>
                <a:cs typeface="Questrial"/>
                <a:sym typeface="Questrial"/>
              </a:defRPr>
            </a:lvl8pPr>
            <a:lvl9pPr indent="0" marL="3657600" marR="0" rtl="0" algn="ctr">
              <a:lnSpc>
                <a:spcPct val="120000"/>
              </a:lnSpc>
              <a:spcBef>
                <a:spcPts val="500"/>
              </a:spcBef>
              <a:buClr>
                <a:schemeClr val="dk1"/>
              </a:buClr>
              <a:buFont typeface="Arial"/>
              <a:buNone/>
              <a:defRPr b="0" baseline="0" i="0" sz="1600" u="none" cap="none" strike="noStrike">
                <a:solidFill>
                  <a:schemeClr val="dk1"/>
                </a:solidFill>
                <a:latin typeface="Questrial"/>
                <a:ea typeface="Questrial"/>
                <a:cs typeface="Questrial"/>
                <a:sym typeface="Questrial"/>
              </a:defRPr>
            </a:lvl9pPr>
          </a:lstStyle>
          <a:p/>
        </p:txBody>
      </p:sp>
      <p:sp>
        <p:nvSpPr>
          <p:cNvPr id="15" name="Shape 15"/>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6" name="Shape 16"/>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7" name="Shape 17"/>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77" name="Shape 77"/>
        <p:cNvGrpSpPr/>
        <p:nvPr/>
      </p:nvGrpSpPr>
      <p:grpSpPr>
        <a:xfrm>
          <a:off x="0" y="0"/>
          <a:ext cx="0" cy="0"/>
          <a:chOff x="0" y="0"/>
          <a:chExt cx="0" cy="0"/>
        </a:xfrm>
      </p:grpSpPr>
      <p:pic>
        <p:nvPicPr>
          <p:cNvPr id="78" name="Shape 7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9" name="Shape 79"/>
          <p:cNvSpPr txBox="1"/>
          <p:nvPr>
            <p:ph type="title"/>
          </p:nvPr>
        </p:nvSpPr>
        <p:spPr>
          <a:xfrm>
            <a:off x="913794" y="4289373"/>
            <a:ext cx="10364431" cy="811609"/>
          </a:xfrm>
          <a:prstGeom prst="rect">
            <a:avLst/>
          </a:prstGeom>
          <a:noFill/>
          <a:ln>
            <a:noFill/>
          </a:ln>
        </p:spPr>
        <p:txBody>
          <a:bodyPr anchorCtr="0" anchor="b" bIns="91425" lIns="91425" rIns="91425" tIns="91425"/>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p:nvPr>
            <p:ph idx="2" type="pic"/>
          </p:nvPr>
        </p:nvSpPr>
        <p:spPr>
          <a:xfrm>
            <a:off x="1184744" y="698260"/>
            <a:ext cx="9822531" cy="3214136"/>
          </a:xfrm>
          <a:prstGeom prst="roundRect">
            <a:avLst>
              <a:gd fmla="val 4944" name="adj"/>
            </a:avLst>
          </a:prstGeom>
          <a:noFill/>
          <a:ln cap="sq" cmpd="sng" w="82550">
            <a:solidFill>
              <a:srgbClr val="EAEAEA"/>
            </a:solidFill>
            <a:prstDash val="solid"/>
            <a:miter/>
            <a:headEnd len="med" w="med" type="none"/>
            <a:tailEnd len="med" w="med" type="none"/>
          </a:ln>
        </p:spPr>
        <p:txBody>
          <a:bodyPr anchorCtr="0" anchor="t" bIns="91425" lIns="91425" rIns="91425" tIns="91425"/>
          <a:lstStyle>
            <a:lvl1pPr indent="0" marL="0" marR="0" rtl="0" algn="ctr">
              <a:spcBef>
                <a:spcPts val="0"/>
              </a:spcBef>
              <a:buClr>
                <a:schemeClr val="dk1"/>
              </a:buClr>
              <a:buFont typeface="Questrial"/>
              <a:buNone/>
              <a:defRPr b="0" baseline="0" i="0" sz="3200" u="none" cap="none" strike="noStrike">
                <a:solidFill>
                  <a:schemeClr val="dk1"/>
                </a:solidFill>
                <a:latin typeface="Questrial"/>
                <a:ea typeface="Questrial"/>
                <a:cs typeface="Questrial"/>
                <a:sym typeface="Questrial"/>
              </a:defRPr>
            </a:lvl1pPr>
            <a:lvl2pPr indent="0" marL="457200" marR="0" rtl="0" algn="l">
              <a:spcBef>
                <a:spcPts val="0"/>
              </a:spcBef>
              <a:buClr>
                <a:schemeClr val="dk1"/>
              </a:buClr>
              <a:buFont typeface="Questrial"/>
              <a:buNone/>
              <a:defRPr b="0" baseline="0" i="0" sz="2800" u="none" cap="none" strike="noStrike">
                <a:solidFill>
                  <a:schemeClr val="dk1"/>
                </a:solidFill>
                <a:latin typeface="Questrial"/>
                <a:ea typeface="Questrial"/>
                <a:cs typeface="Questrial"/>
                <a:sym typeface="Questrial"/>
              </a:defRPr>
            </a:lvl2pPr>
            <a:lvl3pPr indent="0" marL="914400" marR="0" rtl="0" algn="l">
              <a:spcBef>
                <a:spcPts val="0"/>
              </a:spcBef>
              <a:buClr>
                <a:schemeClr val="dk1"/>
              </a:buClr>
              <a:buFont typeface="Questrial"/>
              <a:buNone/>
              <a:defRPr b="0" baseline="0" i="0" sz="2400" u="none" cap="none" strike="noStrike">
                <a:solidFill>
                  <a:schemeClr val="dk1"/>
                </a:solidFill>
                <a:latin typeface="Questrial"/>
                <a:ea typeface="Questrial"/>
                <a:cs typeface="Questrial"/>
                <a:sym typeface="Questrial"/>
              </a:defRPr>
            </a:lvl3pPr>
            <a:lvl4pPr indent="0" marL="13716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4pPr>
            <a:lvl5pPr indent="0" marL="18288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5pPr>
            <a:lvl6pPr indent="0" marL="22860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6pPr>
            <a:lvl7pPr indent="0" marL="27432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7pPr>
            <a:lvl8pPr indent="0" marL="32004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8pPr>
            <a:lvl9pPr indent="0" marL="36576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9pPr>
          </a:lstStyle>
          <a:p/>
        </p:txBody>
      </p:sp>
      <p:sp>
        <p:nvSpPr>
          <p:cNvPr id="81" name="Shape 81"/>
          <p:cNvSpPr txBox="1"/>
          <p:nvPr>
            <p:ph idx="1" type="body"/>
          </p:nvPr>
        </p:nvSpPr>
        <p:spPr>
          <a:xfrm>
            <a:off x="913774" y="5108728"/>
            <a:ext cx="10364451" cy="682471"/>
          </a:xfrm>
          <a:prstGeom prst="rect">
            <a:avLst/>
          </a:prstGeom>
          <a:noFill/>
          <a:ln>
            <a:noFill/>
          </a:ln>
        </p:spPr>
        <p:txBody>
          <a:bodyPr anchorCtr="0" anchor="t" bIns="91425" lIns="91425" rIns="91425" tIns="91425"/>
          <a:lstStyle>
            <a:lvl1pPr indent="0" marL="0" rtl="0" algn="ctr">
              <a:spcBef>
                <a:spcPts val="0"/>
              </a:spcBef>
              <a:buFont typeface="Questrial"/>
              <a:buNone/>
              <a:defRPr sz="1600"/>
            </a:lvl1pPr>
            <a:lvl2pPr indent="0" marL="457200" rtl="0">
              <a:spcBef>
                <a:spcPts val="0"/>
              </a:spcBef>
              <a:buFont typeface="Questrial"/>
              <a:buNone/>
              <a:defRPr sz="1400"/>
            </a:lvl2pPr>
            <a:lvl3pPr indent="0" marL="914400" rtl="0">
              <a:spcBef>
                <a:spcPts val="0"/>
              </a:spcBef>
              <a:buFont typeface="Questrial"/>
              <a:buNone/>
              <a:defRPr sz="1200"/>
            </a:lvl3pPr>
            <a:lvl4pPr indent="0" marL="1371600" rtl="0">
              <a:spcBef>
                <a:spcPts val="0"/>
              </a:spcBef>
              <a:buFont typeface="Questrial"/>
              <a:buNone/>
              <a:defRPr sz="1000"/>
            </a:lvl4pPr>
            <a:lvl5pPr indent="0" marL="1828800" rtl="0">
              <a:spcBef>
                <a:spcPts val="0"/>
              </a:spcBef>
              <a:buFont typeface="Questrial"/>
              <a:buNone/>
              <a:defRPr sz="1000"/>
            </a:lvl5pPr>
            <a:lvl6pPr indent="0" marL="2286000" rtl="0">
              <a:spcBef>
                <a:spcPts val="0"/>
              </a:spcBef>
              <a:buFont typeface="Questrial"/>
              <a:buNone/>
              <a:defRPr sz="1000"/>
            </a:lvl6pPr>
            <a:lvl7pPr indent="0" marL="2743200" rtl="0">
              <a:spcBef>
                <a:spcPts val="0"/>
              </a:spcBef>
              <a:buFont typeface="Questrial"/>
              <a:buNone/>
              <a:defRPr sz="1000"/>
            </a:lvl7pPr>
            <a:lvl8pPr indent="0" marL="3200400" rtl="0">
              <a:spcBef>
                <a:spcPts val="0"/>
              </a:spcBef>
              <a:buFont typeface="Questrial"/>
              <a:buNone/>
              <a:defRPr sz="1000"/>
            </a:lvl8pPr>
            <a:lvl9pPr indent="0" marL="3657600" rtl="0">
              <a:spcBef>
                <a:spcPts val="0"/>
              </a:spcBef>
              <a:buFont typeface="Questrial"/>
              <a:buNone/>
              <a:defRPr sz="1000"/>
            </a:lvl9pPr>
          </a:lstStyle>
          <a:p/>
        </p:txBody>
      </p:sp>
      <p:sp>
        <p:nvSpPr>
          <p:cNvPr id="82" name="Shape 82"/>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83" name="Shape 83"/>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84" name="Shape 84"/>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85" name="Shape 85"/>
        <p:cNvGrpSpPr/>
        <p:nvPr/>
      </p:nvGrpSpPr>
      <p:grpSpPr>
        <a:xfrm>
          <a:off x="0" y="0"/>
          <a:ext cx="0" cy="0"/>
          <a:chOff x="0" y="0"/>
          <a:chExt cx="0" cy="0"/>
        </a:xfrm>
      </p:grpSpPr>
      <p:pic>
        <p:nvPicPr>
          <p:cNvPr id="86" name="Shape 8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7" name="Shape 87"/>
          <p:cNvSpPr txBox="1"/>
          <p:nvPr>
            <p:ph type="title"/>
          </p:nvPr>
        </p:nvSpPr>
        <p:spPr>
          <a:xfrm>
            <a:off x="913774" y="609599"/>
            <a:ext cx="10364451" cy="3427245"/>
          </a:xfrm>
          <a:prstGeom prst="rect">
            <a:avLst/>
          </a:prstGeom>
          <a:noFill/>
          <a:ln>
            <a:noFill/>
          </a:ln>
        </p:spPr>
        <p:txBody>
          <a:bodyPr anchorCtr="0" anchor="ctr" bIns="91425" lIns="91425" rIns="91425" tIns="91425"/>
          <a:lstStyle>
            <a:lvl1pPr rtl="0" algn="ctr">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8" name="Shape 88"/>
          <p:cNvSpPr txBox="1"/>
          <p:nvPr>
            <p:ph idx="1" type="body"/>
          </p:nvPr>
        </p:nvSpPr>
        <p:spPr>
          <a:xfrm>
            <a:off x="913775" y="4204821"/>
            <a:ext cx="10364451" cy="1586380"/>
          </a:xfrm>
          <a:prstGeom prst="rect">
            <a:avLst/>
          </a:prstGeom>
          <a:noFill/>
          <a:ln>
            <a:noFill/>
          </a:ln>
        </p:spPr>
        <p:txBody>
          <a:bodyPr anchorCtr="0" anchor="ctr" bIns="91425" lIns="91425" rIns="91425" tIns="91425"/>
          <a:lstStyle>
            <a:lvl1pPr indent="0" marL="0" rtl="0" algn="ctr">
              <a:spcBef>
                <a:spcPts val="0"/>
              </a:spcBef>
              <a:buFont typeface="Questrial"/>
              <a:buNone/>
              <a:defRPr sz="1600"/>
            </a:lvl1pPr>
            <a:lvl2pPr indent="0" marL="457200" rtl="0">
              <a:spcBef>
                <a:spcPts val="0"/>
              </a:spcBef>
              <a:buFont typeface="Questrial"/>
              <a:buNone/>
              <a:defRPr sz="1400"/>
            </a:lvl2pPr>
            <a:lvl3pPr indent="0" marL="914400" rtl="0">
              <a:spcBef>
                <a:spcPts val="0"/>
              </a:spcBef>
              <a:buFont typeface="Questrial"/>
              <a:buNone/>
              <a:defRPr sz="1200"/>
            </a:lvl3pPr>
            <a:lvl4pPr indent="0" marL="1371600" rtl="0">
              <a:spcBef>
                <a:spcPts val="0"/>
              </a:spcBef>
              <a:buFont typeface="Questrial"/>
              <a:buNone/>
              <a:defRPr sz="1000"/>
            </a:lvl4pPr>
            <a:lvl5pPr indent="0" marL="1828800" rtl="0">
              <a:spcBef>
                <a:spcPts val="0"/>
              </a:spcBef>
              <a:buFont typeface="Questrial"/>
              <a:buNone/>
              <a:defRPr sz="1000"/>
            </a:lvl5pPr>
            <a:lvl6pPr indent="0" marL="2286000" rtl="0">
              <a:spcBef>
                <a:spcPts val="0"/>
              </a:spcBef>
              <a:buFont typeface="Questrial"/>
              <a:buNone/>
              <a:defRPr sz="1000"/>
            </a:lvl6pPr>
            <a:lvl7pPr indent="0" marL="2743200" rtl="0">
              <a:spcBef>
                <a:spcPts val="0"/>
              </a:spcBef>
              <a:buFont typeface="Questrial"/>
              <a:buNone/>
              <a:defRPr sz="1000"/>
            </a:lvl7pPr>
            <a:lvl8pPr indent="0" marL="3200400" rtl="0">
              <a:spcBef>
                <a:spcPts val="0"/>
              </a:spcBef>
              <a:buFont typeface="Questrial"/>
              <a:buNone/>
              <a:defRPr sz="1000"/>
            </a:lvl8pPr>
            <a:lvl9pPr indent="0" marL="3657600" rtl="0">
              <a:spcBef>
                <a:spcPts val="0"/>
              </a:spcBef>
              <a:buFont typeface="Questrial"/>
              <a:buNone/>
              <a:defRPr sz="1000"/>
            </a:lvl9pPr>
          </a:lstStyle>
          <a:p/>
        </p:txBody>
      </p:sp>
      <p:sp>
        <p:nvSpPr>
          <p:cNvPr id="89" name="Shape 89"/>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90" name="Shape 90"/>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91" name="Shape 91"/>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2" name="Shape 92"/>
        <p:cNvGrpSpPr/>
        <p:nvPr/>
      </p:nvGrpSpPr>
      <p:grpSpPr>
        <a:xfrm>
          <a:off x="0" y="0"/>
          <a:ext cx="0" cy="0"/>
          <a:chOff x="0" y="0"/>
          <a:chExt cx="0" cy="0"/>
        </a:xfrm>
      </p:grpSpPr>
      <p:pic>
        <p:nvPicPr>
          <p:cNvPr id="93" name="Shape 9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4" name="Shape 94"/>
          <p:cNvSpPr txBox="1"/>
          <p:nvPr>
            <p:ph type="title"/>
          </p:nvPr>
        </p:nvSpPr>
        <p:spPr>
          <a:xfrm>
            <a:off x="1446212" y="609600"/>
            <a:ext cx="9302752" cy="2992903"/>
          </a:xfrm>
          <a:prstGeom prst="rect">
            <a:avLst/>
          </a:prstGeom>
          <a:noFill/>
          <a:ln>
            <a:noFill/>
          </a:ln>
        </p:spPr>
        <p:txBody>
          <a:bodyPr anchorCtr="0" anchor="ctr" bIns="91425" lIns="91425" rIns="91425" tIns="91425"/>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5" name="Shape 95"/>
          <p:cNvSpPr txBox="1"/>
          <p:nvPr>
            <p:ph idx="1" type="body"/>
          </p:nvPr>
        </p:nvSpPr>
        <p:spPr>
          <a:xfrm>
            <a:off x="1720643" y="3610032"/>
            <a:ext cx="8752299" cy="594787"/>
          </a:xfrm>
          <a:prstGeom prst="rect">
            <a:avLst/>
          </a:prstGeom>
          <a:noFill/>
          <a:ln>
            <a:noFill/>
          </a:ln>
        </p:spPr>
        <p:txBody>
          <a:bodyPr anchorCtr="0" anchor="t" bIns="91425" lIns="91425" rIns="91425" tIns="91425"/>
          <a:lstStyle>
            <a:lvl1pPr indent="0" marL="0" rtl="0">
              <a:spcBef>
                <a:spcPts val="0"/>
              </a:spcBef>
              <a:buFont typeface="Questrial"/>
              <a:buNone/>
              <a:defRPr sz="1400"/>
            </a:lvl1pPr>
            <a:lvl2pPr indent="0" marL="457200" rtl="0">
              <a:spcBef>
                <a:spcPts val="0"/>
              </a:spcBef>
              <a:buFont typeface="Questrial"/>
              <a:buNone/>
              <a:defRPr sz="1400"/>
            </a:lvl2pPr>
            <a:lvl3pPr indent="0" marL="914400" rtl="0">
              <a:spcBef>
                <a:spcPts val="0"/>
              </a:spcBef>
              <a:buFont typeface="Questrial"/>
              <a:buNone/>
              <a:defRPr sz="1200"/>
            </a:lvl3pPr>
            <a:lvl4pPr indent="0" marL="1371600" rtl="0">
              <a:spcBef>
                <a:spcPts val="0"/>
              </a:spcBef>
              <a:buFont typeface="Questrial"/>
              <a:buNone/>
              <a:defRPr sz="1000"/>
            </a:lvl4pPr>
            <a:lvl5pPr indent="0" marL="1828800" rtl="0">
              <a:spcBef>
                <a:spcPts val="0"/>
              </a:spcBef>
              <a:buFont typeface="Questrial"/>
              <a:buNone/>
              <a:defRPr sz="1000"/>
            </a:lvl5pPr>
            <a:lvl6pPr indent="0" marL="2286000" rtl="0">
              <a:spcBef>
                <a:spcPts val="0"/>
              </a:spcBef>
              <a:buFont typeface="Questrial"/>
              <a:buNone/>
              <a:defRPr sz="1000"/>
            </a:lvl6pPr>
            <a:lvl7pPr indent="0" marL="2743200" rtl="0">
              <a:spcBef>
                <a:spcPts val="0"/>
              </a:spcBef>
              <a:buFont typeface="Questrial"/>
              <a:buNone/>
              <a:defRPr sz="1000"/>
            </a:lvl7pPr>
            <a:lvl8pPr indent="0" marL="3200400" rtl="0">
              <a:spcBef>
                <a:spcPts val="0"/>
              </a:spcBef>
              <a:buFont typeface="Questrial"/>
              <a:buNone/>
              <a:defRPr sz="1000"/>
            </a:lvl8pPr>
            <a:lvl9pPr indent="0" marL="3657600" rtl="0">
              <a:spcBef>
                <a:spcPts val="0"/>
              </a:spcBef>
              <a:buFont typeface="Questrial"/>
              <a:buNone/>
              <a:defRPr sz="1000"/>
            </a:lvl9pPr>
          </a:lstStyle>
          <a:p/>
        </p:txBody>
      </p:sp>
      <p:sp>
        <p:nvSpPr>
          <p:cNvPr id="96" name="Shape 96"/>
          <p:cNvSpPr txBox="1"/>
          <p:nvPr>
            <p:ph idx="2" type="body"/>
          </p:nvPr>
        </p:nvSpPr>
        <p:spPr>
          <a:xfrm>
            <a:off x="913774" y="4372796"/>
            <a:ext cx="10364451" cy="1421053"/>
          </a:xfrm>
          <a:prstGeom prst="rect">
            <a:avLst/>
          </a:prstGeom>
          <a:noFill/>
          <a:ln>
            <a:noFill/>
          </a:ln>
        </p:spPr>
        <p:txBody>
          <a:bodyPr anchorCtr="0" anchor="ctr" bIns="91425" lIns="91425" rIns="91425" tIns="91425"/>
          <a:lstStyle>
            <a:lvl1pPr indent="0" marL="0" rtl="0" algn="ctr">
              <a:spcBef>
                <a:spcPts val="0"/>
              </a:spcBef>
              <a:buFont typeface="Questrial"/>
              <a:buNone/>
              <a:defRPr sz="1600"/>
            </a:lvl1pPr>
            <a:lvl2pPr indent="0" marL="457200" rtl="0">
              <a:spcBef>
                <a:spcPts val="0"/>
              </a:spcBef>
              <a:buFont typeface="Questrial"/>
              <a:buNone/>
              <a:defRPr sz="1400"/>
            </a:lvl2pPr>
            <a:lvl3pPr indent="0" marL="914400" rtl="0">
              <a:spcBef>
                <a:spcPts val="0"/>
              </a:spcBef>
              <a:buFont typeface="Questrial"/>
              <a:buNone/>
              <a:defRPr sz="1200"/>
            </a:lvl3pPr>
            <a:lvl4pPr indent="0" marL="1371600" rtl="0">
              <a:spcBef>
                <a:spcPts val="0"/>
              </a:spcBef>
              <a:buFont typeface="Questrial"/>
              <a:buNone/>
              <a:defRPr sz="1000"/>
            </a:lvl4pPr>
            <a:lvl5pPr indent="0" marL="1828800" rtl="0">
              <a:spcBef>
                <a:spcPts val="0"/>
              </a:spcBef>
              <a:buFont typeface="Questrial"/>
              <a:buNone/>
              <a:defRPr sz="1000"/>
            </a:lvl5pPr>
            <a:lvl6pPr indent="0" marL="2286000" rtl="0">
              <a:spcBef>
                <a:spcPts val="0"/>
              </a:spcBef>
              <a:buFont typeface="Questrial"/>
              <a:buNone/>
              <a:defRPr sz="1000"/>
            </a:lvl6pPr>
            <a:lvl7pPr indent="0" marL="2743200" rtl="0">
              <a:spcBef>
                <a:spcPts val="0"/>
              </a:spcBef>
              <a:buFont typeface="Questrial"/>
              <a:buNone/>
              <a:defRPr sz="1000"/>
            </a:lvl7pPr>
            <a:lvl8pPr indent="0" marL="3200400" rtl="0">
              <a:spcBef>
                <a:spcPts val="0"/>
              </a:spcBef>
              <a:buFont typeface="Questrial"/>
              <a:buNone/>
              <a:defRPr sz="1000"/>
            </a:lvl8pPr>
            <a:lvl9pPr indent="0" marL="3657600" rtl="0">
              <a:spcBef>
                <a:spcPts val="0"/>
              </a:spcBef>
              <a:buFont typeface="Questrial"/>
              <a:buNone/>
              <a:defRPr sz="1000"/>
            </a:lvl9pPr>
          </a:lstStyle>
          <a:p/>
        </p:txBody>
      </p:sp>
      <p:sp>
        <p:nvSpPr>
          <p:cNvPr id="97" name="Shape 97"/>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98" name="Shape 98"/>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99" name="Shape 99"/>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
        <p:nvSpPr>
          <p:cNvPr id="100" name="Shape 100"/>
          <p:cNvSpPr txBox="1"/>
          <p:nvPr/>
        </p:nvSpPr>
        <p:spPr>
          <a:xfrm>
            <a:off x="1001487" y="754166"/>
            <a:ext cx="60959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Questrial"/>
              <a:buNone/>
            </a:pPr>
            <a:r>
              <a:rPr b="0" baseline="0" i="0" lang="en-US" sz="8000" u="none" cap="none" strike="noStrike">
                <a:solidFill>
                  <a:schemeClr val="dk1"/>
                </a:solidFill>
                <a:latin typeface="Questrial"/>
                <a:ea typeface="Questrial"/>
                <a:cs typeface="Questrial"/>
                <a:sym typeface="Questrial"/>
              </a:rPr>
              <a:t>“</a:t>
            </a:r>
          </a:p>
        </p:txBody>
      </p:sp>
      <p:sp>
        <p:nvSpPr>
          <p:cNvPr id="101" name="Shape 101"/>
          <p:cNvSpPr txBox="1"/>
          <p:nvPr/>
        </p:nvSpPr>
        <p:spPr>
          <a:xfrm>
            <a:off x="10557557" y="2993577"/>
            <a:ext cx="60959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dk1"/>
              </a:buClr>
              <a:buSzPct val="25000"/>
              <a:buFont typeface="Questrial"/>
              <a:buNone/>
            </a:pPr>
            <a:r>
              <a:rPr b="0" baseline="0" i="0" lang="en-US" sz="8000" u="none" cap="none" strike="noStrike">
                <a:solidFill>
                  <a:schemeClr val="dk1"/>
                </a:solidFill>
                <a:latin typeface="Questrial"/>
                <a:ea typeface="Questrial"/>
                <a:cs typeface="Questrial"/>
                <a:sym typeface="Quest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4" name="Shape 104"/>
          <p:cNvSpPr txBox="1"/>
          <p:nvPr>
            <p:ph type="title"/>
          </p:nvPr>
        </p:nvSpPr>
        <p:spPr>
          <a:xfrm>
            <a:off x="913775" y="2138721"/>
            <a:ext cx="10364451" cy="2511834"/>
          </a:xfrm>
          <a:prstGeom prst="rect">
            <a:avLst/>
          </a:prstGeom>
          <a:noFill/>
          <a:ln>
            <a:noFill/>
          </a:ln>
        </p:spPr>
        <p:txBody>
          <a:bodyPr anchorCtr="0" anchor="b" bIns="91425" lIns="91425" rIns="91425" tIns="91425"/>
          <a:lstStyle>
            <a:lvl1pPr rtl="0" algn="ctr">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5" name="Shape 105"/>
          <p:cNvSpPr txBox="1"/>
          <p:nvPr>
            <p:ph idx="1" type="body"/>
          </p:nvPr>
        </p:nvSpPr>
        <p:spPr>
          <a:xfrm>
            <a:off x="913775" y="4662335"/>
            <a:ext cx="10364451" cy="1140643"/>
          </a:xfrm>
          <a:prstGeom prst="rect">
            <a:avLst/>
          </a:prstGeom>
          <a:noFill/>
          <a:ln>
            <a:noFill/>
          </a:ln>
        </p:spPr>
        <p:txBody>
          <a:bodyPr anchorCtr="0" anchor="t" bIns="91425" lIns="91425" rIns="91425" tIns="91425"/>
          <a:lstStyle>
            <a:lvl1pPr indent="0" marL="0" rtl="0" algn="ctr">
              <a:spcBef>
                <a:spcPts val="0"/>
              </a:spcBef>
              <a:buFont typeface="Questrial"/>
              <a:buNone/>
              <a:defRPr sz="1600"/>
            </a:lvl1pPr>
            <a:lvl2pPr indent="0" marL="457200" rtl="0">
              <a:spcBef>
                <a:spcPts val="0"/>
              </a:spcBef>
              <a:buFont typeface="Questrial"/>
              <a:buNone/>
              <a:defRPr sz="1400"/>
            </a:lvl2pPr>
            <a:lvl3pPr indent="0" marL="914400" rtl="0">
              <a:spcBef>
                <a:spcPts val="0"/>
              </a:spcBef>
              <a:buFont typeface="Questrial"/>
              <a:buNone/>
              <a:defRPr sz="1200"/>
            </a:lvl3pPr>
            <a:lvl4pPr indent="0" marL="1371600" rtl="0">
              <a:spcBef>
                <a:spcPts val="0"/>
              </a:spcBef>
              <a:buFont typeface="Questrial"/>
              <a:buNone/>
              <a:defRPr sz="1000"/>
            </a:lvl4pPr>
            <a:lvl5pPr indent="0" marL="1828800" rtl="0">
              <a:spcBef>
                <a:spcPts val="0"/>
              </a:spcBef>
              <a:buFont typeface="Questrial"/>
              <a:buNone/>
              <a:defRPr sz="1000"/>
            </a:lvl5pPr>
            <a:lvl6pPr indent="0" marL="2286000" rtl="0">
              <a:spcBef>
                <a:spcPts val="0"/>
              </a:spcBef>
              <a:buFont typeface="Questrial"/>
              <a:buNone/>
              <a:defRPr sz="1000"/>
            </a:lvl6pPr>
            <a:lvl7pPr indent="0" marL="2743200" rtl="0">
              <a:spcBef>
                <a:spcPts val="0"/>
              </a:spcBef>
              <a:buFont typeface="Questrial"/>
              <a:buNone/>
              <a:defRPr sz="1000"/>
            </a:lvl7pPr>
            <a:lvl8pPr indent="0" marL="3200400" rtl="0">
              <a:spcBef>
                <a:spcPts val="0"/>
              </a:spcBef>
              <a:buFont typeface="Questrial"/>
              <a:buNone/>
              <a:defRPr sz="1000"/>
            </a:lvl8pPr>
            <a:lvl9pPr indent="0" marL="3657600" rtl="0">
              <a:spcBef>
                <a:spcPts val="0"/>
              </a:spcBef>
              <a:buFont typeface="Questrial"/>
              <a:buNone/>
              <a:defRPr sz="1000"/>
            </a:lvl9pPr>
          </a:lstStyle>
          <a:p/>
        </p:txBody>
      </p:sp>
      <p:sp>
        <p:nvSpPr>
          <p:cNvPr id="106" name="Shape 106"/>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07" name="Shape 107"/>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08" name="Shape 108"/>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lumn">
    <p:spTree>
      <p:nvGrpSpPr>
        <p:cNvPr id="109" name="Shape 109"/>
        <p:cNvGrpSpPr/>
        <p:nvPr/>
      </p:nvGrpSpPr>
      <p:grpSpPr>
        <a:xfrm>
          <a:off x="0" y="0"/>
          <a:ext cx="0" cy="0"/>
          <a:chOff x="0" y="0"/>
          <a:chExt cx="0" cy="0"/>
        </a:xfrm>
      </p:grpSpPr>
      <p:pic>
        <p:nvPicPr>
          <p:cNvPr id="110" name="Shape 1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1" name="Shape 111"/>
          <p:cNvSpPr txBox="1"/>
          <p:nvPr>
            <p:ph type="title"/>
          </p:nvPr>
        </p:nvSpPr>
        <p:spPr>
          <a:xfrm>
            <a:off x="913774" y="609600"/>
            <a:ext cx="10364451" cy="1605093"/>
          </a:xfrm>
          <a:prstGeom prst="rect">
            <a:avLst/>
          </a:prstGeom>
          <a:noFill/>
          <a:ln>
            <a:noFill/>
          </a:ln>
        </p:spPr>
        <p:txBody>
          <a:bodyPr anchorCtr="0" anchor="ctr" bIns="91425" lIns="91425" rIns="91425" tIns="91425"/>
          <a:lstStyle>
            <a:lvl1pPr rtl="0" algn="ctr">
              <a:lnSpc>
                <a:spcPct val="90000"/>
              </a:lnSpc>
              <a:spcBef>
                <a:spcPts val="0"/>
              </a:spcBef>
              <a:buClr>
                <a:schemeClr val="dk1"/>
              </a:buClr>
              <a:buFont typeface="Questrial"/>
              <a:buNone/>
              <a:defRPr baseline="0" sz="3600" cap="none">
                <a:solidFill>
                  <a:schemeClr val="dk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2" name="Shape 112"/>
          <p:cNvSpPr txBox="1"/>
          <p:nvPr>
            <p:ph idx="1" type="body"/>
          </p:nvPr>
        </p:nvSpPr>
        <p:spPr>
          <a:xfrm>
            <a:off x="913774" y="2367092"/>
            <a:ext cx="3298975" cy="576262"/>
          </a:xfrm>
          <a:prstGeom prst="rect">
            <a:avLst/>
          </a:prstGeom>
          <a:noFill/>
          <a:ln>
            <a:noFill/>
          </a:ln>
        </p:spPr>
        <p:txBody>
          <a:bodyPr anchorCtr="0" anchor="b" bIns="91425" lIns="91425" rIns="91425" tIns="91425"/>
          <a:lstStyle>
            <a:lvl1pPr indent="0" marL="0" rtl="0" algn="ctr">
              <a:lnSpc>
                <a:spcPct val="85000"/>
              </a:lnSpc>
              <a:spcBef>
                <a:spcPts val="0"/>
              </a:spcBef>
              <a:buClr>
                <a:schemeClr val="dk1"/>
              </a:buClr>
              <a:buFont typeface="Questrial"/>
              <a:buNone/>
              <a:defRPr b="0" sz="2400">
                <a:solidFill>
                  <a:schemeClr val="dk1"/>
                </a:solidFill>
              </a:defRPr>
            </a:lvl1pPr>
            <a:lvl2pPr indent="0" marL="457200" rtl="0">
              <a:spcBef>
                <a:spcPts val="0"/>
              </a:spcBef>
              <a:buFont typeface="Questrial"/>
              <a:buNone/>
              <a:defRPr b="1" sz="2000"/>
            </a:lvl2pPr>
            <a:lvl3pPr indent="0" marL="914400" rtl="0">
              <a:spcBef>
                <a:spcPts val="0"/>
              </a:spcBef>
              <a:buFont typeface="Questrial"/>
              <a:buNone/>
              <a:defRPr b="1" sz="1800"/>
            </a:lvl3pPr>
            <a:lvl4pPr indent="0" marL="1371600" rtl="0">
              <a:spcBef>
                <a:spcPts val="0"/>
              </a:spcBef>
              <a:buFont typeface="Questrial"/>
              <a:buNone/>
              <a:defRPr b="1" sz="1600"/>
            </a:lvl4pPr>
            <a:lvl5pPr indent="0" marL="1828800" rtl="0">
              <a:spcBef>
                <a:spcPts val="0"/>
              </a:spcBef>
              <a:buFont typeface="Questrial"/>
              <a:buNone/>
              <a:defRPr b="1" sz="1600"/>
            </a:lvl5pPr>
            <a:lvl6pPr indent="0" marL="2286000" rtl="0">
              <a:spcBef>
                <a:spcPts val="0"/>
              </a:spcBef>
              <a:buFont typeface="Questrial"/>
              <a:buNone/>
              <a:defRPr b="1" sz="1600"/>
            </a:lvl6pPr>
            <a:lvl7pPr indent="0" marL="2743200" rtl="0">
              <a:spcBef>
                <a:spcPts val="0"/>
              </a:spcBef>
              <a:buFont typeface="Questrial"/>
              <a:buNone/>
              <a:defRPr b="1" sz="1600"/>
            </a:lvl7pPr>
            <a:lvl8pPr indent="0" marL="3200400" rtl="0">
              <a:spcBef>
                <a:spcPts val="0"/>
              </a:spcBef>
              <a:buFont typeface="Questrial"/>
              <a:buNone/>
              <a:defRPr b="1" sz="1600"/>
            </a:lvl8pPr>
            <a:lvl9pPr indent="0" marL="3657600" rtl="0">
              <a:spcBef>
                <a:spcPts val="0"/>
              </a:spcBef>
              <a:buFont typeface="Questrial"/>
              <a:buNone/>
              <a:defRPr b="1" sz="1600"/>
            </a:lvl9pPr>
          </a:lstStyle>
          <a:p/>
        </p:txBody>
      </p:sp>
      <p:sp>
        <p:nvSpPr>
          <p:cNvPr id="113" name="Shape 113"/>
          <p:cNvSpPr txBox="1"/>
          <p:nvPr>
            <p:ph idx="2" type="body"/>
          </p:nvPr>
        </p:nvSpPr>
        <p:spPr>
          <a:xfrm>
            <a:off x="913774" y="2943355"/>
            <a:ext cx="3298975" cy="2847845"/>
          </a:xfrm>
          <a:prstGeom prst="rect">
            <a:avLst/>
          </a:prstGeom>
          <a:noFill/>
          <a:ln>
            <a:noFill/>
          </a:ln>
        </p:spPr>
        <p:txBody>
          <a:bodyPr anchorCtr="0" anchor="t" bIns="91425" lIns="91425" rIns="91425" tIns="91425"/>
          <a:lstStyle>
            <a:lvl1pPr indent="0" marL="0" rtl="0" algn="ctr">
              <a:spcBef>
                <a:spcPts val="0"/>
              </a:spcBef>
              <a:buFont typeface="Questrial"/>
              <a:buNone/>
              <a:defRPr sz="1400"/>
            </a:lvl1pPr>
            <a:lvl2pPr indent="0" marL="457200" rtl="0">
              <a:spcBef>
                <a:spcPts val="0"/>
              </a:spcBef>
              <a:buFont typeface="Questrial"/>
              <a:buNone/>
              <a:defRPr sz="1200"/>
            </a:lvl2pPr>
            <a:lvl3pPr indent="0" marL="914400" rtl="0">
              <a:spcBef>
                <a:spcPts val="0"/>
              </a:spcBef>
              <a:buFont typeface="Questrial"/>
              <a:buNone/>
              <a:defRPr sz="1000"/>
            </a:lvl3pPr>
            <a:lvl4pPr indent="0" marL="1371600" rtl="0">
              <a:spcBef>
                <a:spcPts val="0"/>
              </a:spcBef>
              <a:buFont typeface="Questrial"/>
              <a:buNone/>
              <a:defRPr sz="900"/>
            </a:lvl4pPr>
            <a:lvl5pPr indent="0" marL="1828800" rtl="0">
              <a:spcBef>
                <a:spcPts val="0"/>
              </a:spcBef>
              <a:buFont typeface="Questrial"/>
              <a:buNone/>
              <a:defRPr sz="900"/>
            </a:lvl5pPr>
            <a:lvl6pPr indent="0" marL="2286000" rtl="0">
              <a:spcBef>
                <a:spcPts val="0"/>
              </a:spcBef>
              <a:buFont typeface="Questrial"/>
              <a:buNone/>
              <a:defRPr sz="900"/>
            </a:lvl6pPr>
            <a:lvl7pPr indent="0" marL="2743200" rtl="0">
              <a:spcBef>
                <a:spcPts val="0"/>
              </a:spcBef>
              <a:buFont typeface="Questrial"/>
              <a:buNone/>
              <a:defRPr sz="900"/>
            </a:lvl7pPr>
            <a:lvl8pPr indent="0" marL="3200400" rtl="0">
              <a:spcBef>
                <a:spcPts val="0"/>
              </a:spcBef>
              <a:buFont typeface="Questrial"/>
              <a:buNone/>
              <a:defRPr sz="900"/>
            </a:lvl8pPr>
            <a:lvl9pPr indent="0" marL="3657600" rtl="0">
              <a:spcBef>
                <a:spcPts val="0"/>
              </a:spcBef>
              <a:buFont typeface="Questrial"/>
              <a:buNone/>
              <a:defRPr sz="900"/>
            </a:lvl9pPr>
          </a:lstStyle>
          <a:p/>
        </p:txBody>
      </p:sp>
      <p:sp>
        <p:nvSpPr>
          <p:cNvPr id="114" name="Shape 114"/>
          <p:cNvSpPr txBox="1"/>
          <p:nvPr>
            <p:ph idx="3" type="body"/>
          </p:nvPr>
        </p:nvSpPr>
        <p:spPr>
          <a:xfrm>
            <a:off x="4452389" y="2367092"/>
            <a:ext cx="3291521" cy="576262"/>
          </a:xfrm>
          <a:prstGeom prst="rect">
            <a:avLst/>
          </a:prstGeom>
          <a:noFill/>
          <a:ln>
            <a:noFill/>
          </a:ln>
        </p:spPr>
        <p:txBody>
          <a:bodyPr anchorCtr="0" anchor="b" bIns="91425" lIns="91425" rIns="91425" tIns="91425"/>
          <a:lstStyle>
            <a:lvl1pPr indent="0" marL="0" rtl="0" algn="ctr">
              <a:lnSpc>
                <a:spcPct val="85000"/>
              </a:lnSpc>
              <a:spcBef>
                <a:spcPts val="0"/>
              </a:spcBef>
              <a:buClr>
                <a:schemeClr val="dk1"/>
              </a:buClr>
              <a:buFont typeface="Questrial"/>
              <a:buNone/>
              <a:defRPr b="0" sz="2400">
                <a:solidFill>
                  <a:schemeClr val="dk1"/>
                </a:solidFill>
              </a:defRPr>
            </a:lvl1pPr>
            <a:lvl2pPr indent="0" marL="457200" rtl="0">
              <a:spcBef>
                <a:spcPts val="0"/>
              </a:spcBef>
              <a:buFont typeface="Questrial"/>
              <a:buNone/>
              <a:defRPr b="1" sz="2000"/>
            </a:lvl2pPr>
            <a:lvl3pPr indent="0" marL="914400" rtl="0">
              <a:spcBef>
                <a:spcPts val="0"/>
              </a:spcBef>
              <a:buFont typeface="Questrial"/>
              <a:buNone/>
              <a:defRPr b="1" sz="1800"/>
            </a:lvl3pPr>
            <a:lvl4pPr indent="0" marL="1371600" rtl="0">
              <a:spcBef>
                <a:spcPts val="0"/>
              </a:spcBef>
              <a:buFont typeface="Questrial"/>
              <a:buNone/>
              <a:defRPr b="1" sz="1600"/>
            </a:lvl4pPr>
            <a:lvl5pPr indent="0" marL="1828800" rtl="0">
              <a:spcBef>
                <a:spcPts val="0"/>
              </a:spcBef>
              <a:buFont typeface="Questrial"/>
              <a:buNone/>
              <a:defRPr b="1" sz="1600"/>
            </a:lvl5pPr>
            <a:lvl6pPr indent="0" marL="2286000" rtl="0">
              <a:spcBef>
                <a:spcPts val="0"/>
              </a:spcBef>
              <a:buFont typeface="Questrial"/>
              <a:buNone/>
              <a:defRPr b="1" sz="1600"/>
            </a:lvl6pPr>
            <a:lvl7pPr indent="0" marL="2743200" rtl="0">
              <a:spcBef>
                <a:spcPts val="0"/>
              </a:spcBef>
              <a:buFont typeface="Questrial"/>
              <a:buNone/>
              <a:defRPr b="1" sz="1600"/>
            </a:lvl7pPr>
            <a:lvl8pPr indent="0" marL="3200400" rtl="0">
              <a:spcBef>
                <a:spcPts val="0"/>
              </a:spcBef>
              <a:buFont typeface="Questrial"/>
              <a:buNone/>
              <a:defRPr b="1" sz="1600"/>
            </a:lvl8pPr>
            <a:lvl9pPr indent="0" marL="3657600" rtl="0">
              <a:spcBef>
                <a:spcPts val="0"/>
              </a:spcBef>
              <a:buFont typeface="Questrial"/>
              <a:buNone/>
              <a:defRPr b="1" sz="1600"/>
            </a:lvl9pPr>
          </a:lstStyle>
          <a:p/>
        </p:txBody>
      </p:sp>
      <p:sp>
        <p:nvSpPr>
          <p:cNvPr id="115" name="Shape 115"/>
          <p:cNvSpPr txBox="1"/>
          <p:nvPr>
            <p:ph idx="4" type="body"/>
          </p:nvPr>
        </p:nvSpPr>
        <p:spPr>
          <a:xfrm>
            <a:off x="4441348" y="2943355"/>
            <a:ext cx="3303351" cy="2847845"/>
          </a:xfrm>
          <a:prstGeom prst="rect">
            <a:avLst/>
          </a:prstGeom>
          <a:noFill/>
          <a:ln>
            <a:noFill/>
          </a:ln>
        </p:spPr>
        <p:txBody>
          <a:bodyPr anchorCtr="0" anchor="t" bIns="91425" lIns="91425" rIns="91425" tIns="91425"/>
          <a:lstStyle>
            <a:lvl1pPr indent="0" marL="0" rtl="0" algn="ctr">
              <a:spcBef>
                <a:spcPts val="0"/>
              </a:spcBef>
              <a:buFont typeface="Questrial"/>
              <a:buNone/>
              <a:defRPr sz="1400"/>
            </a:lvl1pPr>
            <a:lvl2pPr indent="0" marL="457200" rtl="0">
              <a:spcBef>
                <a:spcPts val="0"/>
              </a:spcBef>
              <a:buFont typeface="Questrial"/>
              <a:buNone/>
              <a:defRPr sz="1200"/>
            </a:lvl2pPr>
            <a:lvl3pPr indent="0" marL="914400" rtl="0">
              <a:spcBef>
                <a:spcPts val="0"/>
              </a:spcBef>
              <a:buFont typeface="Questrial"/>
              <a:buNone/>
              <a:defRPr sz="1000"/>
            </a:lvl3pPr>
            <a:lvl4pPr indent="0" marL="1371600" rtl="0">
              <a:spcBef>
                <a:spcPts val="0"/>
              </a:spcBef>
              <a:buFont typeface="Questrial"/>
              <a:buNone/>
              <a:defRPr sz="900"/>
            </a:lvl4pPr>
            <a:lvl5pPr indent="0" marL="1828800" rtl="0">
              <a:spcBef>
                <a:spcPts val="0"/>
              </a:spcBef>
              <a:buFont typeface="Questrial"/>
              <a:buNone/>
              <a:defRPr sz="900"/>
            </a:lvl5pPr>
            <a:lvl6pPr indent="0" marL="2286000" rtl="0">
              <a:spcBef>
                <a:spcPts val="0"/>
              </a:spcBef>
              <a:buFont typeface="Questrial"/>
              <a:buNone/>
              <a:defRPr sz="900"/>
            </a:lvl6pPr>
            <a:lvl7pPr indent="0" marL="2743200" rtl="0">
              <a:spcBef>
                <a:spcPts val="0"/>
              </a:spcBef>
              <a:buFont typeface="Questrial"/>
              <a:buNone/>
              <a:defRPr sz="900"/>
            </a:lvl7pPr>
            <a:lvl8pPr indent="0" marL="3200400" rtl="0">
              <a:spcBef>
                <a:spcPts val="0"/>
              </a:spcBef>
              <a:buFont typeface="Questrial"/>
              <a:buNone/>
              <a:defRPr sz="900"/>
            </a:lvl8pPr>
            <a:lvl9pPr indent="0" marL="3657600" rtl="0">
              <a:spcBef>
                <a:spcPts val="0"/>
              </a:spcBef>
              <a:buFont typeface="Questrial"/>
              <a:buNone/>
              <a:defRPr sz="900"/>
            </a:lvl9pPr>
          </a:lstStyle>
          <a:p/>
        </p:txBody>
      </p:sp>
      <p:sp>
        <p:nvSpPr>
          <p:cNvPr id="116" name="Shape 116"/>
          <p:cNvSpPr txBox="1"/>
          <p:nvPr>
            <p:ph idx="5" type="body"/>
          </p:nvPr>
        </p:nvSpPr>
        <p:spPr>
          <a:xfrm>
            <a:off x="7973297" y="2367092"/>
            <a:ext cx="3304927" cy="576262"/>
          </a:xfrm>
          <a:prstGeom prst="rect">
            <a:avLst/>
          </a:prstGeom>
          <a:noFill/>
          <a:ln>
            <a:noFill/>
          </a:ln>
        </p:spPr>
        <p:txBody>
          <a:bodyPr anchorCtr="0" anchor="b" bIns="91425" lIns="91425" rIns="91425" tIns="91425"/>
          <a:lstStyle>
            <a:lvl1pPr indent="0" marL="0" rtl="0" algn="ctr">
              <a:lnSpc>
                <a:spcPct val="85000"/>
              </a:lnSpc>
              <a:spcBef>
                <a:spcPts val="0"/>
              </a:spcBef>
              <a:buClr>
                <a:schemeClr val="dk1"/>
              </a:buClr>
              <a:buFont typeface="Questrial"/>
              <a:buNone/>
              <a:defRPr b="0" sz="2400">
                <a:solidFill>
                  <a:schemeClr val="dk1"/>
                </a:solidFill>
              </a:defRPr>
            </a:lvl1pPr>
            <a:lvl2pPr indent="0" marL="457200" rtl="0">
              <a:spcBef>
                <a:spcPts val="0"/>
              </a:spcBef>
              <a:buFont typeface="Questrial"/>
              <a:buNone/>
              <a:defRPr b="1" sz="2000"/>
            </a:lvl2pPr>
            <a:lvl3pPr indent="0" marL="914400" rtl="0">
              <a:spcBef>
                <a:spcPts val="0"/>
              </a:spcBef>
              <a:buFont typeface="Questrial"/>
              <a:buNone/>
              <a:defRPr b="1" sz="1800"/>
            </a:lvl3pPr>
            <a:lvl4pPr indent="0" marL="1371600" rtl="0">
              <a:spcBef>
                <a:spcPts val="0"/>
              </a:spcBef>
              <a:buFont typeface="Questrial"/>
              <a:buNone/>
              <a:defRPr b="1" sz="1600"/>
            </a:lvl4pPr>
            <a:lvl5pPr indent="0" marL="1828800" rtl="0">
              <a:spcBef>
                <a:spcPts val="0"/>
              </a:spcBef>
              <a:buFont typeface="Questrial"/>
              <a:buNone/>
              <a:defRPr b="1" sz="1600"/>
            </a:lvl5pPr>
            <a:lvl6pPr indent="0" marL="2286000" rtl="0">
              <a:spcBef>
                <a:spcPts val="0"/>
              </a:spcBef>
              <a:buFont typeface="Questrial"/>
              <a:buNone/>
              <a:defRPr b="1" sz="1600"/>
            </a:lvl6pPr>
            <a:lvl7pPr indent="0" marL="2743200" rtl="0">
              <a:spcBef>
                <a:spcPts val="0"/>
              </a:spcBef>
              <a:buFont typeface="Questrial"/>
              <a:buNone/>
              <a:defRPr b="1" sz="1600"/>
            </a:lvl7pPr>
            <a:lvl8pPr indent="0" marL="3200400" rtl="0">
              <a:spcBef>
                <a:spcPts val="0"/>
              </a:spcBef>
              <a:buFont typeface="Questrial"/>
              <a:buNone/>
              <a:defRPr b="1" sz="1600"/>
            </a:lvl8pPr>
            <a:lvl9pPr indent="0" marL="3657600" rtl="0">
              <a:spcBef>
                <a:spcPts val="0"/>
              </a:spcBef>
              <a:buFont typeface="Questrial"/>
              <a:buNone/>
              <a:defRPr b="1" sz="1600"/>
            </a:lvl9pPr>
          </a:lstStyle>
          <a:p/>
        </p:txBody>
      </p:sp>
      <p:sp>
        <p:nvSpPr>
          <p:cNvPr id="117" name="Shape 117"/>
          <p:cNvSpPr txBox="1"/>
          <p:nvPr>
            <p:ph idx="6" type="body"/>
          </p:nvPr>
        </p:nvSpPr>
        <p:spPr>
          <a:xfrm>
            <a:off x="7973297" y="2943355"/>
            <a:ext cx="3304927" cy="2847845"/>
          </a:xfrm>
          <a:prstGeom prst="rect">
            <a:avLst/>
          </a:prstGeom>
          <a:noFill/>
          <a:ln>
            <a:noFill/>
          </a:ln>
        </p:spPr>
        <p:txBody>
          <a:bodyPr anchorCtr="0" anchor="t" bIns="91425" lIns="91425" rIns="91425" tIns="91425"/>
          <a:lstStyle>
            <a:lvl1pPr indent="0" marL="0" rtl="0" algn="ctr">
              <a:spcBef>
                <a:spcPts val="0"/>
              </a:spcBef>
              <a:buFont typeface="Questrial"/>
              <a:buNone/>
              <a:defRPr sz="1400"/>
            </a:lvl1pPr>
            <a:lvl2pPr indent="0" marL="457200" rtl="0">
              <a:spcBef>
                <a:spcPts val="0"/>
              </a:spcBef>
              <a:buFont typeface="Questrial"/>
              <a:buNone/>
              <a:defRPr sz="1200"/>
            </a:lvl2pPr>
            <a:lvl3pPr indent="0" marL="914400" rtl="0">
              <a:spcBef>
                <a:spcPts val="0"/>
              </a:spcBef>
              <a:buFont typeface="Questrial"/>
              <a:buNone/>
              <a:defRPr sz="1000"/>
            </a:lvl3pPr>
            <a:lvl4pPr indent="0" marL="1371600" rtl="0">
              <a:spcBef>
                <a:spcPts val="0"/>
              </a:spcBef>
              <a:buFont typeface="Questrial"/>
              <a:buNone/>
              <a:defRPr sz="900"/>
            </a:lvl4pPr>
            <a:lvl5pPr indent="0" marL="1828800" rtl="0">
              <a:spcBef>
                <a:spcPts val="0"/>
              </a:spcBef>
              <a:buFont typeface="Questrial"/>
              <a:buNone/>
              <a:defRPr sz="900"/>
            </a:lvl5pPr>
            <a:lvl6pPr indent="0" marL="2286000" rtl="0">
              <a:spcBef>
                <a:spcPts val="0"/>
              </a:spcBef>
              <a:buFont typeface="Questrial"/>
              <a:buNone/>
              <a:defRPr sz="900"/>
            </a:lvl6pPr>
            <a:lvl7pPr indent="0" marL="2743200" rtl="0">
              <a:spcBef>
                <a:spcPts val="0"/>
              </a:spcBef>
              <a:buFont typeface="Questrial"/>
              <a:buNone/>
              <a:defRPr sz="900"/>
            </a:lvl7pPr>
            <a:lvl8pPr indent="0" marL="3200400" rtl="0">
              <a:spcBef>
                <a:spcPts val="0"/>
              </a:spcBef>
              <a:buFont typeface="Questrial"/>
              <a:buNone/>
              <a:defRPr sz="900"/>
            </a:lvl8pPr>
            <a:lvl9pPr indent="0" marL="3657600" rtl="0">
              <a:spcBef>
                <a:spcPts val="0"/>
              </a:spcBef>
              <a:buFont typeface="Questrial"/>
              <a:buNone/>
              <a:defRPr sz="900"/>
            </a:lvl9pPr>
          </a:lstStyle>
          <a:p/>
        </p:txBody>
      </p:sp>
      <p:sp>
        <p:nvSpPr>
          <p:cNvPr id="118" name="Shape 118"/>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19" name="Shape 119"/>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20" name="Shape 120"/>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 Column">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3" name="Shape 123"/>
          <p:cNvSpPr txBox="1"/>
          <p:nvPr>
            <p:ph type="title"/>
          </p:nvPr>
        </p:nvSpPr>
        <p:spPr>
          <a:xfrm>
            <a:off x="913774" y="610772"/>
            <a:ext cx="10364451" cy="1603922"/>
          </a:xfrm>
          <a:prstGeom prst="rect">
            <a:avLst/>
          </a:prstGeom>
          <a:noFill/>
          <a:ln>
            <a:noFill/>
          </a:ln>
        </p:spPr>
        <p:txBody>
          <a:bodyPr anchorCtr="0" anchor="ctr" bIns="91425" lIns="91425" rIns="91425" tIns="91425"/>
          <a:lstStyle>
            <a:lvl1pPr rtl="0" algn="ctr">
              <a:lnSpc>
                <a:spcPct val="90000"/>
              </a:lnSpc>
              <a:spcBef>
                <a:spcPts val="0"/>
              </a:spcBef>
              <a:buClr>
                <a:schemeClr val="dk1"/>
              </a:buClr>
              <a:buFont typeface="Questrial"/>
              <a:buNone/>
              <a:defRPr baseline="0" sz="3600" cap="none">
                <a:solidFill>
                  <a:schemeClr val="dk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4" name="Shape 124"/>
          <p:cNvSpPr txBox="1"/>
          <p:nvPr>
            <p:ph idx="1" type="body"/>
          </p:nvPr>
        </p:nvSpPr>
        <p:spPr>
          <a:xfrm>
            <a:off x="913774" y="4204819"/>
            <a:ext cx="3296409" cy="576262"/>
          </a:xfrm>
          <a:prstGeom prst="rect">
            <a:avLst/>
          </a:prstGeom>
          <a:noFill/>
          <a:ln>
            <a:noFill/>
          </a:ln>
        </p:spPr>
        <p:txBody>
          <a:bodyPr anchorCtr="0" anchor="b" bIns="91425" lIns="91425" rIns="91425" tIns="91425"/>
          <a:lstStyle>
            <a:lvl1pPr indent="0" marL="0" rtl="0" algn="ctr">
              <a:lnSpc>
                <a:spcPct val="85000"/>
              </a:lnSpc>
              <a:spcBef>
                <a:spcPts val="0"/>
              </a:spcBef>
              <a:buClr>
                <a:schemeClr val="dk1"/>
              </a:buClr>
              <a:buFont typeface="Questrial"/>
              <a:buNone/>
              <a:defRPr b="0" sz="2200">
                <a:solidFill>
                  <a:schemeClr val="dk1"/>
                </a:solidFill>
              </a:defRPr>
            </a:lvl1pPr>
            <a:lvl2pPr indent="0" marL="457200" rtl="0">
              <a:spcBef>
                <a:spcPts val="0"/>
              </a:spcBef>
              <a:buFont typeface="Questrial"/>
              <a:buNone/>
              <a:defRPr b="1" sz="2000"/>
            </a:lvl2pPr>
            <a:lvl3pPr indent="0" marL="914400" rtl="0">
              <a:spcBef>
                <a:spcPts val="0"/>
              </a:spcBef>
              <a:buFont typeface="Questrial"/>
              <a:buNone/>
              <a:defRPr b="1" sz="1800"/>
            </a:lvl3pPr>
            <a:lvl4pPr indent="0" marL="1371600" rtl="0">
              <a:spcBef>
                <a:spcPts val="0"/>
              </a:spcBef>
              <a:buFont typeface="Questrial"/>
              <a:buNone/>
              <a:defRPr b="1" sz="1600"/>
            </a:lvl4pPr>
            <a:lvl5pPr indent="0" marL="1828800" rtl="0">
              <a:spcBef>
                <a:spcPts val="0"/>
              </a:spcBef>
              <a:buFont typeface="Questrial"/>
              <a:buNone/>
              <a:defRPr b="1" sz="1600"/>
            </a:lvl5pPr>
            <a:lvl6pPr indent="0" marL="2286000" rtl="0">
              <a:spcBef>
                <a:spcPts val="0"/>
              </a:spcBef>
              <a:buFont typeface="Questrial"/>
              <a:buNone/>
              <a:defRPr b="1" sz="1600"/>
            </a:lvl6pPr>
            <a:lvl7pPr indent="0" marL="2743200" rtl="0">
              <a:spcBef>
                <a:spcPts val="0"/>
              </a:spcBef>
              <a:buFont typeface="Questrial"/>
              <a:buNone/>
              <a:defRPr b="1" sz="1600"/>
            </a:lvl7pPr>
            <a:lvl8pPr indent="0" marL="3200400" rtl="0">
              <a:spcBef>
                <a:spcPts val="0"/>
              </a:spcBef>
              <a:buFont typeface="Questrial"/>
              <a:buNone/>
              <a:defRPr b="1" sz="1600"/>
            </a:lvl8pPr>
            <a:lvl9pPr indent="0" marL="3657600" rtl="0">
              <a:spcBef>
                <a:spcPts val="0"/>
              </a:spcBef>
              <a:buFont typeface="Questrial"/>
              <a:buNone/>
              <a:defRPr b="1" sz="1600"/>
            </a:lvl9pPr>
          </a:lstStyle>
          <a:p/>
        </p:txBody>
      </p:sp>
      <p:sp>
        <p:nvSpPr>
          <p:cNvPr id="125" name="Shape 125"/>
          <p:cNvSpPr/>
          <p:nvPr>
            <p:ph idx="2" type="pic"/>
          </p:nvPr>
        </p:nvSpPr>
        <p:spPr>
          <a:xfrm>
            <a:off x="913774" y="2367092"/>
            <a:ext cx="3296409" cy="1524000"/>
          </a:xfrm>
          <a:prstGeom prst="roundRect">
            <a:avLst>
              <a:gd fmla="val 9363" name="adj"/>
            </a:avLst>
          </a:prstGeom>
          <a:noFill/>
          <a:ln cap="sq" cmpd="sng" w="82550">
            <a:solidFill>
              <a:srgbClr val="EAEAEA"/>
            </a:solidFill>
            <a:prstDash val="solid"/>
            <a:miter/>
            <a:headEnd len="med" w="med" type="none"/>
            <a:tailEnd len="med" w="med" type="none"/>
          </a:ln>
        </p:spPr>
        <p:txBody>
          <a:bodyPr anchorCtr="0" anchor="t" bIns="91425" lIns="91425" rIns="91425" tIns="91425"/>
          <a:lstStyle>
            <a:lvl1pPr indent="0" marL="0" marR="0" rtl="0" algn="ctr">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1pPr>
            <a:lvl2pPr indent="0" marL="4572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2pPr>
            <a:lvl3pPr indent="0" marL="9144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3pPr>
            <a:lvl4pPr indent="0" marL="13716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4pPr>
            <a:lvl5pPr indent="0" marL="18288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5pPr>
            <a:lvl6pPr indent="0" marL="22860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6pPr>
            <a:lvl7pPr indent="0" marL="27432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7pPr>
            <a:lvl8pPr indent="0" marL="32004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8pPr>
            <a:lvl9pPr indent="0" marL="36576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9pPr>
          </a:lstStyle>
          <a:p/>
        </p:txBody>
      </p:sp>
      <p:sp>
        <p:nvSpPr>
          <p:cNvPr id="126" name="Shape 126"/>
          <p:cNvSpPr txBox="1"/>
          <p:nvPr>
            <p:ph idx="3" type="body"/>
          </p:nvPr>
        </p:nvSpPr>
        <p:spPr>
          <a:xfrm>
            <a:off x="913774" y="4781082"/>
            <a:ext cx="3296409" cy="1010118"/>
          </a:xfrm>
          <a:prstGeom prst="rect">
            <a:avLst/>
          </a:prstGeom>
          <a:noFill/>
          <a:ln>
            <a:noFill/>
          </a:ln>
        </p:spPr>
        <p:txBody>
          <a:bodyPr anchorCtr="0" anchor="t" bIns="91425" lIns="91425" rIns="91425" tIns="91425"/>
          <a:lstStyle>
            <a:lvl1pPr indent="0" marL="0" rtl="0" algn="ctr">
              <a:spcBef>
                <a:spcPts val="0"/>
              </a:spcBef>
              <a:buFont typeface="Questrial"/>
              <a:buNone/>
              <a:defRPr sz="1400"/>
            </a:lvl1pPr>
            <a:lvl2pPr indent="0" marL="457200" rtl="0">
              <a:spcBef>
                <a:spcPts val="0"/>
              </a:spcBef>
              <a:buFont typeface="Questrial"/>
              <a:buNone/>
              <a:defRPr sz="1200"/>
            </a:lvl2pPr>
            <a:lvl3pPr indent="0" marL="914400" rtl="0">
              <a:spcBef>
                <a:spcPts val="0"/>
              </a:spcBef>
              <a:buFont typeface="Questrial"/>
              <a:buNone/>
              <a:defRPr sz="1000"/>
            </a:lvl3pPr>
            <a:lvl4pPr indent="0" marL="1371600" rtl="0">
              <a:spcBef>
                <a:spcPts val="0"/>
              </a:spcBef>
              <a:buFont typeface="Questrial"/>
              <a:buNone/>
              <a:defRPr sz="900"/>
            </a:lvl4pPr>
            <a:lvl5pPr indent="0" marL="1828800" rtl="0">
              <a:spcBef>
                <a:spcPts val="0"/>
              </a:spcBef>
              <a:buFont typeface="Questrial"/>
              <a:buNone/>
              <a:defRPr sz="900"/>
            </a:lvl5pPr>
            <a:lvl6pPr indent="0" marL="2286000" rtl="0">
              <a:spcBef>
                <a:spcPts val="0"/>
              </a:spcBef>
              <a:buFont typeface="Questrial"/>
              <a:buNone/>
              <a:defRPr sz="900"/>
            </a:lvl6pPr>
            <a:lvl7pPr indent="0" marL="2743200" rtl="0">
              <a:spcBef>
                <a:spcPts val="0"/>
              </a:spcBef>
              <a:buFont typeface="Questrial"/>
              <a:buNone/>
              <a:defRPr sz="900"/>
            </a:lvl7pPr>
            <a:lvl8pPr indent="0" marL="3200400" rtl="0">
              <a:spcBef>
                <a:spcPts val="0"/>
              </a:spcBef>
              <a:buFont typeface="Questrial"/>
              <a:buNone/>
              <a:defRPr sz="900"/>
            </a:lvl8pPr>
            <a:lvl9pPr indent="0" marL="3657600" rtl="0">
              <a:spcBef>
                <a:spcPts val="0"/>
              </a:spcBef>
              <a:buFont typeface="Questrial"/>
              <a:buNone/>
              <a:defRPr sz="900"/>
            </a:lvl9pPr>
          </a:lstStyle>
          <a:p/>
        </p:txBody>
      </p:sp>
      <p:sp>
        <p:nvSpPr>
          <p:cNvPr id="127" name="Shape 127"/>
          <p:cNvSpPr txBox="1"/>
          <p:nvPr>
            <p:ph idx="4" type="body"/>
          </p:nvPr>
        </p:nvSpPr>
        <p:spPr>
          <a:xfrm>
            <a:off x="4442758" y="4204819"/>
            <a:ext cx="3301827" cy="576262"/>
          </a:xfrm>
          <a:prstGeom prst="rect">
            <a:avLst/>
          </a:prstGeom>
          <a:noFill/>
          <a:ln>
            <a:noFill/>
          </a:ln>
        </p:spPr>
        <p:txBody>
          <a:bodyPr anchorCtr="0" anchor="b" bIns="91425" lIns="91425" rIns="91425" tIns="91425"/>
          <a:lstStyle>
            <a:lvl1pPr indent="0" marL="0" rtl="0" algn="ctr">
              <a:lnSpc>
                <a:spcPct val="85000"/>
              </a:lnSpc>
              <a:spcBef>
                <a:spcPts val="0"/>
              </a:spcBef>
              <a:buClr>
                <a:schemeClr val="dk1"/>
              </a:buClr>
              <a:buFont typeface="Questrial"/>
              <a:buNone/>
              <a:defRPr b="0" sz="2200">
                <a:solidFill>
                  <a:schemeClr val="dk1"/>
                </a:solidFill>
              </a:defRPr>
            </a:lvl1pPr>
            <a:lvl2pPr indent="0" marL="457200" rtl="0">
              <a:spcBef>
                <a:spcPts val="0"/>
              </a:spcBef>
              <a:buFont typeface="Questrial"/>
              <a:buNone/>
              <a:defRPr b="1" sz="2000"/>
            </a:lvl2pPr>
            <a:lvl3pPr indent="0" marL="914400" rtl="0">
              <a:spcBef>
                <a:spcPts val="0"/>
              </a:spcBef>
              <a:buFont typeface="Questrial"/>
              <a:buNone/>
              <a:defRPr b="1" sz="1800"/>
            </a:lvl3pPr>
            <a:lvl4pPr indent="0" marL="1371600" rtl="0">
              <a:spcBef>
                <a:spcPts val="0"/>
              </a:spcBef>
              <a:buFont typeface="Questrial"/>
              <a:buNone/>
              <a:defRPr b="1" sz="1600"/>
            </a:lvl4pPr>
            <a:lvl5pPr indent="0" marL="1828800" rtl="0">
              <a:spcBef>
                <a:spcPts val="0"/>
              </a:spcBef>
              <a:buFont typeface="Questrial"/>
              <a:buNone/>
              <a:defRPr b="1" sz="1600"/>
            </a:lvl5pPr>
            <a:lvl6pPr indent="0" marL="2286000" rtl="0">
              <a:spcBef>
                <a:spcPts val="0"/>
              </a:spcBef>
              <a:buFont typeface="Questrial"/>
              <a:buNone/>
              <a:defRPr b="1" sz="1600"/>
            </a:lvl6pPr>
            <a:lvl7pPr indent="0" marL="2743200" rtl="0">
              <a:spcBef>
                <a:spcPts val="0"/>
              </a:spcBef>
              <a:buFont typeface="Questrial"/>
              <a:buNone/>
              <a:defRPr b="1" sz="1600"/>
            </a:lvl7pPr>
            <a:lvl8pPr indent="0" marL="3200400" rtl="0">
              <a:spcBef>
                <a:spcPts val="0"/>
              </a:spcBef>
              <a:buFont typeface="Questrial"/>
              <a:buNone/>
              <a:defRPr b="1" sz="1600"/>
            </a:lvl8pPr>
            <a:lvl9pPr indent="0" marL="3657600" rtl="0">
              <a:spcBef>
                <a:spcPts val="0"/>
              </a:spcBef>
              <a:buFont typeface="Questrial"/>
              <a:buNone/>
              <a:defRPr b="1" sz="1600"/>
            </a:lvl9pPr>
          </a:lstStyle>
          <a:p/>
        </p:txBody>
      </p:sp>
      <p:sp>
        <p:nvSpPr>
          <p:cNvPr id="128" name="Shape 128"/>
          <p:cNvSpPr/>
          <p:nvPr>
            <p:ph idx="5" type="pic"/>
          </p:nvPr>
        </p:nvSpPr>
        <p:spPr>
          <a:xfrm>
            <a:off x="4441348" y="2367092"/>
            <a:ext cx="3303352" cy="1524000"/>
          </a:xfrm>
          <a:prstGeom prst="roundRect">
            <a:avLst>
              <a:gd fmla="val 8841" name="adj"/>
            </a:avLst>
          </a:prstGeom>
          <a:noFill/>
          <a:ln cap="sq" cmpd="sng" w="82550">
            <a:solidFill>
              <a:srgbClr val="EAEAEA"/>
            </a:solidFill>
            <a:prstDash val="solid"/>
            <a:miter/>
            <a:headEnd len="med" w="med" type="none"/>
            <a:tailEnd len="med" w="med" type="none"/>
          </a:ln>
        </p:spPr>
        <p:txBody>
          <a:bodyPr anchorCtr="0" anchor="t" bIns="91425" lIns="91425" rIns="91425" tIns="91425"/>
          <a:lstStyle>
            <a:lvl1pPr indent="0" marL="0" marR="0" rtl="0" algn="ctr">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1pPr>
            <a:lvl2pPr indent="0" marL="4572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2pPr>
            <a:lvl3pPr indent="0" marL="9144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3pPr>
            <a:lvl4pPr indent="0" marL="13716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4pPr>
            <a:lvl5pPr indent="0" marL="18288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5pPr>
            <a:lvl6pPr indent="0" marL="22860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6pPr>
            <a:lvl7pPr indent="0" marL="27432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7pPr>
            <a:lvl8pPr indent="0" marL="32004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8pPr>
            <a:lvl9pPr indent="0" marL="36576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9pPr>
          </a:lstStyle>
          <a:p/>
        </p:txBody>
      </p:sp>
      <p:sp>
        <p:nvSpPr>
          <p:cNvPr id="129" name="Shape 129"/>
          <p:cNvSpPr txBox="1"/>
          <p:nvPr>
            <p:ph idx="6" type="body"/>
          </p:nvPr>
        </p:nvSpPr>
        <p:spPr>
          <a:xfrm>
            <a:off x="4441348" y="4781080"/>
            <a:ext cx="3303352" cy="1010119"/>
          </a:xfrm>
          <a:prstGeom prst="rect">
            <a:avLst/>
          </a:prstGeom>
          <a:noFill/>
          <a:ln>
            <a:noFill/>
          </a:ln>
        </p:spPr>
        <p:txBody>
          <a:bodyPr anchorCtr="0" anchor="t" bIns="91425" lIns="91425" rIns="91425" tIns="91425"/>
          <a:lstStyle>
            <a:lvl1pPr indent="0" marL="0" rtl="0" algn="ctr">
              <a:spcBef>
                <a:spcPts val="0"/>
              </a:spcBef>
              <a:buFont typeface="Questrial"/>
              <a:buNone/>
              <a:defRPr sz="1400"/>
            </a:lvl1pPr>
            <a:lvl2pPr indent="0" marL="457200" rtl="0">
              <a:spcBef>
                <a:spcPts val="0"/>
              </a:spcBef>
              <a:buFont typeface="Questrial"/>
              <a:buNone/>
              <a:defRPr sz="1200"/>
            </a:lvl2pPr>
            <a:lvl3pPr indent="0" marL="914400" rtl="0">
              <a:spcBef>
                <a:spcPts val="0"/>
              </a:spcBef>
              <a:buFont typeface="Questrial"/>
              <a:buNone/>
              <a:defRPr sz="1000"/>
            </a:lvl3pPr>
            <a:lvl4pPr indent="0" marL="1371600" rtl="0">
              <a:spcBef>
                <a:spcPts val="0"/>
              </a:spcBef>
              <a:buFont typeface="Questrial"/>
              <a:buNone/>
              <a:defRPr sz="900"/>
            </a:lvl4pPr>
            <a:lvl5pPr indent="0" marL="1828800" rtl="0">
              <a:spcBef>
                <a:spcPts val="0"/>
              </a:spcBef>
              <a:buFont typeface="Questrial"/>
              <a:buNone/>
              <a:defRPr sz="900"/>
            </a:lvl5pPr>
            <a:lvl6pPr indent="0" marL="2286000" rtl="0">
              <a:spcBef>
                <a:spcPts val="0"/>
              </a:spcBef>
              <a:buFont typeface="Questrial"/>
              <a:buNone/>
              <a:defRPr sz="900"/>
            </a:lvl6pPr>
            <a:lvl7pPr indent="0" marL="2743200" rtl="0">
              <a:spcBef>
                <a:spcPts val="0"/>
              </a:spcBef>
              <a:buFont typeface="Questrial"/>
              <a:buNone/>
              <a:defRPr sz="900"/>
            </a:lvl7pPr>
            <a:lvl8pPr indent="0" marL="3200400" rtl="0">
              <a:spcBef>
                <a:spcPts val="0"/>
              </a:spcBef>
              <a:buFont typeface="Questrial"/>
              <a:buNone/>
              <a:defRPr sz="900"/>
            </a:lvl8pPr>
            <a:lvl9pPr indent="0" marL="3657600" rtl="0">
              <a:spcBef>
                <a:spcPts val="0"/>
              </a:spcBef>
              <a:buFont typeface="Questrial"/>
              <a:buNone/>
              <a:defRPr sz="900"/>
            </a:lvl9pPr>
          </a:lstStyle>
          <a:p/>
        </p:txBody>
      </p:sp>
      <p:sp>
        <p:nvSpPr>
          <p:cNvPr id="130" name="Shape 130"/>
          <p:cNvSpPr txBox="1"/>
          <p:nvPr>
            <p:ph idx="7" type="body"/>
          </p:nvPr>
        </p:nvSpPr>
        <p:spPr>
          <a:xfrm>
            <a:off x="7973297" y="4204819"/>
            <a:ext cx="3300680" cy="576262"/>
          </a:xfrm>
          <a:prstGeom prst="rect">
            <a:avLst/>
          </a:prstGeom>
          <a:noFill/>
          <a:ln>
            <a:noFill/>
          </a:ln>
        </p:spPr>
        <p:txBody>
          <a:bodyPr anchorCtr="0" anchor="b" bIns="91425" lIns="91425" rIns="91425" tIns="91425"/>
          <a:lstStyle>
            <a:lvl1pPr indent="0" marL="0" rtl="0" algn="ctr">
              <a:lnSpc>
                <a:spcPct val="85000"/>
              </a:lnSpc>
              <a:spcBef>
                <a:spcPts val="0"/>
              </a:spcBef>
              <a:buClr>
                <a:schemeClr val="dk1"/>
              </a:buClr>
              <a:buFont typeface="Questrial"/>
              <a:buNone/>
              <a:defRPr b="0" sz="2200">
                <a:solidFill>
                  <a:schemeClr val="dk1"/>
                </a:solidFill>
              </a:defRPr>
            </a:lvl1pPr>
            <a:lvl2pPr indent="0" marL="457200" rtl="0">
              <a:spcBef>
                <a:spcPts val="0"/>
              </a:spcBef>
              <a:buFont typeface="Questrial"/>
              <a:buNone/>
              <a:defRPr b="1" sz="2000"/>
            </a:lvl2pPr>
            <a:lvl3pPr indent="0" marL="914400" rtl="0">
              <a:spcBef>
                <a:spcPts val="0"/>
              </a:spcBef>
              <a:buFont typeface="Questrial"/>
              <a:buNone/>
              <a:defRPr b="1" sz="1800"/>
            </a:lvl3pPr>
            <a:lvl4pPr indent="0" marL="1371600" rtl="0">
              <a:spcBef>
                <a:spcPts val="0"/>
              </a:spcBef>
              <a:buFont typeface="Questrial"/>
              <a:buNone/>
              <a:defRPr b="1" sz="1600"/>
            </a:lvl4pPr>
            <a:lvl5pPr indent="0" marL="1828800" rtl="0">
              <a:spcBef>
                <a:spcPts val="0"/>
              </a:spcBef>
              <a:buFont typeface="Questrial"/>
              <a:buNone/>
              <a:defRPr b="1" sz="1600"/>
            </a:lvl5pPr>
            <a:lvl6pPr indent="0" marL="2286000" rtl="0">
              <a:spcBef>
                <a:spcPts val="0"/>
              </a:spcBef>
              <a:buFont typeface="Questrial"/>
              <a:buNone/>
              <a:defRPr b="1" sz="1600"/>
            </a:lvl6pPr>
            <a:lvl7pPr indent="0" marL="2743200" rtl="0">
              <a:spcBef>
                <a:spcPts val="0"/>
              </a:spcBef>
              <a:buFont typeface="Questrial"/>
              <a:buNone/>
              <a:defRPr b="1" sz="1600"/>
            </a:lvl7pPr>
            <a:lvl8pPr indent="0" marL="3200400" rtl="0">
              <a:spcBef>
                <a:spcPts val="0"/>
              </a:spcBef>
              <a:buFont typeface="Questrial"/>
              <a:buNone/>
              <a:defRPr b="1" sz="1600"/>
            </a:lvl8pPr>
            <a:lvl9pPr indent="0" marL="3657600" rtl="0">
              <a:spcBef>
                <a:spcPts val="0"/>
              </a:spcBef>
              <a:buFont typeface="Questrial"/>
              <a:buNone/>
              <a:defRPr b="1" sz="1600"/>
            </a:lvl9pPr>
          </a:lstStyle>
          <a:p/>
        </p:txBody>
      </p:sp>
      <p:sp>
        <p:nvSpPr>
          <p:cNvPr id="131" name="Shape 131"/>
          <p:cNvSpPr/>
          <p:nvPr>
            <p:ph idx="8" type="pic"/>
          </p:nvPr>
        </p:nvSpPr>
        <p:spPr>
          <a:xfrm>
            <a:off x="7973297" y="2367092"/>
            <a:ext cx="3304927" cy="1524000"/>
          </a:xfrm>
          <a:prstGeom prst="roundRect">
            <a:avLst>
              <a:gd fmla="val 8841" name="adj"/>
            </a:avLst>
          </a:prstGeom>
          <a:noFill/>
          <a:ln cap="sq" cmpd="sng" w="82550">
            <a:solidFill>
              <a:srgbClr val="EAEAEA"/>
            </a:solidFill>
            <a:prstDash val="solid"/>
            <a:miter/>
            <a:headEnd len="med" w="med" type="none"/>
            <a:tailEnd len="med" w="med" type="none"/>
          </a:ln>
        </p:spPr>
        <p:txBody>
          <a:bodyPr anchorCtr="0" anchor="t" bIns="91425" lIns="91425" rIns="91425" tIns="91425"/>
          <a:lstStyle>
            <a:lvl1pPr indent="0" marL="0" marR="0" rtl="0" algn="ctr">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1pPr>
            <a:lvl2pPr indent="0" marL="4572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2pPr>
            <a:lvl3pPr indent="0" marL="9144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3pPr>
            <a:lvl4pPr indent="0" marL="13716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4pPr>
            <a:lvl5pPr indent="0" marL="18288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5pPr>
            <a:lvl6pPr indent="0" marL="22860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6pPr>
            <a:lvl7pPr indent="0" marL="27432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7pPr>
            <a:lvl8pPr indent="0" marL="32004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8pPr>
            <a:lvl9pPr indent="0" marL="3657600" marR="0" rtl="0" algn="l">
              <a:spcBef>
                <a:spcPts val="0"/>
              </a:spcBef>
              <a:buClr>
                <a:schemeClr val="dk1"/>
              </a:buClr>
              <a:buFont typeface="Questrial"/>
              <a:buNone/>
              <a:defRPr b="0" baseline="0" i="0" sz="1600" u="none" cap="none" strike="noStrike">
                <a:solidFill>
                  <a:schemeClr val="dk1"/>
                </a:solidFill>
                <a:latin typeface="Questrial"/>
                <a:ea typeface="Questrial"/>
                <a:cs typeface="Questrial"/>
                <a:sym typeface="Questrial"/>
              </a:defRPr>
            </a:lvl9pPr>
          </a:lstStyle>
          <a:p/>
        </p:txBody>
      </p:sp>
      <p:sp>
        <p:nvSpPr>
          <p:cNvPr id="132" name="Shape 132"/>
          <p:cNvSpPr txBox="1"/>
          <p:nvPr>
            <p:ph idx="9" type="body"/>
          </p:nvPr>
        </p:nvSpPr>
        <p:spPr>
          <a:xfrm>
            <a:off x="7973172" y="4781078"/>
            <a:ext cx="3305052" cy="1010120"/>
          </a:xfrm>
          <a:prstGeom prst="rect">
            <a:avLst/>
          </a:prstGeom>
          <a:noFill/>
          <a:ln>
            <a:noFill/>
          </a:ln>
        </p:spPr>
        <p:txBody>
          <a:bodyPr anchorCtr="0" anchor="t" bIns="91425" lIns="91425" rIns="91425" tIns="91425"/>
          <a:lstStyle>
            <a:lvl1pPr indent="0" marL="0" rtl="0" algn="ctr">
              <a:spcBef>
                <a:spcPts val="0"/>
              </a:spcBef>
              <a:buFont typeface="Questrial"/>
              <a:buNone/>
              <a:defRPr sz="1400"/>
            </a:lvl1pPr>
            <a:lvl2pPr indent="0" marL="457200" rtl="0">
              <a:spcBef>
                <a:spcPts val="0"/>
              </a:spcBef>
              <a:buFont typeface="Questrial"/>
              <a:buNone/>
              <a:defRPr sz="1200"/>
            </a:lvl2pPr>
            <a:lvl3pPr indent="0" marL="914400" rtl="0">
              <a:spcBef>
                <a:spcPts val="0"/>
              </a:spcBef>
              <a:buFont typeface="Questrial"/>
              <a:buNone/>
              <a:defRPr sz="1000"/>
            </a:lvl3pPr>
            <a:lvl4pPr indent="0" marL="1371600" rtl="0">
              <a:spcBef>
                <a:spcPts val="0"/>
              </a:spcBef>
              <a:buFont typeface="Questrial"/>
              <a:buNone/>
              <a:defRPr sz="900"/>
            </a:lvl4pPr>
            <a:lvl5pPr indent="0" marL="1828800" rtl="0">
              <a:spcBef>
                <a:spcPts val="0"/>
              </a:spcBef>
              <a:buFont typeface="Questrial"/>
              <a:buNone/>
              <a:defRPr sz="900"/>
            </a:lvl5pPr>
            <a:lvl6pPr indent="0" marL="2286000" rtl="0">
              <a:spcBef>
                <a:spcPts val="0"/>
              </a:spcBef>
              <a:buFont typeface="Questrial"/>
              <a:buNone/>
              <a:defRPr sz="900"/>
            </a:lvl6pPr>
            <a:lvl7pPr indent="0" marL="2743200" rtl="0">
              <a:spcBef>
                <a:spcPts val="0"/>
              </a:spcBef>
              <a:buFont typeface="Questrial"/>
              <a:buNone/>
              <a:defRPr sz="900"/>
            </a:lvl7pPr>
            <a:lvl8pPr indent="0" marL="3200400" rtl="0">
              <a:spcBef>
                <a:spcPts val="0"/>
              </a:spcBef>
              <a:buFont typeface="Questrial"/>
              <a:buNone/>
              <a:defRPr sz="900"/>
            </a:lvl8pPr>
            <a:lvl9pPr indent="0" marL="3657600" rtl="0">
              <a:spcBef>
                <a:spcPts val="0"/>
              </a:spcBef>
              <a:buFont typeface="Questrial"/>
              <a:buNone/>
              <a:defRPr sz="900"/>
            </a:lvl9pPr>
          </a:lstStyle>
          <a:p/>
        </p:txBody>
      </p:sp>
      <p:sp>
        <p:nvSpPr>
          <p:cNvPr id="133" name="Shape 133"/>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34" name="Shape 134"/>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35" name="Shape 135"/>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6" name="Shape 136"/>
        <p:cNvGrpSpPr/>
        <p:nvPr/>
      </p:nvGrpSpPr>
      <p:grpSpPr>
        <a:xfrm>
          <a:off x="0" y="0"/>
          <a:ext cx="0" cy="0"/>
          <a:chOff x="0" y="0"/>
          <a:chExt cx="0" cy="0"/>
        </a:xfrm>
      </p:grpSpPr>
      <p:pic>
        <p:nvPicPr>
          <p:cNvPr id="137" name="Shape 13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8" name="Shape 138"/>
          <p:cNvSpPr txBox="1"/>
          <p:nvPr>
            <p:ph type="title"/>
          </p:nvPr>
        </p:nvSpPr>
        <p:spPr>
          <a:xfrm>
            <a:off x="913775" y="618516"/>
            <a:ext cx="10364451" cy="1596177"/>
          </a:xfrm>
          <a:prstGeom prst="rect">
            <a:avLst/>
          </a:prstGeom>
          <a:noFill/>
          <a:ln>
            <a:noFill/>
          </a:ln>
        </p:spPr>
        <p:txBody>
          <a:bodyPr anchorCtr="0" anchor="ctr" bIns="91425" lIns="91425" rIns="91425" tIns="91425"/>
          <a:lstStyle>
            <a:lvl1pPr rtl="0" algn="ctr">
              <a:lnSpc>
                <a:spcPct val="90000"/>
              </a:lnSpc>
              <a:spcBef>
                <a:spcPts val="0"/>
              </a:spcBef>
              <a:buClr>
                <a:schemeClr val="dk1"/>
              </a:buClr>
              <a:buFont typeface="Questrial"/>
              <a:buNone/>
              <a:defRPr baseline="0" sz="3600" cap="none">
                <a:solidFill>
                  <a:schemeClr val="dk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9" name="Shape 139"/>
          <p:cNvSpPr txBox="1"/>
          <p:nvPr>
            <p:ph idx="1" type="body"/>
          </p:nvPr>
        </p:nvSpPr>
        <p:spPr>
          <a:xfrm rot="5400000">
            <a:off x="4383947" y="-1103079"/>
            <a:ext cx="3424106" cy="10364451"/>
          </a:xfrm>
          <a:prstGeom prst="rect">
            <a:avLst/>
          </a:prstGeom>
          <a:noFill/>
          <a:ln>
            <a:noFill/>
          </a:ln>
        </p:spPr>
        <p:txBody>
          <a:bodyPr anchorCtr="0" anchor="t" bIns="91425" lIns="91425" rIns="91425" tIns="91425"/>
          <a:lstStyle>
            <a:lvl1pPr indent="-101600" marL="228600" rtl="0" algn="l">
              <a:lnSpc>
                <a:spcPct val="120000"/>
              </a:lnSpc>
              <a:spcBef>
                <a:spcPts val="1000"/>
              </a:spcBef>
              <a:buClr>
                <a:schemeClr val="dk1"/>
              </a:buClr>
              <a:buFont typeface="Arial"/>
              <a:buChar char="•"/>
              <a:defRPr baseline="0" sz="2000" cap="none">
                <a:solidFill>
                  <a:schemeClr val="dk1"/>
                </a:solidFill>
                <a:latin typeface="Questrial"/>
                <a:ea typeface="Questrial"/>
                <a:cs typeface="Questrial"/>
                <a:sym typeface="Questrial"/>
              </a:defRPr>
            </a:lvl1pPr>
            <a:lvl2pPr indent="-114300" marL="685800" rtl="0" algn="l">
              <a:lnSpc>
                <a:spcPct val="120000"/>
              </a:lnSpc>
              <a:spcBef>
                <a:spcPts val="500"/>
              </a:spcBef>
              <a:buClr>
                <a:schemeClr val="dk1"/>
              </a:buClr>
              <a:buFont typeface="Arial"/>
              <a:buChar char="•"/>
              <a:defRPr baseline="0" sz="1800" cap="none">
                <a:solidFill>
                  <a:schemeClr val="dk1"/>
                </a:solidFill>
                <a:latin typeface="Questrial"/>
                <a:ea typeface="Questrial"/>
                <a:cs typeface="Questrial"/>
                <a:sym typeface="Questrial"/>
              </a:defRPr>
            </a:lvl2pPr>
            <a:lvl3pPr indent="-127000" marL="1143000" rtl="0" algn="l">
              <a:lnSpc>
                <a:spcPct val="120000"/>
              </a:lnSpc>
              <a:spcBef>
                <a:spcPts val="500"/>
              </a:spcBef>
              <a:buClr>
                <a:schemeClr val="dk1"/>
              </a:buClr>
              <a:buFont typeface="Arial"/>
              <a:buChar char="•"/>
              <a:defRPr baseline="0" sz="1600" cap="none">
                <a:solidFill>
                  <a:schemeClr val="dk1"/>
                </a:solidFill>
                <a:latin typeface="Questrial"/>
                <a:ea typeface="Questrial"/>
                <a:cs typeface="Questrial"/>
                <a:sym typeface="Questrial"/>
              </a:defRPr>
            </a:lvl3pPr>
            <a:lvl4pPr indent="-139700" marL="1600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4pPr>
            <a:lvl5pPr indent="-139700" marL="20574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5pPr>
            <a:lvl6pPr indent="-139700" marL="25146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6pPr>
            <a:lvl7pPr indent="-139700" marL="29718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7pPr>
            <a:lvl8pPr indent="-139700" marL="34290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8pPr>
            <a:lvl9pPr indent="-139700" marL="3886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9pPr>
          </a:lstStyle>
          <a:p/>
        </p:txBody>
      </p:sp>
      <p:sp>
        <p:nvSpPr>
          <p:cNvPr id="140" name="Shape 140"/>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41" name="Shape 141"/>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42" name="Shape 142"/>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43" name="Shape 143"/>
        <p:cNvGrpSpPr/>
        <p:nvPr/>
      </p:nvGrpSpPr>
      <p:grpSpPr>
        <a:xfrm>
          <a:off x="0" y="0"/>
          <a:ext cx="0" cy="0"/>
          <a:chOff x="0" y="0"/>
          <a:chExt cx="0" cy="0"/>
        </a:xfrm>
      </p:grpSpPr>
      <p:pic>
        <p:nvPicPr>
          <p:cNvPr id="144" name="Shape 14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5" name="Shape 145"/>
          <p:cNvSpPr txBox="1"/>
          <p:nvPr>
            <p:ph type="title"/>
          </p:nvPr>
        </p:nvSpPr>
        <p:spPr>
          <a:xfrm rot="5400000">
            <a:off x="7410763" y="1923737"/>
            <a:ext cx="5181599" cy="2553326"/>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6" name="Shape 146"/>
          <p:cNvSpPr txBox="1"/>
          <p:nvPr>
            <p:ph idx="1" type="body"/>
          </p:nvPr>
        </p:nvSpPr>
        <p:spPr>
          <a:xfrm rot="5400000">
            <a:off x="2152337" y="-628961"/>
            <a:ext cx="5181599" cy="7658723"/>
          </a:xfrm>
          <a:prstGeom prst="rect">
            <a:avLst/>
          </a:prstGeom>
          <a:noFill/>
          <a:ln>
            <a:noFill/>
          </a:ln>
        </p:spPr>
        <p:txBody>
          <a:bodyPr anchorCtr="0" anchor="t" bIns="91425" lIns="91425" rIns="91425" tIns="91425"/>
          <a:lstStyle>
            <a:lvl1pPr indent="-101600" marL="228600" rtl="0" algn="l">
              <a:lnSpc>
                <a:spcPct val="120000"/>
              </a:lnSpc>
              <a:spcBef>
                <a:spcPts val="1000"/>
              </a:spcBef>
              <a:buClr>
                <a:schemeClr val="dk1"/>
              </a:buClr>
              <a:buFont typeface="Arial"/>
              <a:buChar char="•"/>
              <a:defRPr baseline="0" sz="2000" cap="none">
                <a:solidFill>
                  <a:schemeClr val="dk1"/>
                </a:solidFill>
                <a:latin typeface="Questrial"/>
                <a:ea typeface="Questrial"/>
                <a:cs typeface="Questrial"/>
                <a:sym typeface="Questrial"/>
              </a:defRPr>
            </a:lvl1pPr>
            <a:lvl2pPr indent="-114300" marL="685800" rtl="0" algn="l">
              <a:lnSpc>
                <a:spcPct val="120000"/>
              </a:lnSpc>
              <a:spcBef>
                <a:spcPts val="500"/>
              </a:spcBef>
              <a:buClr>
                <a:schemeClr val="dk1"/>
              </a:buClr>
              <a:buFont typeface="Arial"/>
              <a:buChar char="•"/>
              <a:defRPr baseline="0" sz="1800" cap="none">
                <a:solidFill>
                  <a:schemeClr val="dk1"/>
                </a:solidFill>
                <a:latin typeface="Questrial"/>
                <a:ea typeface="Questrial"/>
                <a:cs typeface="Questrial"/>
                <a:sym typeface="Questrial"/>
              </a:defRPr>
            </a:lvl2pPr>
            <a:lvl3pPr indent="-127000" marL="1143000" rtl="0" algn="l">
              <a:lnSpc>
                <a:spcPct val="120000"/>
              </a:lnSpc>
              <a:spcBef>
                <a:spcPts val="500"/>
              </a:spcBef>
              <a:buClr>
                <a:schemeClr val="dk1"/>
              </a:buClr>
              <a:buFont typeface="Arial"/>
              <a:buChar char="•"/>
              <a:defRPr baseline="0" sz="1600" cap="none">
                <a:solidFill>
                  <a:schemeClr val="dk1"/>
                </a:solidFill>
                <a:latin typeface="Questrial"/>
                <a:ea typeface="Questrial"/>
                <a:cs typeface="Questrial"/>
                <a:sym typeface="Questrial"/>
              </a:defRPr>
            </a:lvl3pPr>
            <a:lvl4pPr indent="-139700" marL="1600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4pPr>
            <a:lvl5pPr indent="-139700" marL="20574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5pPr>
            <a:lvl6pPr indent="-139700" marL="25146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6pPr>
            <a:lvl7pPr indent="-139700" marL="29718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7pPr>
            <a:lvl8pPr indent="-139700" marL="34290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8pPr>
            <a:lvl9pPr indent="-139700" marL="3886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9pPr>
          </a:lstStyle>
          <a:p/>
        </p:txBody>
      </p:sp>
      <p:sp>
        <p:nvSpPr>
          <p:cNvPr id="147" name="Shape 147"/>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48" name="Shape 148"/>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49" name="Shape 149"/>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8" name="Shape 18"/>
        <p:cNvGrpSpPr/>
        <p:nvPr/>
      </p:nvGrpSpPr>
      <p:grpSpPr>
        <a:xfrm>
          <a:off x="0" y="0"/>
          <a:ext cx="0" cy="0"/>
          <a:chOff x="0" y="0"/>
          <a:chExt cx="0" cy="0"/>
        </a:xfrm>
      </p:grpSpPr>
      <p:pic>
        <p:nvPicPr>
          <p:cNvPr id="19" name="Shape 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0" name="Shape 20"/>
          <p:cNvSpPr txBox="1"/>
          <p:nvPr>
            <p:ph type="title"/>
          </p:nvPr>
        </p:nvSpPr>
        <p:spPr>
          <a:xfrm>
            <a:off x="913775" y="618516"/>
            <a:ext cx="10364451" cy="1596177"/>
          </a:xfrm>
          <a:prstGeom prst="rect">
            <a:avLst/>
          </a:prstGeom>
          <a:noFill/>
          <a:ln>
            <a:noFill/>
          </a:ln>
        </p:spPr>
        <p:txBody>
          <a:bodyPr anchorCtr="0" anchor="ctr" bIns="91425" lIns="91425" rIns="91425" tIns="91425"/>
          <a:lstStyle>
            <a:lvl1pPr rtl="0" algn="ctr">
              <a:lnSpc>
                <a:spcPct val="90000"/>
              </a:lnSpc>
              <a:spcBef>
                <a:spcPts val="0"/>
              </a:spcBef>
              <a:buClr>
                <a:schemeClr val="dk1"/>
              </a:buClr>
              <a:buFont typeface="Questrial"/>
              <a:buNone/>
              <a:defRPr baseline="0" sz="3600" cap="none">
                <a:solidFill>
                  <a:schemeClr val="dk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x="913774" y="2367091"/>
            <a:ext cx="10363826" cy="3424106"/>
          </a:xfrm>
          <a:prstGeom prst="rect">
            <a:avLst/>
          </a:prstGeom>
          <a:noFill/>
          <a:ln>
            <a:noFill/>
          </a:ln>
        </p:spPr>
        <p:txBody>
          <a:bodyPr anchorCtr="0" anchor="t" bIns="91425" lIns="91425" rIns="91425" tIns="91425"/>
          <a:lstStyle>
            <a:lvl1pPr indent="-101600" marL="228600" rtl="0" algn="l">
              <a:lnSpc>
                <a:spcPct val="120000"/>
              </a:lnSpc>
              <a:spcBef>
                <a:spcPts val="1000"/>
              </a:spcBef>
              <a:buClr>
                <a:schemeClr val="dk1"/>
              </a:buClr>
              <a:buFont typeface="Arial"/>
              <a:buChar char="•"/>
              <a:defRPr baseline="0" sz="2000" cap="none">
                <a:solidFill>
                  <a:schemeClr val="dk1"/>
                </a:solidFill>
                <a:latin typeface="Questrial"/>
                <a:ea typeface="Questrial"/>
                <a:cs typeface="Questrial"/>
                <a:sym typeface="Questrial"/>
              </a:defRPr>
            </a:lvl1pPr>
            <a:lvl2pPr indent="-114300" marL="685800" rtl="0" algn="l">
              <a:lnSpc>
                <a:spcPct val="120000"/>
              </a:lnSpc>
              <a:spcBef>
                <a:spcPts val="500"/>
              </a:spcBef>
              <a:buClr>
                <a:schemeClr val="dk1"/>
              </a:buClr>
              <a:buFont typeface="Arial"/>
              <a:buChar char="•"/>
              <a:defRPr baseline="0" sz="1800" cap="none">
                <a:solidFill>
                  <a:schemeClr val="dk1"/>
                </a:solidFill>
                <a:latin typeface="Questrial"/>
                <a:ea typeface="Questrial"/>
                <a:cs typeface="Questrial"/>
                <a:sym typeface="Questrial"/>
              </a:defRPr>
            </a:lvl2pPr>
            <a:lvl3pPr indent="-127000" marL="1143000" rtl="0" algn="l">
              <a:lnSpc>
                <a:spcPct val="120000"/>
              </a:lnSpc>
              <a:spcBef>
                <a:spcPts val="500"/>
              </a:spcBef>
              <a:buClr>
                <a:schemeClr val="dk1"/>
              </a:buClr>
              <a:buFont typeface="Arial"/>
              <a:buChar char="•"/>
              <a:defRPr baseline="0" sz="1600" cap="none">
                <a:solidFill>
                  <a:schemeClr val="dk1"/>
                </a:solidFill>
                <a:latin typeface="Questrial"/>
                <a:ea typeface="Questrial"/>
                <a:cs typeface="Questrial"/>
                <a:sym typeface="Questrial"/>
              </a:defRPr>
            </a:lvl3pPr>
            <a:lvl4pPr indent="-139700" marL="1600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4pPr>
            <a:lvl5pPr indent="-139700" marL="20574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5pPr>
            <a:lvl6pPr indent="-139700" marL="25146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6pPr>
            <a:lvl7pPr indent="-139700" marL="29718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7pPr>
            <a:lvl8pPr indent="-139700" marL="34290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8pPr>
            <a:lvl9pPr indent="-139700" marL="3886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9pPr>
          </a:lstStyle>
          <a:p/>
        </p:txBody>
      </p:sp>
      <p:sp>
        <p:nvSpPr>
          <p:cNvPr id="22" name="Shape 22"/>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23" name="Shape 23"/>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24" name="Shape 24"/>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5" name="Shape 25"/>
        <p:cNvGrpSpPr/>
        <p:nvPr/>
      </p:nvGrpSpPr>
      <p:grpSpPr>
        <a:xfrm>
          <a:off x="0" y="0"/>
          <a:ext cx="0" cy="0"/>
          <a:chOff x="0" y="0"/>
          <a:chExt cx="0" cy="0"/>
        </a:xfrm>
      </p:grpSpPr>
      <p:pic>
        <p:nvPicPr>
          <p:cNvPr id="26" name="Shape 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7" name="Shape 27"/>
          <p:cNvSpPr txBox="1"/>
          <p:nvPr>
            <p:ph type="title"/>
          </p:nvPr>
        </p:nvSpPr>
        <p:spPr>
          <a:xfrm>
            <a:off x="913774" y="828562"/>
            <a:ext cx="10351751" cy="2736818"/>
          </a:xfrm>
          <a:prstGeom prst="rect">
            <a:avLst/>
          </a:prstGeom>
          <a:noFill/>
          <a:ln>
            <a:noFill/>
          </a:ln>
        </p:spPr>
        <p:txBody>
          <a:bodyPr anchorCtr="0" anchor="b" bIns="91425" lIns="91425" rIns="91425" tIns="91425"/>
          <a:lstStyle>
            <a:lvl1pPr rtl="0">
              <a:spcBef>
                <a:spcPts val="0"/>
              </a:spcBef>
              <a:defRPr sz="4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x="913774" y="3657457"/>
            <a:ext cx="10351751" cy="1368183"/>
          </a:xfrm>
          <a:prstGeom prst="rect">
            <a:avLst/>
          </a:prstGeom>
          <a:noFill/>
          <a:ln>
            <a:noFill/>
          </a:ln>
        </p:spPr>
        <p:txBody>
          <a:bodyPr anchorCtr="0" anchor="t" bIns="91425" lIns="91425" rIns="91425" tIns="91425"/>
          <a:lstStyle>
            <a:lvl1pPr indent="0" marL="0" rtl="0" algn="ctr">
              <a:spcBef>
                <a:spcPts val="0"/>
              </a:spcBef>
              <a:buClr>
                <a:srgbClr val="7F7F7F"/>
              </a:buClr>
              <a:buFont typeface="Questrial"/>
              <a:buNone/>
              <a:defRPr sz="2000">
                <a:solidFill>
                  <a:srgbClr val="7F7F7F"/>
                </a:solidFill>
              </a:defRPr>
            </a:lvl1pPr>
            <a:lvl2pPr indent="0" marL="457200" rtl="0">
              <a:spcBef>
                <a:spcPts val="0"/>
              </a:spcBef>
              <a:buClr>
                <a:srgbClr val="888888"/>
              </a:buClr>
              <a:buFont typeface="Questrial"/>
              <a:buNone/>
              <a:defRPr sz="2000">
                <a:solidFill>
                  <a:srgbClr val="888888"/>
                </a:solidFill>
              </a:defRPr>
            </a:lvl2pPr>
            <a:lvl3pPr indent="0" marL="914400" rtl="0">
              <a:spcBef>
                <a:spcPts val="0"/>
              </a:spcBef>
              <a:buClr>
                <a:srgbClr val="888888"/>
              </a:buClr>
              <a:buFont typeface="Questrial"/>
              <a:buNone/>
              <a:defRPr sz="1800">
                <a:solidFill>
                  <a:srgbClr val="888888"/>
                </a:solidFill>
              </a:defRPr>
            </a:lvl3pPr>
            <a:lvl4pPr indent="0" marL="1371600" rtl="0">
              <a:spcBef>
                <a:spcPts val="0"/>
              </a:spcBef>
              <a:buClr>
                <a:srgbClr val="888888"/>
              </a:buClr>
              <a:buFont typeface="Questrial"/>
              <a:buNone/>
              <a:defRPr sz="1600">
                <a:solidFill>
                  <a:srgbClr val="888888"/>
                </a:solidFill>
              </a:defRPr>
            </a:lvl4pPr>
            <a:lvl5pPr indent="0" marL="1828800" rtl="0">
              <a:spcBef>
                <a:spcPts val="0"/>
              </a:spcBef>
              <a:buClr>
                <a:srgbClr val="888888"/>
              </a:buClr>
              <a:buFont typeface="Questrial"/>
              <a:buNone/>
              <a:defRPr sz="1600">
                <a:solidFill>
                  <a:srgbClr val="888888"/>
                </a:solidFill>
              </a:defRPr>
            </a:lvl5pPr>
            <a:lvl6pPr indent="0" marL="2286000" rtl="0">
              <a:spcBef>
                <a:spcPts val="0"/>
              </a:spcBef>
              <a:buClr>
                <a:srgbClr val="888888"/>
              </a:buClr>
              <a:buFont typeface="Questrial"/>
              <a:buNone/>
              <a:defRPr sz="1600">
                <a:solidFill>
                  <a:srgbClr val="888888"/>
                </a:solidFill>
              </a:defRPr>
            </a:lvl6pPr>
            <a:lvl7pPr indent="0" marL="2743200" rtl="0">
              <a:spcBef>
                <a:spcPts val="0"/>
              </a:spcBef>
              <a:buClr>
                <a:srgbClr val="888888"/>
              </a:buClr>
              <a:buFont typeface="Questrial"/>
              <a:buNone/>
              <a:defRPr sz="1600">
                <a:solidFill>
                  <a:srgbClr val="888888"/>
                </a:solidFill>
              </a:defRPr>
            </a:lvl7pPr>
            <a:lvl8pPr indent="0" marL="3200400" rtl="0">
              <a:spcBef>
                <a:spcPts val="0"/>
              </a:spcBef>
              <a:buClr>
                <a:srgbClr val="888888"/>
              </a:buClr>
              <a:buFont typeface="Questrial"/>
              <a:buNone/>
              <a:defRPr sz="1600">
                <a:solidFill>
                  <a:srgbClr val="888888"/>
                </a:solidFill>
              </a:defRPr>
            </a:lvl8pPr>
            <a:lvl9pPr indent="0" marL="3657600" rtl="0">
              <a:spcBef>
                <a:spcPts val="0"/>
              </a:spcBef>
              <a:buClr>
                <a:srgbClr val="888888"/>
              </a:buClr>
              <a:buFont typeface="Questrial"/>
              <a:buNone/>
              <a:defRPr sz="1600">
                <a:solidFill>
                  <a:srgbClr val="888888"/>
                </a:solidFill>
              </a:defRPr>
            </a:lvl9pPr>
          </a:lstStyle>
          <a:p/>
        </p:txBody>
      </p:sp>
      <p:sp>
        <p:nvSpPr>
          <p:cNvPr id="29" name="Shape 29"/>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30" name="Shape 30"/>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31" name="Shape 31"/>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x="0" y="0"/>
          <a:ext cx="0" cy="0"/>
          <a:chOff x="0" y="0"/>
          <a:chExt cx="0" cy="0"/>
        </a:xfrm>
      </p:grpSpPr>
      <p:pic>
        <p:nvPicPr>
          <p:cNvPr id="33" name="Shape 3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4" name="Shape 34"/>
          <p:cNvSpPr txBox="1"/>
          <p:nvPr>
            <p:ph type="title"/>
          </p:nvPr>
        </p:nvSpPr>
        <p:spPr>
          <a:xfrm>
            <a:off x="913775" y="618516"/>
            <a:ext cx="10364451" cy="1596177"/>
          </a:xfrm>
          <a:prstGeom prst="rect">
            <a:avLst/>
          </a:prstGeom>
          <a:noFill/>
          <a:ln>
            <a:noFill/>
          </a:ln>
        </p:spPr>
        <p:txBody>
          <a:bodyPr anchorCtr="0" anchor="ctr" bIns="91425" lIns="91425" rIns="91425" tIns="91425"/>
          <a:lstStyle>
            <a:lvl1pPr rtl="0" algn="ctr">
              <a:lnSpc>
                <a:spcPct val="90000"/>
              </a:lnSpc>
              <a:spcBef>
                <a:spcPts val="0"/>
              </a:spcBef>
              <a:buClr>
                <a:schemeClr val="dk1"/>
              </a:buClr>
              <a:buFont typeface="Questrial"/>
              <a:buNone/>
              <a:defRPr baseline="0" sz="3600" cap="none">
                <a:solidFill>
                  <a:schemeClr val="dk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1" type="body"/>
          </p:nvPr>
        </p:nvSpPr>
        <p:spPr>
          <a:xfrm>
            <a:off x="913774" y="2367091"/>
            <a:ext cx="5106026" cy="3424106"/>
          </a:xfrm>
          <a:prstGeom prst="rect">
            <a:avLst/>
          </a:prstGeom>
          <a:noFill/>
          <a:ln>
            <a:noFill/>
          </a:ln>
        </p:spPr>
        <p:txBody>
          <a:bodyPr anchorCtr="0" anchor="t" bIns="91425" lIns="91425" rIns="91425" tIns="91425"/>
          <a:lstStyle>
            <a:lvl1pPr indent="-101600" marL="228600" rtl="0" algn="l">
              <a:lnSpc>
                <a:spcPct val="120000"/>
              </a:lnSpc>
              <a:spcBef>
                <a:spcPts val="1000"/>
              </a:spcBef>
              <a:buClr>
                <a:schemeClr val="dk1"/>
              </a:buClr>
              <a:buFont typeface="Arial"/>
              <a:buChar char="•"/>
              <a:defRPr baseline="0" sz="2000" cap="none">
                <a:solidFill>
                  <a:schemeClr val="dk1"/>
                </a:solidFill>
                <a:latin typeface="Questrial"/>
                <a:ea typeface="Questrial"/>
                <a:cs typeface="Questrial"/>
                <a:sym typeface="Questrial"/>
              </a:defRPr>
            </a:lvl1pPr>
            <a:lvl2pPr indent="-114300" marL="685800" rtl="0" algn="l">
              <a:lnSpc>
                <a:spcPct val="120000"/>
              </a:lnSpc>
              <a:spcBef>
                <a:spcPts val="500"/>
              </a:spcBef>
              <a:buClr>
                <a:schemeClr val="dk1"/>
              </a:buClr>
              <a:buFont typeface="Arial"/>
              <a:buChar char="•"/>
              <a:defRPr baseline="0" sz="1800" cap="none">
                <a:solidFill>
                  <a:schemeClr val="dk1"/>
                </a:solidFill>
                <a:latin typeface="Questrial"/>
                <a:ea typeface="Questrial"/>
                <a:cs typeface="Questrial"/>
                <a:sym typeface="Questrial"/>
              </a:defRPr>
            </a:lvl2pPr>
            <a:lvl3pPr indent="-127000" marL="1143000" rtl="0" algn="l">
              <a:lnSpc>
                <a:spcPct val="120000"/>
              </a:lnSpc>
              <a:spcBef>
                <a:spcPts val="500"/>
              </a:spcBef>
              <a:buClr>
                <a:schemeClr val="dk1"/>
              </a:buClr>
              <a:buFont typeface="Arial"/>
              <a:buChar char="•"/>
              <a:defRPr baseline="0" sz="1600" cap="none">
                <a:solidFill>
                  <a:schemeClr val="dk1"/>
                </a:solidFill>
                <a:latin typeface="Questrial"/>
                <a:ea typeface="Questrial"/>
                <a:cs typeface="Questrial"/>
                <a:sym typeface="Questrial"/>
              </a:defRPr>
            </a:lvl3pPr>
            <a:lvl4pPr indent="-139700" marL="1600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4pPr>
            <a:lvl5pPr indent="-139700" marL="20574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5pPr>
            <a:lvl6pPr indent="-139700" marL="25146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6pPr>
            <a:lvl7pPr indent="-139700" marL="29718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7pPr>
            <a:lvl8pPr indent="-139700" marL="34290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8pPr>
            <a:lvl9pPr indent="-139700" marL="3886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9pPr>
          </a:lstStyle>
          <a:p/>
        </p:txBody>
      </p:sp>
      <p:sp>
        <p:nvSpPr>
          <p:cNvPr id="36" name="Shape 36"/>
          <p:cNvSpPr txBox="1"/>
          <p:nvPr>
            <p:ph idx="2" type="body"/>
          </p:nvPr>
        </p:nvSpPr>
        <p:spPr>
          <a:xfrm>
            <a:off x="6172200" y="2367091"/>
            <a:ext cx="5105399" cy="3424106"/>
          </a:xfrm>
          <a:prstGeom prst="rect">
            <a:avLst/>
          </a:prstGeom>
          <a:noFill/>
          <a:ln>
            <a:noFill/>
          </a:ln>
        </p:spPr>
        <p:txBody>
          <a:bodyPr anchorCtr="0" anchor="t" bIns="91425" lIns="91425" rIns="91425" tIns="91425"/>
          <a:lstStyle>
            <a:lvl1pPr indent="-101600" marL="228600" rtl="0" algn="l">
              <a:lnSpc>
                <a:spcPct val="120000"/>
              </a:lnSpc>
              <a:spcBef>
                <a:spcPts val="1000"/>
              </a:spcBef>
              <a:buClr>
                <a:schemeClr val="dk1"/>
              </a:buClr>
              <a:buFont typeface="Arial"/>
              <a:buChar char="•"/>
              <a:defRPr baseline="0" sz="2000" cap="none">
                <a:solidFill>
                  <a:schemeClr val="dk1"/>
                </a:solidFill>
                <a:latin typeface="Questrial"/>
                <a:ea typeface="Questrial"/>
                <a:cs typeface="Questrial"/>
                <a:sym typeface="Questrial"/>
              </a:defRPr>
            </a:lvl1pPr>
            <a:lvl2pPr indent="-114300" marL="685800" rtl="0" algn="l">
              <a:lnSpc>
                <a:spcPct val="120000"/>
              </a:lnSpc>
              <a:spcBef>
                <a:spcPts val="500"/>
              </a:spcBef>
              <a:buClr>
                <a:schemeClr val="dk1"/>
              </a:buClr>
              <a:buFont typeface="Arial"/>
              <a:buChar char="•"/>
              <a:defRPr baseline="0" sz="1800" cap="none">
                <a:solidFill>
                  <a:schemeClr val="dk1"/>
                </a:solidFill>
                <a:latin typeface="Questrial"/>
                <a:ea typeface="Questrial"/>
                <a:cs typeface="Questrial"/>
                <a:sym typeface="Questrial"/>
              </a:defRPr>
            </a:lvl2pPr>
            <a:lvl3pPr indent="-127000" marL="1143000" rtl="0" algn="l">
              <a:lnSpc>
                <a:spcPct val="120000"/>
              </a:lnSpc>
              <a:spcBef>
                <a:spcPts val="500"/>
              </a:spcBef>
              <a:buClr>
                <a:schemeClr val="dk1"/>
              </a:buClr>
              <a:buFont typeface="Arial"/>
              <a:buChar char="•"/>
              <a:defRPr baseline="0" sz="1600" cap="none">
                <a:solidFill>
                  <a:schemeClr val="dk1"/>
                </a:solidFill>
                <a:latin typeface="Questrial"/>
                <a:ea typeface="Questrial"/>
                <a:cs typeface="Questrial"/>
                <a:sym typeface="Questrial"/>
              </a:defRPr>
            </a:lvl3pPr>
            <a:lvl4pPr indent="-139700" marL="1600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4pPr>
            <a:lvl5pPr indent="-139700" marL="20574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5pPr>
            <a:lvl6pPr indent="-139700" marL="25146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6pPr>
            <a:lvl7pPr indent="-139700" marL="29718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7pPr>
            <a:lvl8pPr indent="-139700" marL="34290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8pPr>
            <a:lvl9pPr indent="-139700" marL="3886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9pPr>
          </a:lstStyle>
          <a:p/>
        </p:txBody>
      </p:sp>
      <p:sp>
        <p:nvSpPr>
          <p:cNvPr id="37" name="Shape 37"/>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38" name="Shape 38"/>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39" name="Shape 39"/>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pic>
        <p:nvPicPr>
          <p:cNvPr id="41" name="Shape 4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2" name="Shape 42"/>
          <p:cNvSpPr txBox="1"/>
          <p:nvPr>
            <p:ph type="title"/>
          </p:nvPr>
        </p:nvSpPr>
        <p:spPr>
          <a:xfrm>
            <a:off x="913775" y="618516"/>
            <a:ext cx="10364451" cy="1596177"/>
          </a:xfrm>
          <a:prstGeom prst="rect">
            <a:avLst/>
          </a:prstGeom>
          <a:noFill/>
          <a:ln>
            <a:noFill/>
          </a:ln>
        </p:spPr>
        <p:txBody>
          <a:bodyPr anchorCtr="0" anchor="ctr" bIns="91425" lIns="91425" rIns="91425" tIns="91425"/>
          <a:lstStyle>
            <a:lvl1pPr rtl="0" algn="ctr">
              <a:lnSpc>
                <a:spcPct val="90000"/>
              </a:lnSpc>
              <a:spcBef>
                <a:spcPts val="0"/>
              </a:spcBef>
              <a:buClr>
                <a:schemeClr val="dk1"/>
              </a:buClr>
              <a:buFont typeface="Questrial"/>
              <a:buNone/>
              <a:defRPr baseline="0" sz="3600" cap="none">
                <a:solidFill>
                  <a:schemeClr val="dk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 type="body"/>
          </p:nvPr>
        </p:nvSpPr>
        <p:spPr>
          <a:xfrm>
            <a:off x="1146328" y="2371017"/>
            <a:ext cx="4873474" cy="679993"/>
          </a:xfrm>
          <a:prstGeom prst="rect">
            <a:avLst/>
          </a:prstGeom>
          <a:noFill/>
          <a:ln>
            <a:noFill/>
          </a:ln>
        </p:spPr>
        <p:txBody>
          <a:bodyPr anchorCtr="0" anchor="b" bIns="91425" lIns="91425" rIns="91425" tIns="91425"/>
          <a:lstStyle>
            <a:lvl1pPr indent="0" marL="0" rtl="0">
              <a:lnSpc>
                <a:spcPct val="85000"/>
              </a:lnSpc>
              <a:spcBef>
                <a:spcPts val="0"/>
              </a:spcBef>
              <a:buClr>
                <a:schemeClr val="dk1"/>
              </a:buClr>
              <a:buFont typeface="Questrial"/>
              <a:buNone/>
              <a:defRPr b="0" sz="2600">
                <a:solidFill>
                  <a:schemeClr val="dk1"/>
                </a:solidFill>
              </a:defRPr>
            </a:lvl1pPr>
            <a:lvl2pPr indent="0" marL="457200" rtl="0">
              <a:spcBef>
                <a:spcPts val="0"/>
              </a:spcBef>
              <a:buFont typeface="Questrial"/>
              <a:buNone/>
              <a:defRPr b="1" sz="2000"/>
            </a:lvl2pPr>
            <a:lvl3pPr indent="0" marL="914400" rtl="0">
              <a:spcBef>
                <a:spcPts val="0"/>
              </a:spcBef>
              <a:buFont typeface="Questrial"/>
              <a:buNone/>
              <a:defRPr b="1" sz="1800"/>
            </a:lvl3pPr>
            <a:lvl4pPr indent="0" marL="1371600" rtl="0">
              <a:spcBef>
                <a:spcPts val="0"/>
              </a:spcBef>
              <a:buFont typeface="Questrial"/>
              <a:buNone/>
              <a:defRPr b="1" sz="1600"/>
            </a:lvl4pPr>
            <a:lvl5pPr indent="0" marL="1828800" rtl="0">
              <a:spcBef>
                <a:spcPts val="0"/>
              </a:spcBef>
              <a:buFont typeface="Questrial"/>
              <a:buNone/>
              <a:defRPr b="1" sz="1600"/>
            </a:lvl5pPr>
            <a:lvl6pPr indent="0" marL="2286000" rtl="0">
              <a:spcBef>
                <a:spcPts val="0"/>
              </a:spcBef>
              <a:buFont typeface="Questrial"/>
              <a:buNone/>
              <a:defRPr b="1" sz="1600"/>
            </a:lvl6pPr>
            <a:lvl7pPr indent="0" marL="2743200" rtl="0">
              <a:spcBef>
                <a:spcPts val="0"/>
              </a:spcBef>
              <a:buFont typeface="Questrial"/>
              <a:buNone/>
              <a:defRPr b="1" sz="1600"/>
            </a:lvl7pPr>
            <a:lvl8pPr indent="0" marL="3200400" rtl="0">
              <a:spcBef>
                <a:spcPts val="0"/>
              </a:spcBef>
              <a:buFont typeface="Questrial"/>
              <a:buNone/>
              <a:defRPr b="1" sz="1600"/>
            </a:lvl8pPr>
            <a:lvl9pPr indent="0" marL="3657600" rtl="0">
              <a:spcBef>
                <a:spcPts val="0"/>
              </a:spcBef>
              <a:buFont typeface="Questrial"/>
              <a:buNone/>
              <a:defRPr b="1" sz="1600"/>
            </a:lvl9pPr>
          </a:lstStyle>
          <a:p/>
        </p:txBody>
      </p:sp>
      <p:sp>
        <p:nvSpPr>
          <p:cNvPr id="44" name="Shape 44"/>
          <p:cNvSpPr txBox="1"/>
          <p:nvPr>
            <p:ph idx="2" type="body"/>
          </p:nvPr>
        </p:nvSpPr>
        <p:spPr>
          <a:xfrm>
            <a:off x="913774" y="3051011"/>
            <a:ext cx="5106026" cy="2740186"/>
          </a:xfrm>
          <a:prstGeom prst="rect">
            <a:avLst/>
          </a:prstGeom>
          <a:noFill/>
          <a:ln>
            <a:noFill/>
          </a:ln>
        </p:spPr>
        <p:txBody>
          <a:bodyPr anchorCtr="0" anchor="t" bIns="91425" lIns="91425" rIns="91425" tIns="91425"/>
          <a:lstStyle>
            <a:lvl1pPr indent="-101600" marL="228600" rtl="0" algn="l">
              <a:lnSpc>
                <a:spcPct val="120000"/>
              </a:lnSpc>
              <a:spcBef>
                <a:spcPts val="1000"/>
              </a:spcBef>
              <a:buClr>
                <a:schemeClr val="dk1"/>
              </a:buClr>
              <a:buFont typeface="Arial"/>
              <a:buChar char="•"/>
              <a:defRPr baseline="0" sz="2000" cap="none">
                <a:solidFill>
                  <a:schemeClr val="dk1"/>
                </a:solidFill>
                <a:latin typeface="Questrial"/>
                <a:ea typeface="Questrial"/>
                <a:cs typeface="Questrial"/>
                <a:sym typeface="Questrial"/>
              </a:defRPr>
            </a:lvl1pPr>
            <a:lvl2pPr indent="-114300" marL="685800" rtl="0" algn="l">
              <a:lnSpc>
                <a:spcPct val="120000"/>
              </a:lnSpc>
              <a:spcBef>
                <a:spcPts val="500"/>
              </a:spcBef>
              <a:buClr>
                <a:schemeClr val="dk1"/>
              </a:buClr>
              <a:buFont typeface="Arial"/>
              <a:buChar char="•"/>
              <a:defRPr baseline="0" sz="1800" cap="none">
                <a:solidFill>
                  <a:schemeClr val="dk1"/>
                </a:solidFill>
                <a:latin typeface="Questrial"/>
                <a:ea typeface="Questrial"/>
                <a:cs typeface="Questrial"/>
                <a:sym typeface="Questrial"/>
              </a:defRPr>
            </a:lvl2pPr>
            <a:lvl3pPr indent="-127000" marL="1143000" rtl="0" algn="l">
              <a:lnSpc>
                <a:spcPct val="120000"/>
              </a:lnSpc>
              <a:spcBef>
                <a:spcPts val="500"/>
              </a:spcBef>
              <a:buClr>
                <a:schemeClr val="dk1"/>
              </a:buClr>
              <a:buFont typeface="Arial"/>
              <a:buChar char="•"/>
              <a:defRPr baseline="0" sz="1600" cap="none">
                <a:solidFill>
                  <a:schemeClr val="dk1"/>
                </a:solidFill>
                <a:latin typeface="Questrial"/>
                <a:ea typeface="Questrial"/>
                <a:cs typeface="Questrial"/>
                <a:sym typeface="Questrial"/>
              </a:defRPr>
            </a:lvl3pPr>
            <a:lvl4pPr indent="-139700" marL="1600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4pPr>
            <a:lvl5pPr indent="-139700" marL="20574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5pPr>
            <a:lvl6pPr indent="-139700" marL="25146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6pPr>
            <a:lvl7pPr indent="-139700" marL="29718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7pPr>
            <a:lvl8pPr indent="-139700" marL="34290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8pPr>
            <a:lvl9pPr indent="-139700" marL="3886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9pPr>
          </a:lstStyle>
          <a:p/>
        </p:txBody>
      </p:sp>
      <p:sp>
        <p:nvSpPr>
          <p:cNvPr id="45" name="Shape 45"/>
          <p:cNvSpPr txBox="1"/>
          <p:nvPr>
            <p:ph idx="3" type="body"/>
          </p:nvPr>
        </p:nvSpPr>
        <p:spPr>
          <a:xfrm>
            <a:off x="6396423" y="2371017"/>
            <a:ext cx="4881803" cy="679993"/>
          </a:xfrm>
          <a:prstGeom prst="rect">
            <a:avLst/>
          </a:prstGeom>
          <a:noFill/>
          <a:ln>
            <a:noFill/>
          </a:ln>
        </p:spPr>
        <p:txBody>
          <a:bodyPr anchorCtr="0" anchor="b" bIns="91425" lIns="91425" rIns="91425" tIns="91425"/>
          <a:lstStyle>
            <a:lvl1pPr indent="0" marL="0" rtl="0">
              <a:lnSpc>
                <a:spcPct val="85000"/>
              </a:lnSpc>
              <a:spcBef>
                <a:spcPts val="0"/>
              </a:spcBef>
              <a:buClr>
                <a:schemeClr val="dk1"/>
              </a:buClr>
              <a:buFont typeface="Questrial"/>
              <a:buNone/>
              <a:defRPr b="0" sz="2600">
                <a:solidFill>
                  <a:schemeClr val="dk1"/>
                </a:solidFill>
              </a:defRPr>
            </a:lvl1pPr>
            <a:lvl2pPr indent="0" marL="457200" rtl="0">
              <a:spcBef>
                <a:spcPts val="0"/>
              </a:spcBef>
              <a:buFont typeface="Questrial"/>
              <a:buNone/>
              <a:defRPr b="1" sz="2000"/>
            </a:lvl2pPr>
            <a:lvl3pPr indent="0" marL="914400" rtl="0">
              <a:spcBef>
                <a:spcPts val="0"/>
              </a:spcBef>
              <a:buFont typeface="Questrial"/>
              <a:buNone/>
              <a:defRPr b="1" sz="1800"/>
            </a:lvl3pPr>
            <a:lvl4pPr indent="0" marL="1371600" rtl="0">
              <a:spcBef>
                <a:spcPts val="0"/>
              </a:spcBef>
              <a:buFont typeface="Questrial"/>
              <a:buNone/>
              <a:defRPr b="1" sz="1600"/>
            </a:lvl4pPr>
            <a:lvl5pPr indent="0" marL="1828800" rtl="0">
              <a:spcBef>
                <a:spcPts val="0"/>
              </a:spcBef>
              <a:buFont typeface="Questrial"/>
              <a:buNone/>
              <a:defRPr b="1" sz="1600"/>
            </a:lvl5pPr>
            <a:lvl6pPr indent="0" marL="2286000" rtl="0">
              <a:spcBef>
                <a:spcPts val="0"/>
              </a:spcBef>
              <a:buFont typeface="Questrial"/>
              <a:buNone/>
              <a:defRPr b="1" sz="1600"/>
            </a:lvl6pPr>
            <a:lvl7pPr indent="0" marL="2743200" rtl="0">
              <a:spcBef>
                <a:spcPts val="0"/>
              </a:spcBef>
              <a:buFont typeface="Questrial"/>
              <a:buNone/>
              <a:defRPr b="1" sz="1600"/>
            </a:lvl7pPr>
            <a:lvl8pPr indent="0" marL="3200400" rtl="0">
              <a:spcBef>
                <a:spcPts val="0"/>
              </a:spcBef>
              <a:buFont typeface="Questrial"/>
              <a:buNone/>
              <a:defRPr b="1" sz="1600"/>
            </a:lvl8pPr>
            <a:lvl9pPr indent="0" marL="3657600" rtl="0">
              <a:spcBef>
                <a:spcPts val="0"/>
              </a:spcBef>
              <a:buFont typeface="Questrial"/>
              <a:buNone/>
              <a:defRPr b="1" sz="1600"/>
            </a:lvl9pPr>
          </a:lstStyle>
          <a:p/>
        </p:txBody>
      </p:sp>
      <p:sp>
        <p:nvSpPr>
          <p:cNvPr id="46" name="Shape 46"/>
          <p:cNvSpPr txBox="1"/>
          <p:nvPr>
            <p:ph idx="4" type="body"/>
          </p:nvPr>
        </p:nvSpPr>
        <p:spPr>
          <a:xfrm>
            <a:off x="6172200" y="3051011"/>
            <a:ext cx="5105401" cy="2740186"/>
          </a:xfrm>
          <a:prstGeom prst="rect">
            <a:avLst/>
          </a:prstGeom>
          <a:noFill/>
          <a:ln>
            <a:noFill/>
          </a:ln>
        </p:spPr>
        <p:txBody>
          <a:bodyPr anchorCtr="0" anchor="t" bIns="91425" lIns="91425" rIns="91425" tIns="91425"/>
          <a:lstStyle>
            <a:lvl1pPr indent="-101600" marL="228600" rtl="0" algn="l">
              <a:lnSpc>
                <a:spcPct val="120000"/>
              </a:lnSpc>
              <a:spcBef>
                <a:spcPts val="1000"/>
              </a:spcBef>
              <a:buClr>
                <a:schemeClr val="dk1"/>
              </a:buClr>
              <a:buFont typeface="Arial"/>
              <a:buChar char="•"/>
              <a:defRPr baseline="0" sz="2000" cap="none">
                <a:solidFill>
                  <a:schemeClr val="dk1"/>
                </a:solidFill>
                <a:latin typeface="Questrial"/>
                <a:ea typeface="Questrial"/>
                <a:cs typeface="Questrial"/>
                <a:sym typeface="Questrial"/>
              </a:defRPr>
            </a:lvl1pPr>
            <a:lvl2pPr indent="-114300" marL="685800" rtl="0" algn="l">
              <a:lnSpc>
                <a:spcPct val="120000"/>
              </a:lnSpc>
              <a:spcBef>
                <a:spcPts val="500"/>
              </a:spcBef>
              <a:buClr>
                <a:schemeClr val="dk1"/>
              </a:buClr>
              <a:buFont typeface="Arial"/>
              <a:buChar char="•"/>
              <a:defRPr baseline="0" sz="1800" cap="none">
                <a:solidFill>
                  <a:schemeClr val="dk1"/>
                </a:solidFill>
                <a:latin typeface="Questrial"/>
                <a:ea typeface="Questrial"/>
                <a:cs typeface="Questrial"/>
                <a:sym typeface="Questrial"/>
              </a:defRPr>
            </a:lvl2pPr>
            <a:lvl3pPr indent="-127000" marL="1143000" rtl="0" algn="l">
              <a:lnSpc>
                <a:spcPct val="120000"/>
              </a:lnSpc>
              <a:spcBef>
                <a:spcPts val="500"/>
              </a:spcBef>
              <a:buClr>
                <a:schemeClr val="dk1"/>
              </a:buClr>
              <a:buFont typeface="Arial"/>
              <a:buChar char="•"/>
              <a:defRPr baseline="0" sz="1600" cap="none">
                <a:solidFill>
                  <a:schemeClr val="dk1"/>
                </a:solidFill>
                <a:latin typeface="Questrial"/>
                <a:ea typeface="Questrial"/>
                <a:cs typeface="Questrial"/>
                <a:sym typeface="Questrial"/>
              </a:defRPr>
            </a:lvl3pPr>
            <a:lvl4pPr indent="-139700" marL="1600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4pPr>
            <a:lvl5pPr indent="-139700" marL="20574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5pPr>
            <a:lvl6pPr indent="-139700" marL="25146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6pPr>
            <a:lvl7pPr indent="-139700" marL="29718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7pPr>
            <a:lvl8pPr indent="-139700" marL="34290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8pPr>
            <a:lvl9pPr indent="-139700" marL="3886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9pPr>
          </a:lstStyle>
          <a:p/>
        </p:txBody>
      </p:sp>
      <p:sp>
        <p:nvSpPr>
          <p:cNvPr id="47" name="Shape 47"/>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48" name="Shape 48"/>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49" name="Shape 49"/>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pic>
        <p:nvPicPr>
          <p:cNvPr id="51" name="Shape 5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2" name="Shape 52"/>
          <p:cNvSpPr txBox="1"/>
          <p:nvPr>
            <p:ph type="title"/>
          </p:nvPr>
        </p:nvSpPr>
        <p:spPr>
          <a:xfrm>
            <a:off x="913775" y="618516"/>
            <a:ext cx="10364451" cy="1596177"/>
          </a:xfrm>
          <a:prstGeom prst="rect">
            <a:avLst/>
          </a:prstGeom>
          <a:noFill/>
          <a:ln>
            <a:noFill/>
          </a:ln>
        </p:spPr>
        <p:txBody>
          <a:bodyPr anchorCtr="0" anchor="ctr" bIns="91425" lIns="91425" rIns="91425" tIns="91425"/>
          <a:lstStyle>
            <a:lvl1pPr rtl="0" algn="ctr">
              <a:lnSpc>
                <a:spcPct val="90000"/>
              </a:lnSpc>
              <a:spcBef>
                <a:spcPts val="0"/>
              </a:spcBef>
              <a:buClr>
                <a:schemeClr val="dk1"/>
              </a:buClr>
              <a:buFont typeface="Questrial"/>
              <a:buNone/>
              <a:defRPr baseline="0" sz="3600" cap="none">
                <a:solidFill>
                  <a:schemeClr val="dk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3" name="Shape 53"/>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54" name="Shape 54"/>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55" name="Shape 55"/>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8" name="Shape 58"/>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59" name="Shape 59"/>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60" name="Shape 60"/>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1" name="Shape 61"/>
        <p:cNvGrpSpPr/>
        <p:nvPr/>
      </p:nvGrpSpPr>
      <p:grpSpPr>
        <a:xfrm>
          <a:off x="0" y="0"/>
          <a:ext cx="0" cy="0"/>
          <a:chOff x="0" y="0"/>
          <a:chExt cx="0" cy="0"/>
        </a:xfrm>
      </p:grpSpPr>
      <p:pic>
        <p:nvPicPr>
          <p:cNvPr id="62" name="Shape 6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3" name="Shape 63"/>
          <p:cNvSpPr txBox="1"/>
          <p:nvPr>
            <p:ph type="title"/>
          </p:nvPr>
        </p:nvSpPr>
        <p:spPr>
          <a:xfrm>
            <a:off x="913775" y="609600"/>
            <a:ext cx="3935687" cy="2023251"/>
          </a:xfrm>
          <a:prstGeom prst="rect">
            <a:avLst/>
          </a:prstGeom>
          <a:noFill/>
          <a:ln>
            <a:noFill/>
          </a:ln>
        </p:spPr>
        <p:txBody>
          <a:bodyPr anchorCtr="0" anchor="b" bIns="91425" lIns="91425" rIns="91425" tIns="91425"/>
          <a:lstStyle>
            <a:lvl1pPr rtl="0" algn="ctr">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txBox="1"/>
          <p:nvPr>
            <p:ph idx="1" type="body"/>
          </p:nvPr>
        </p:nvSpPr>
        <p:spPr>
          <a:xfrm>
            <a:off x="5078062" y="609600"/>
            <a:ext cx="6200162" cy="5181599"/>
          </a:xfrm>
          <a:prstGeom prst="rect">
            <a:avLst/>
          </a:prstGeom>
          <a:noFill/>
          <a:ln>
            <a:noFill/>
          </a:ln>
        </p:spPr>
        <p:txBody>
          <a:bodyPr anchorCtr="0" anchor="t" bIns="91425" lIns="91425" rIns="91425" tIns="91425"/>
          <a:lstStyle>
            <a:lvl1pPr indent="-101600" marL="228600" rtl="0" algn="l">
              <a:lnSpc>
                <a:spcPct val="120000"/>
              </a:lnSpc>
              <a:spcBef>
                <a:spcPts val="1000"/>
              </a:spcBef>
              <a:buClr>
                <a:schemeClr val="dk1"/>
              </a:buClr>
              <a:buFont typeface="Arial"/>
              <a:buChar char="•"/>
              <a:defRPr baseline="0" sz="2000" cap="none">
                <a:solidFill>
                  <a:schemeClr val="dk1"/>
                </a:solidFill>
                <a:latin typeface="Questrial"/>
                <a:ea typeface="Questrial"/>
                <a:cs typeface="Questrial"/>
                <a:sym typeface="Questrial"/>
              </a:defRPr>
            </a:lvl1pPr>
            <a:lvl2pPr indent="-114300" marL="685800" rtl="0" algn="l">
              <a:lnSpc>
                <a:spcPct val="120000"/>
              </a:lnSpc>
              <a:spcBef>
                <a:spcPts val="500"/>
              </a:spcBef>
              <a:buClr>
                <a:schemeClr val="dk1"/>
              </a:buClr>
              <a:buFont typeface="Arial"/>
              <a:buChar char="•"/>
              <a:defRPr baseline="0" sz="1800" cap="none">
                <a:solidFill>
                  <a:schemeClr val="dk1"/>
                </a:solidFill>
                <a:latin typeface="Questrial"/>
                <a:ea typeface="Questrial"/>
                <a:cs typeface="Questrial"/>
                <a:sym typeface="Questrial"/>
              </a:defRPr>
            </a:lvl2pPr>
            <a:lvl3pPr indent="-127000" marL="1143000" rtl="0" algn="l">
              <a:lnSpc>
                <a:spcPct val="120000"/>
              </a:lnSpc>
              <a:spcBef>
                <a:spcPts val="500"/>
              </a:spcBef>
              <a:buClr>
                <a:schemeClr val="dk1"/>
              </a:buClr>
              <a:buFont typeface="Arial"/>
              <a:buChar char="•"/>
              <a:defRPr baseline="0" sz="1600" cap="none">
                <a:solidFill>
                  <a:schemeClr val="dk1"/>
                </a:solidFill>
                <a:latin typeface="Questrial"/>
                <a:ea typeface="Questrial"/>
                <a:cs typeface="Questrial"/>
                <a:sym typeface="Questrial"/>
              </a:defRPr>
            </a:lvl3pPr>
            <a:lvl4pPr indent="-139700" marL="1600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4pPr>
            <a:lvl5pPr indent="-139700" marL="20574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5pPr>
            <a:lvl6pPr indent="-139700" marL="25146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6pPr>
            <a:lvl7pPr indent="-139700" marL="29718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7pPr>
            <a:lvl8pPr indent="-139700" marL="34290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8pPr>
            <a:lvl9pPr indent="-139700" marL="3886200" rtl="0" algn="l">
              <a:lnSpc>
                <a:spcPct val="120000"/>
              </a:lnSpc>
              <a:spcBef>
                <a:spcPts val="500"/>
              </a:spcBef>
              <a:buClr>
                <a:schemeClr val="dk1"/>
              </a:buClr>
              <a:buFont typeface="Arial"/>
              <a:buChar char="•"/>
              <a:defRPr baseline="0" sz="1400" cap="none">
                <a:solidFill>
                  <a:schemeClr val="dk1"/>
                </a:solidFill>
                <a:latin typeface="Questrial"/>
                <a:ea typeface="Questrial"/>
                <a:cs typeface="Questrial"/>
                <a:sym typeface="Questrial"/>
              </a:defRPr>
            </a:lvl9pPr>
          </a:lstStyle>
          <a:p/>
        </p:txBody>
      </p:sp>
      <p:sp>
        <p:nvSpPr>
          <p:cNvPr id="65" name="Shape 65"/>
          <p:cNvSpPr txBox="1"/>
          <p:nvPr>
            <p:ph idx="2" type="body"/>
          </p:nvPr>
        </p:nvSpPr>
        <p:spPr>
          <a:xfrm>
            <a:off x="913774" y="2632851"/>
            <a:ext cx="3935688" cy="3158347"/>
          </a:xfrm>
          <a:prstGeom prst="rect">
            <a:avLst/>
          </a:prstGeom>
          <a:noFill/>
          <a:ln>
            <a:noFill/>
          </a:ln>
        </p:spPr>
        <p:txBody>
          <a:bodyPr anchorCtr="0" anchor="t" bIns="91425" lIns="91425" rIns="91425" tIns="91425"/>
          <a:lstStyle>
            <a:lvl1pPr indent="0" marL="0" rtl="0" algn="ctr">
              <a:spcBef>
                <a:spcPts val="0"/>
              </a:spcBef>
              <a:buFont typeface="Questrial"/>
              <a:buNone/>
              <a:defRPr sz="1600"/>
            </a:lvl1pPr>
            <a:lvl2pPr indent="0" marL="457200" rtl="0">
              <a:spcBef>
                <a:spcPts val="0"/>
              </a:spcBef>
              <a:buFont typeface="Questrial"/>
              <a:buNone/>
              <a:defRPr sz="1400"/>
            </a:lvl2pPr>
            <a:lvl3pPr indent="0" marL="914400" rtl="0">
              <a:spcBef>
                <a:spcPts val="0"/>
              </a:spcBef>
              <a:buFont typeface="Questrial"/>
              <a:buNone/>
              <a:defRPr sz="1200"/>
            </a:lvl3pPr>
            <a:lvl4pPr indent="0" marL="1371600" rtl="0">
              <a:spcBef>
                <a:spcPts val="0"/>
              </a:spcBef>
              <a:buFont typeface="Questrial"/>
              <a:buNone/>
              <a:defRPr sz="1000"/>
            </a:lvl4pPr>
            <a:lvl5pPr indent="0" marL="1828800" rtl="0">
              <a:spcBef>
                <a:spcPts val="0"/>
              </a:spcBef>
              <a:buFont typeface="Questrial"/>
              <a:buNone/>
              <a:defRPr sz="1000"/>
            </a:lvl5pPr>
            <a:lvl6pPr indent="0" marL="2286000" rtl="0">
              <a:spcBef>
                <a:spcPts val="0"/>
              </a:spcBef>
              <a:buFont typeface="Questrial"/>
              <a:buNone/>
              <a:defRPr sz="1000"/>
            </a:lvl6pPr>
            <a:lvl7pPr indent="0" marL="2743200" rtl="0">
              <a:spcBef>
                <a:spcPts val="0"/>
              </a:spcBef>
              <a:buFont typeface="Questrial"/>
              <a:buNone/>
              <a:defRPr sz="1000"/>
            </a:lvl7pPr>
            <a:lvl8pPr indent="0" marL="3200400" rtl="0">
              <a:spcBef>
                <a:spcPts val="0"/>
              </a:spcBef>
              <a:buFont typeface="Questrial"/>
              <a:buNone/>
              <a:defRPr sz="1000"/>
            </a:lvl8pPr>
            <a:lvl9pPr indent="0" marL="3657600" rtl="0">
              <a:spcBef>
                <a:spcPts val="0"/>
              </a:spcBef>
              <a:buFont typeface="Questrial"/>
              <a:buNone/>
              <a:defRPr sz="1000"/>
            </a:lvl9pPr>
          </a:lstStyle>
          <a:p/>
        </p:txBody>
      </p:sp>
      <p:sp>
        <p:nvSpPr>
          <p:cNvPr id="66" name="Shape 66"/>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67" name="Shape 67"/>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68" name="Shape 68"/>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9" name="Shape 69"/>
        <p:cNvGrpSpPr/>
        <p:nvPr/>
      </p:nvGrpSpPr>
      <p:grpSpPr>
        <a:xfrm>
          <a:off x="0" y="0"/>
          <a:ext cx="0" cy="0"/>
          <a:chOff x="0" y="0"/>
          <a:chExt cx="0" cy="0"/>
        </a:xfrm>
      </p:grpSpPr>
      <p:pic>
        <p:nvPicPr>
          <p:cNvPr id="70" name="Shape 7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1" name="Shape 71"/>
          <p:cNvSpPr txBox="1"/>
          <p:nvPr>
            <p:ph type="title"/>
          </p:nvPr>
        </p:nvSpPr>
        <p:spPr>
          <a:xfrm>
            <a:off x="913774" y="609600"/>
            <a:ext cx="5934968" cy="2023253"/>
          </a:xfrm>
          <a:prstGeom prst="rect">
            <a:avLst/>
          </a:prstGeom>
          <a:noFill/>
          <a:ln>
            <a:noFill/>
          </a:ln>
        </p:spPr>
        <p:txBody>
          <a:bodyPr anchorCtr="0" anchor="b" bIns="91425" lIns="91425" rIns="91425" tIns="91425"/>
          <a:lstStyle>
            <a:lvl1pPr rtl="0" algn="ctr">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p:nvPr>
            <p:ph idx="2" type="pic"/>
          </p:nvPr>
        </p:nvSpPr>
        <p:spPr>
          <a:xfrm>
            <a:off x="7424803" y="609600"/>
            <a:ext cx="3255358" cy="5181600"/>
          </a:xfrm>
          <a:prstGeom prst="roundRect">
            <a:avLst>
              <a:gd fmla="val 4943" name="adj"/>
            </a:avLst>
          </a:prstGeom>
          <a:noFill/>
          <a:ln cap="sq" cmpd="sng" w="82550">
            <a:solidFill>
              <a:srgbClr val="EAEAEA"/>
            </a:solidFill>
            <a:prstDash val="solid"/>
            <a:miter/>
            <a:headEnd len="med" w="med" type="none"/>
            <a:tailEnd len="med" w="med" type="none"/>
          </a:ln>
        </p:spPr>
        <p:txBody>
          <a:bodyPr anchorCtr="0" anchor="t" bIns="91425" lIns="91425" rIns="91425" tIns="91425"/>
          <a:lstStyle>
            <a:lvl1pPr indent="0" marL="0" marR="0" rtl="0" algn="r">
              <a:spcBef>
                <a:spcPts val="0"/>
              </a:spcBef>
              <a:buClr>
                <a:schemeClr val="dk1"/>
              </a:buClr>
              <a:buFont typeface="Questrial"/>
              <a:buNone/>
              <a:defRPr b="0" baseline="0" i="0" sz="3200" u="none" cap="none" strike="noStrike">
                <a:solidFill>
                  <a:schemeClr val="dk1"/>
                </a:solidFill>
                <a:latin typeface="Questrial"/>
                <a:ea typeface="Questrial"/>
                <a:cs typeface="Questrial"/>
                <a:sym typeface="Questrial"/>
              </a:defRPr>
            </a:lvl1pPr>
            <a:lvl2pPr indent="0" marL="457200" marR="0" rtl="0" algn="l">
              <a:spcBef>
                <a:spcPts val="0"/>
              </a:spcBef>
              <a:buClr>
                <a:schemeClr val="dk1"/>
              </a:buClr>
              <a:buFont typeface="Questrial"/>
              <a:buNone/>
              <a:defRPr b="0" baseline="0" i="0" sz="2800" u="none" cap="none" strike="noStrike">
                <a:solidFill>
                  <a:schemeClr val="dk1"/>
                </a:solidFill>
                <a:latin typeface="Questrial"/>
                <a:ea typeface="Questrial"/>
                <a:cs typeface="Questrial"/>
                <a:sym typeface="Questrial"/>
              </a:defRPr>
            </a:lvl2pPr>
            <a:lvl3pPr indent="0" marL="914400" marR="0" rtl="0" algn="l">
              <a:spcBef>
                <a:spcPts val="0"/>
              </a:spcBef>
              <a:buClr>
                <a:schemeClr val="dk1"/>
              </a:buClr>
              <a:buFont typeface="Questrial"/>
              <a:buNone/>
              <a:defRPr b="0" baseline="0" i="0" sz="2400" u="none" cap="none" strike="noStrike">
                <a:solidFill>
                  <a:schemeClr val="dk1"/>
                </a:solidFill>
                <a:latin typeface="Questrial"/>
                <a:ea typeface="Questrial"/>
                <a:cs typeface="Questrial"/>
                <a:sym typeface="Questrial"/>
              </a:defRPr>
            </a:lvl3pPr>
            <a:lvl4pPr indent="0" marL="13716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4pPr>
            <a:lvl5pPr indent="0" marL="18288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5pPr>
            <a:lvl6pPr indent="0" marL="22860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6pPr>
            <a:lvl7pPr indent="0" marL="27432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7pPr>
            <a:lvl8pPr indent="0" marL="32004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8pPr>
            <a:lvl9pPr indent="0" marL="3657600" marR="0" rtl="0" algn="l">
              <a:spcBef>
                <a:spcPts val="0"/>
              </a:spcBef>
              <a:buClr>
                <a:schemeClr val="dk1"/>
              </a:buClr>
              <a:buFont typeface="Questrial"/>
              <a:buNone/>
              <a:defRPr b="0" baseline="0" i="0" sz="2000" u="none" cap="none" strike="noStrike">
                <a:solidFill>
                  <a:schemeClr val="dk1"/>
                </a:solidFill>
                <a:latin typeface="Questrial"/>
                <a:ea typeface="Questrial"/>
                <a:cs typeface="Questrial"/>
                <a:sym typeface="Questrial"/>
              </a:defRPr>
            </a:lvl9pPr>
          </a:lstStyle>
          <a:p/>
        </p:txBody>
      </p:sp>
      <p:sp>
        <p:nvSpPr>
          <p:cNvPr id="73" name="Shape 73"/>
          <p:cNvSpPr txBox="1"/>
          <p:nvPr>
            <p:ph idx="1" type="body"/>
          </p:nvPr>
        </p:nvSpPr>
        <p:spPr>
          <a:xfrm>
            <a:off x="913794" y="2632851"/>
            <a:ext cx="5934948" cy="3158346"/>
          </a:xfrm>
          <a:prstGeom prst="rect">
            <a:avLst/>
          </a:prstGeom>
          <a:noFill/>
          <a:ln>
            <a:noFill/>
          </a:ln>
        </p:spPr>
        <p:txBody>
          <a:bodyPr anchorCtr="0" anchor="t" bIns="91425" lIns="91425" rIns="91425" tIns="91425"/>
          <a:lstStyle>
            <a:lvl1pPr indent="0" marL="0" rtl="0" algn="ctr">
              <a:spcBef>
                <a:spcPts val="0"/>
              </a:spcBef>
              <a:buFont typeface="Questrial"/>
              <a:buNone/>
              <a:defRPr sz="1600"/>
            </a:lvl1pPr>
            <a:lvl2pPr indent="0" marL="457200" rtl="0">
              <a:spcBef>
                <a:spcPts val="0"/>
              </a:spcBef>
              <a:buFont typeface="Questrial"/>
              <a:buNone/>
              <a:defRPr sz="1400"/>
            </a:lvl2pPr>
            <a:lvl3pPr indent="0" marL="914400" rtl="0">
              <a:spcBef>
                <a:spcPts val="0"/>
              </a:spcBef>
              <a:buFont typeface="Questrial"/>
              <a:buNone/>
              <a:defRPr sz="1200"/>
            </a:lvl3pPr>
            <a:lvl4pPr indent="0" marL="1371600" rtl="0">
              <a:spcBef>
                <a:spcPts val="0"/>
              </a:spcBef>
              <a:buFont typeface="Questrial"/>
              <a:buNone/>
              <a:defRPr sz="1000"/>
            </a:lvl4pPr>
            <a:lvl5pPr indent="0" marL="1828800" rtl="0">
              <a:spcBef>
                <a:spcPts val="0"/>
              </a:spcBef>
              <a:buFont typeface="Questrial"/>
              <a:buNone/>
              <a:defRPr sz="1000"/>
            </a:lvl5pPr>
            <a:lvl6pPr indent="0" marL="2286000" rtl="0">
              <a:spcBef>
                <a:spcPts val="0"/>
              </a:spcBef>
              <a:buFont typeface="Questrial"/>
              <a:buNone/>
              <a:defRPr sz="1000"/>
            </a:lvl6pPr>
            <a:lvl7pPr indent="0" marL="2743200" rtl="0">
              <a:spcBef>
                <a:spcPts val="0"/>
              </a:spcBef>
              <a:buFont typeface="Questrial"/>
              <a:buNone/>
              <a:defRPr sz="1000"/>
            </a:lvl7pPr>
            <a:lvl8pPr indent="0" marL="3200400" rtl="0">
              <a:spcBef>
                <a:spcPts val="0"/>
              </a:spcBef>
              <a:buFont typeface="Questrial"/>
              <a:buNone/>
              <a:defRPr sz="1000"/>
            </a:lvl8pPr>
            <a:lvl9pPr indent="0" marL="3657600" rtl="0">
              <a:spcBef>
                <a:spcPts val="0"/>
              </a:spcBef>
              <a:buFont typeface="Questrial"/>
              <a:buNone/>
              <a:defRPr sz="1000"/>
            </a:lvl9pPr>
          </a:lstStyle>
          <a:p/>
        </p:txBody>
      </p:sp>
      <p:sp>
        <p:nvSpPr>
          <p:cNvPr id="74" name="Shape 74"/>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75" name="Shape 75"/>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76" name="Shape 76"/>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100000">
              <a:srgbClr val="B7B7B7"/>
            </a:gs>
          </a:gsLst>
          <a:lin ang="5400000" scaled="0"/>
        </a:gradFill>
      </p:bgPr>
    </p:bg>
    <p:spTree>
      <p:nvGrpSpPr>
        <p:cNvPr id="4" name="Shape 4"/>
        <p:cNvGrpSpPr/>
        <p:nvPr/>
      </p:nvGrpSpPr>
      <p:grpSpPr>
        <a:xfrm>
          <a:off x="0" y="0"/>
          <a:ext cx="0" cy="0"/>
          <a:chOff x="0" y="0"/>
          <a:chExt cx="0" cy="0"/>
        </a:xfrm>
      </p:grpSpPr>
      <p:pic>
        <p:nvPicPr>
          <p:cNvPr id="5" name="Shape 5"/>
          <p:cNvPicPr preferRelativeResize="0"/>
          <p:nvPr/>
        </p:nvPicPr>
        <p:blipFill rotWithShape="1">
          <a:blip r:embed="rId1">
            <a:alphaModFix/>
          </a:blip>
          <a:srcRect b="0" l="0" r="0" t="0"/>
          <a:stretch/>
        </p:blipFill>
        <p:spPr>
          <a:xfrm>
            <a:off x="0" y="0"/>
            <a:ext cx="12192003" cy="6858000"/>
          </a:xfrm>
          <a:prstGeom prst="rect">
            <a:avLst/>
          </a:prstGeom>
          <a:noFill/>
          <a:ln>
            <a:noFill/>
          </a:ln>
        </p:spPr>
      </p:pic>
      <p:sp>
        <p:nvSpPr>
          <p:cNvPr id="6" name="Shape 6"/>
          <p:cNvSpPr txBox="1"/>
          <p:nvPr>
            <p:ph type="title"/>
          </p:nvPr>
        </p:nvSpPr>
        <p:spPr>
          <a:xfrm>
            <a:off x="913775" y="618516"/>
            <a:ext cx="10364451" cy="1596177"/>
          </a:xfrm>
          <a:prstGeom prst="rect">
            <a:avLst/>
          </a:prstGeom>
          <a:noFill/>
          <a:ln>
            <a:noFill/>
          </a:ln>
        </p:spPr>
        <p:txBody>
          <a:bodyPr anchorCtr="0" anchor="ctr" bIns="91425" lIns="91425" rIns="91425" tIns="91425"/>
          <a:lstStyle>
            <a:lvl1pPr indent="0" marL="0" marR="0" rtl="0" algn="ctr">
              <a:lnSpc>
                <a:spcPct val="90000"/>
              </a:lnSpc>
              <a:spcBef>
                <a:spcPts val="0"/>
              </a:spcBef>
              <a:buClr>
                <a:schemeClr val="dk1"/>
              </a:buClr>
              <a:buFont typeface="Questrial"/>
              <a:buNone/>
              <a:defRPr b="0" baseline="0" i="0" sz="3600" u="none" cap="none" strike="noStrike">
                <a:solidFill>
                  <a:schemeClr val="dk1"/>
                </a:solidFill>
                <a:latin typeface="Questrial"/>
                <a:ea typeface="Questrial"/>
                <a:cs typeface="Questrial"/>
                <a:sym typeface="Quest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7" name="Shape 7"/>
          <p:cNvSpPr txBox="1"/>
          <p:nvPr>
            <p:ph idx="1" type="body"/>
          </p:nvPr>
        </p:nvSpPr>
        <p:spPr>
          <a:xfrm>
            <a:off x="913775" y="2367092"/>
            <a:ext cx="10364451" cy="3424106"/>
          </a:xfrm>
          <a:prstGeom prst="rect">
            <a:avLst/>
          </a:prstGeom>
          <a:noFill/>
          <a:ln>
            <a:noFill/>
          </a:ln>
        </p:spPr>
        <p:txBody>
          <a:bodyPr anchorCtr="0" anchor="t" bIns="91425" lIns="91425" rIns="91425" tIns="91425"/>
          <a:lstStyle>
            <a:lvl1pPr indent="-101600" marL="228600" marR="0" rtl="0" algn="l">
              <a:lnSpc>
                <a:spcPct val="120000"/>
              </a:lnSpc>
              <a:spcBef>
                <a:spcPts val="1000"/>
              </a:spcBef>
              <a:buClr>
                <a:schemeClr val="dk1"/>
              </a:buClr>
              <a:buFont typeface="Arial"/>
              <a:buChar char="•"/>
              <a:defRPr b="0" baseline="0" i="0" sz="2000" u="none" cap="none" strike="noStrike">
                <a:solidFill>
                  <a:schemeClr val="dk1"/>
                </a:solidFill>
                <a:latin typeface="Questrial"/>
                <a:ea typeface="Questrial"/>
                <a:cs typeface="Questrial"/>
                <a:sym typeface="Questrial"/>
              </a:defRPr>
            </a:lvl1pPr>
            <a:lvl2pPr indent="-114300" marL="685800" marR="0" rtl="0" algn="l">
              <a:lnSpc>
                <a:spcPct val="120000"/>
              </a:lnSpc>
              <a:spcBef>
                <a:spcPts val="500"/>
              </a:spcBef>
              <a:buClr>
                <a:schemeClr val="dk1"/>
              </a:buClr>
              <a:buFont typeface="Arial"/>
              <a:buChar char="•"/>
              <a:defRPr b="0" baseline="0" i="0" sz="1800" u="none" cap="none" strike="noStrike">
                <a:solidFill>
                  <a:schemeClr val="dk1"/>
                </a:solidFill>
                <a:latin typeface="Questrial"/>
                <a:ea typeface="Questrial"/>
                <a:cs typeface="Questrial"/>
                <a:sym typeface="Questrial"/>
              </a:defRPr>
            </a:lvl2pPr>
            <a:lvl3pPr indent="-127000" marL="1143000" marR="0" rtl="0" algn="l">
              <a:lnSpc>
                <a:spcPct val="120000"/>
              </a:lnSpc>
              <a:spcBef>
                <a:spcPts val="500"/>
              </a:spcBef>
              <a:buClr>
                <a:schemeClr val="dk1"/>
              </a:buClr>
              <a:buFont typeface="Arial"/>
              <a:buChar char="•"/>
              <a:defRPr b="0" baseline="0" i="0" sz="1600" u="none" cap="none" strike="noStrike">
                <a:solidFill>
                  <a:schemeClr val="dk1"/>
                </a:solidFill>
                <a:latin typeface="Questrial"/>
                <a:ea typeface="Questrial"/>
                <a:cs typeface="Questrial"/>
                <a:sym typeface="Questrial"/>
              </a:defRPr>
            </a:lvl3pPr>
            <a:lvl4pPr indent="-139700" marL="1600200" marR="0" rtl="0" algn="l">
              <a:lnSpc>
                <a:spcPct val="120000"/>
              </a:lnSpc>
              <a:spcBef>
                <a:spcPts val="500"/>
              </a:spcBef>
              <a:buClr>
                <a:schemeClr val="dk1"/>
              </a:buClr>
              <a:buFont typeface="Arial"/>
              <a:buChar char="•"/>
              <a:defRPr b="0" baseline="0" i="0" sz="1400" u="none" cap="none" strike="noStrike">
                <a:solidFill>
                  <a:schemeClr val="dk1"/>
                </a:solidFill>
                <a:latin typeface="Questrial"/>
                <a:ea typeface="Questrial"/>
                <a:cs typeface="Questrial"/>
                <a:sym typeface="Questrial"/>
              </a:defRPr>
            </a:lvl4pPr>
            <a:lvl5pPr indent="-139700" marL="2057400" marR="0" rtl="0" algn="l">
              <a:lnSpc>
                <a:spcPct val="120000"/>
              </a:lnSpc>
              <a:spcBef>
                <a:spcPts val="500"/>
              </a:spcBef>
              <a:buClr>
                <a:schemeClr val="dk1"/>
              </a:buClr>
              <a:buFont typeface="Arial"/>
              <a:buChar char="•"/>
              <a:defRPr b="0" baseline="0" i="0" sz="1400" u="none" cap="none" strike="noStrike">
                <a:solidFill>
                  <a:schemeClr val="dk1"/>
                </a:solidFill>
                <a:latin typeface="Questrial"/>
                <a:ea typeface="Questrial"/>
                <a:cs typeface="Questrial"/>
                <a:sym typeface="Questrial"/>
              </a:defRPr>
            </a:lvl5pPr>
            <a:lvl6pPr indent="-139700" marL="2514600" marR="0" rtl="0" algn="l">
              <a:lnSpc>
                <a:spcPct val="120000"/>
              </a:lnSpc>
              <a:spcBef>
                <a:spcPts val="500"/>
              </a:spcBef>
              <a:buClr>
                <a:schemeClr val="dk1"/>
              </a:buClr>
              <a:buFont typeface="Arial"/>
              <a:buChar char="•"/>
              <a:defRPr b="0" baseline="0" i="0" sz="1400" u="none" cap="none" strike="noStrike">
                <a:solidFill>
                  <a:schemeClr val="dk1"/>
                </a:solidFill>
                <a:latin typeface="Questrial"/>
                <a:ea typeface="Questrial"/>
                <a:cs typeface="Questrial"/>
                <a:sym typeface="Questrial"/>
              </a:defRPr>
            </a:lvl6pPr>
            <a:lvl7pPr indent="-139700" marL="2971800" marR="0" rtl="0" algn="l">
              <a:lnSpc>
                <a:spcPct val="120000"/>
              </a:lnSpc>
              <a:spcBef>
                <a:spcPts val="500"/>
              </a:spcBef>
              <a:buClr>
                <a:schemeClr val="dk1"/>
              </a:buClr>
              <a:buFont typeface="Arial"/>
              <a:buChar char="•"/>
              <a:defRPr b="0" baseline="0" i="0" sz="1400" u="none" cap="none" strike="noStrike">
                <a:solidFill>
                  <a:schemeClr val="dk1"/>
                </a:solidFill>
                <a:latin typeface="Questrial"/>
                <a:ea typeface="Questrial"/>
                <a:cs typeface="Questrial"/>
                <a:sym typeface="Questrial"/>
              </a:defRPr>
            </a:lvl7pPr>
            <a:lvl8pPr indent="-139700" marL="3429000" marR="0" rtl="0" algn="l">
              <a:lnSpc>
                <a:spcPct val="120000"/>
              </a:lnSpc>
              <a:spcBef>
                <a:spcPts val="500"/>
              </a:spcBef>
              <a:buClr>
                <a:schemeClr val="dk1"/>
              </a:buClr>
              <a:buFont typeface="Arial"/>
              <a:buChar char="•"/>
              <a:defRPr b="0" baseline="0" i="0" sz="1400" u="none" cap="none" strike="noStrike">
                <a:solidFill>
                  <a:schemeClr val="dk1"/>
                </a:solidFill>
                <a:latin typeface="Questrial"/>
                <a:ea typeface="Questrial"/>
                <a:cs typeface="Questrial"/>
                <a:sym typeface="Questrial"/>
              </a:defRPr>
            </a:lvl8pPr>
            <a:lvl9pPr indent="-139700" marL="3886200" marR="0" rtl="0" algn="l">
              <a:lnSpc>
                <a:spcPct val="120000"/>
              </a:lnSpc>
              <a:spcBef>
                <a:spcPts val="500"/>
              </a:spcBef>
              <a:buClr>
                <a:schemeClr val="dk1"/>
              </a:buClr>
              <a:buFont typeface="Arial"/>
              <a:buChar char="•"/>
              <a:defRPr b="0" baseline="0" i="0" sz="1400" u="none" cap="none" strike="noStrike">
                <a:solidFill>
                  <a:schemeClr val="dk1"/>
                </a:solidFill>
                <a:latin typeface="Questrial"/>
                <a:ea typeface="Questrial"/>
                <a:cs typeface="Questrial"/>
                <a:sym typeface="Questrial"/>
              </a:defRPr>
            </a:lvl9pPr>
          </a:lstStyle>
          <a:p/>
        </p:txBody>
      </p:sp>
      <p:sp>
        <p:nvSpPr>
          <p:cNvPr id="8" name="Shape 8"/>
          <p:cNvSpPr txBox="1"/>
          <p:nvPr>
            <p:ph idx="10" type="dt"/>
          </p:nvPr>
        </p:nvSpPr>
        <p:spPr>
          <a:xfrm>
            <a:off x="7678736" y="5883275"/>
            <a:ext cx="2743199"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9" name="Shape 9"/>
          <p:cNvSpPr txBox="1"/>
          <p:nvPr>
            <p:ph idx="11" type="ftr"/>
          </p:nvPr>
        </p:nvSpPr>
        <p:spPr>
          <a:xfrm>
            <a:off x="913774" y="5883275"/>
            <a:ext cx="667288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Questrial"/>
                <a:ea typeface="Questrial"/>
                <a:cs typeface="Questrial"/>
                <a:sym typeface="Questrial"/>
              </a:defRPr>
            </a:lvl2pPr>
            <a:lvl3pPr indent="0" marL="914400" marR="0" rtl="0" algn="l">
              <a:spcBef>
                <a:spcPts val="0"/>
              </a:spcBef>
              <a:defRPr b="0" baseline="0" i="0" sz="1800" u="none" cap="none" strike="noStrike">
                <a:solidFill>
                  <a:schemeClr val="dk1"/>
                </a:solidFill>
                <a:latin typeface="Questrial"/>
                <a:ea typeface="Questrial"/>
                <a:cs typeface="Questrial"/>
                <a:sym typeface="Questrial"/>
              </a:defRPr>
            </a:lvl3pPr>
            <a:lvl4pPr indent="0" marL="1371600" marR="0" rtl="0" algn="l">
              <a:spcBef>
                <a:spcPts val="0"/>
              </a:spcBef>
              <a:defRPr b="0" baseline="0" i="0" sz="1800" u="none" cap="none" strike="noStrike">
                <a:solidFill>
                  <a:schemeClr val="dk1"/>
                </a:solidFill>
                <a:latin typeface="Questrial"/>
                <a:ea typeface="Questrial"/>
                <a:cs typeface="Questrial"/>
                <a:sym typeface="Questrial"/>
              </a:defRPr>
            </a:lvl4pPr>
            <a:lvl5pPr indent="0" marL="1828800" marR="0" rtl="0" algn="l">
              <a:spcBef>
                <a:spcPts val="0"/>
              </a:spcBef>
              <a:defRPr b="0" baseline="0" i="0" sz="1800" u="none" cap="none" strike="noStrike">
                <a:solidFill>
                  <a:schemeClr val="dk1"/>
                </a:solidFill>
                <a:latin typeface="Questrial"/>
                <a:ea typeface="Questrial"/>
                <a:cs typeface="Questrial"/>
                <a:sym typeface="Questrial"/>
              </a:defRPr>
            </a:lvl5pPr>
            <a:lvl6pPr indent="0" marL="2286000" marR="0" rtl="0" algn="l">
              <a:spcBef>
                <a:spcPts val="0"/>
              </a:spcBef>
              <a:defRPr b="0" baseline="0" i="0" sz="1800" u="none" cap="none" strike="noStrike">
                <a:solidFill>
                  <a:schemeClr val="dk1"/>
                </a:solidFill>
                <a:latin typeface="Questrial"/>
                <a:ea typeface="Questrial"/>
                <a:cs typeface="Questrial"/>
                <a:sym typeface="Questrial"/>
              </a:defRPr>
            </a:lvl6pPr>
            <a:lvl7pPr indent="0" marL="2743200" marR="0" rtl="0" algn="l">
              <a:spcBef>
                <a:spcPts val="0"/>
              </a:spcBef>
              <a:defRPr b="0" baseline="0" i="0" sz="1800" u="none" cap="none" strike="noStrike">
                <a:solidFill>
                  <a:schemeClr val="dk1"/>
                </a:solidFill>
                <a:latin typeface="Questrial"/>
                <a:ea typeface="Questrial"/>
                <a:cs typeface="Questrial"/>
                <a:sym typeface="Questrial"/>
              </a:defRPr>
            </a:lvl7pPr>
            <a:lvl8pPr indent="0" marL="3200400" marR="0" rtl="0" algn="l">
              <a:spcBef>
                <a:spcPts val="0"/>
              </a:spcBef>
              <a:defRPr b="0" baseline="0" i="0" sz="1800" u="none" cap="none" strike="noStrike">
                <a:solidFill>
                  <a:schemeClr val="dk1"/>
                </a:solidFill>
                <a:latin typeface="Questrial"/>
                <a:ea typeface="Questrial"/>
                <a:cs typeface="Questrial"/>
                <a:sym typeface="Questrial"/>
              </a:defRPr>
            </a:lvl8pPr>
            <a:lvl9pPr indent="0" marL="3657600" marR="0" rtl="0" algn="l">
              <a:spcBef>
                <a:spcPts val="0"/>
              </a:spcBef>
              <a:defRPr b="0" baseline="0" i="0" sz="1800" u="none" cap="none" strike="noStrike">
                <a:solidFill>
                  <a:schemeClr val="dk1"/>
                </a:solidFill>
                <a:latin typeface="Questrial"/>
                <a:ea typeface="Questrial"/>
                <a:cs typeface="Questrial"/>
                <a:sym typeface="Questrial"/>
              </a:defRPr>
            </a:lvl9pPr>
          </a:lstStyle>
          <a:p/>
        </p:txBody>
      </p:sp>
      <p:sp>
        <p:nvSpPr>
          <p:cNvPr id="10" name="Shape 10"/>
          <p:cNvSpPr txBox="1"/>
          <p:nvPr>
            <p:ph idx="12" type="sldNum"/>
          </p:nvPr>
        </p:nvSpPr>
        <p:spPr>
          <a:xfrm>
            <a:off x="10514010" y="5883275"/>
            <a:ext cx="76421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153" name="Shape 153"/>
        <p:cNvGrpSpPr/>
        <p:nvPr/>
      </p:nvGrpSpPr>
      <p:grpSpPr>
        <a:xfrm>
          <a:off x="0" y="0"/>
          <a:ext cx="0" cy="0"/>
          <a:chOff x="0" y="0"/>
          <a:chExt cx="0" cy="0"/>
        </a:xfrm>
      </p:grpSpPr>
      <p:sp>
        <p:nvSpPr>
          <p:cNvPr id="154" name="Shape 154"/>
          <p:cNvSpPr txBox="1"/>
          <p:nvPr>
            <p:ph type="ctrTitle"/>
          </p:nvPr>
        </p:nvSpPr>
        <p:spPr>
          <a:xfrm>
            <a:off x="1751011" y="1300786"/>
            <a:ext cx="8689975" cy="998277"/>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Times New Roman"/>
              <a:buNone/>
            </a:pPr>
            <a:r>
              <a:rPr b="1" baseline="0" i="0" lang="en-US" sz="2500" u="none" cap="none" strike="noStrike">
                <a:solidFill>
                  <a:schemeClr val="dk1"/>
                </a:solidFill>
                <a:latin typeface="Times New Roman"/>
                <a:ea typeface="Times New Roman"/>
                <a:cs typeface="Times New Roman"/>
                <a:sym typeface="Times New Roman"/>
              </a:rPr>
              <a:t>HỆ THỐNG TỰ ĐỘNG SINH CÂU HỎI DẠNG ĐIỀN TỪ TỪ TEXT BOOK</a:t>
            </a:r>
          </a:p>
        </p:txBody>
      </p:sp>
      <p:sp>
        <p:nvSpPr>
          <p:cNvPr id="155" name="Shape 155"/>
          <p:cNvSpPr txBox="1"/>
          <p:nvPr>
            <p:ph idx="1" type="subTitle"/>
          </p:nvPr>
        </p:nvSpPr>
        <p:spPr>
          <a:xfrm>
            <a:off x="1751000" y="2932589"/>
            <a:ext cx="8690099" cy="2738699"/>
          </a:xfrm>
          <a:prstGeom prst="rect">
            <a:avLst/>
          </a:prstGeom>
          <a:noFill/>
          <a:ln>
            <a:noFill/>
          </a:ln>
        </p:spPr>
        <p:txBody>
          <a:bodyPr anchorCtr="0" anchor="t" bIns="45700" lIns="91425" rIns="91425" tIns="45700">
            <a:noAutofit/>
          </a:bodyPr>
          <a:lstStyle/>
          <a:p>
            <a:pPr indent="0" lvl="0" marL="0" marR="0" rtl="0" algn="l">
              <a:lnSpc>
                <a:spcPct val="120000"/>
              </a:lnSpc>
              <a:spcBef>
                <a:spcPts val="0"/>
              </a:spcBef>
              <a:buClr>
                <a:schemeClr val="dk1"/>
              </a:buClr>
              <a:buSzPct val="25000"/>
              <a:buFont typeface="Arial"/>
              <a:buNone/>
            </a:pPr>
            <a:r>
              <a:rPr b="0" baseline="0" i="0" lang="en-US" sz="2200" u="none" cap="none" strike="noStrike">
                <a:solidFill>
                  <a:schemeClr val="dk1"/>
                </a:solidFill>
                <a:latin typeface="Times New Roman"/>
                <a:ea typeface="Times New Roman"/>
                <a:cs typeface="Times New Roman"/>
                <a:sym typeface="Times New Roman"/>
              </a:rPr>
              <a:t>I. GIỚI THIỆU</a:t>
            </a:r>
          </a:p>
          <a:p>
            <a:pPr indent="0" lvl="0" marL="0" marR="0" rtl="0" algn="l">
              <a:lnSpc>
                <a:spcPct val="120000"/>
              </a:lnSpc>
              <a:spcBef>
                <a:spcPts val="1000"/>
              </a:spcBef>
              <a:buClr>
                <a:schemeClr val="dk1"/>
              </a:buClr>
              <a:buSzPct val="25000"/>
              <a:buFont typeface="Arial"/>
              <a:buNone/>
            </a:pPr>
            <a:r>
              <a:rPr b="0" baseline="0" i="0" lang="en-US" sz="2200" u="none" cap="none" strike="noStrike">
                <a:solidFill>
                  <a:schemeClr val="dk1"/>
                </a:solidFill>
                <a:latin typeface="Times New Roman"/>
                <a:ea typeface="Times New Roman"/>
                <a:cs typeface="Times New Roman"/>
                <a:sym typeface="Times New Roman"/>
              </a:rPr>
              <a:t>II. DỮ LIỆU SỬ DỤNG</a:t>
            </a:r>
          </a:p>
          <a:p>
            <a:pPr indent="0" lvl="0" marL="0" marR="0" rtl="0" algn="l">
              <a:lnSpc>
                <a:spcPct val="120000"/>
              </a:lnSpc>
              <a:spcBef>
                <a:spcPts val="1000"/>
              </a:spcBef>
              <a:buClr>
                <a:schemeClr val="dk1"/>
              </a:buClr>
              <a:buSzPct val="25000"/>
              <a:buFont typeface="Arial"/>
              <a:buNone/>
            </a:pPr>
            <a:r>
              <a:rPr lang="en-US">
                <a:solidFill>
                  <a:schemeClr val="dk1"/>
                </a:solidFill>
                <a:latin typeface="Times New Roman"/>
                <a:ea typeface="Times New Roman"/>
                <a:cs typeface="Times New Roman"/>
                <a:sym typeface="Times New Roman"/>
              </a:rPr>
              <a:t>Chương 1 sách giáo khoa sinh học 11.</a:t>
            </a:r>
          </a:p>
          <a:p>
            <a:pPr indent="0" lvl="0" marL="0" marR="0" rtl="0" algn="l">
              <a:lnSpc>
                <a:spcPct val="120000"/>
              </a:lnSpc>
              <a:spcBef>
                <a:spcPts val="1000"/>
              </a:spcBef>
              <a:buClr>
                <a:schemeClr val="dk1"/>
              </a:buClr>
              <a:buFont typeface="Arial"/>
              <a:buNone/>
            </a:pPr>
            <a:r>
              <a:t/>
            </a:r>
            <a:endParaRPr>
              <a:solidFill>
                <a:schemeClr val="dk1"/>
              </a:solidFill>
              <a:latin typeface="Times New Roman"/>
              <a:ea typeface="Times New Roman"/>
              <a:cs typeface="Times New Roman"/>
              <a:sym typeface="Times New Roman"/>
            </a:endParaRPr>
          </a:p>
          <a:p>
            <a:pPr indent="-374650" lvl="0" marL="514350" marR="0" rtl="0" algn="l">
              <a:lnSpc>
                <a:spcPct val="120000"/>
              </a:lnSpc>
              <a:spcBef>
                <a:spcPts val="1000"/>
              </a:spcBef>
              <a:buClr>
                <a:schemeClr val="dk1"/>
              </a:buClr>
              <a:buFont typeface="Arial"/>
              <a:buNone/>
            </a:pPr>
            <a:r>
              <a:t/>
            </a:r>
            <a:endParaRPr b="0" baseline="0" i="0" sz="2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222" name="Shape 222"/>
        <p:cNvGrpSpPr/>
        <p:nvPr/>
      </p:nvGrpSpPr>
      <p:grpSpPr>
        <a:xfrm>
          <a:off x="0" y="0"/>
          <a:ext cx="0" cy="0"/>
          <a:chOff x="0" y="0"/>
          <a:chExt cx="0" cy="0"/>
        </a:xfrm>
      </p:grpSpPr>
      <p:sp>
        <p:nvSpPr>
          <p:cNvPr id="223" name="Shape 223"/>
          <p:cNvSpPr txBox="1"/>
          <p:nvPr>
            <p:ph idx="1" type="subTitle"/>
          </p:nvPr>
        </p:nvSpPr>
        <p:spPr>
          <a:xfrm>
            <a:off x="688550" y="1253175"/>
            <a:ext cx="11072100" cy="1239300"/>
          </a:xfrm>
          <a:prstGeom prst="rect">
            <a:avLst/>
          </a:prstGeom>
          <a:noFill/>
          <a:ln>
            <a:noFill/>
          </a:ln>
        </p:spPr>
        <p:txBody>
          <a:bodyPr anchorCtr="0" anchor="t" bIns="45700" lIns="91425" rIns="91425" tIns="45700">
            <a:noAutofit/>
          </a:bodyPr>
          <a:lstStyle/>
          <a:p>
            <a:pPr lvl="0" rtl="0" algn="l">
              <a:spcBef>
                <a:spcPts val="0"/>
              </a:spcBef>
              <a:buClr>
                <a:schemeClr val="dk1"/>
              </a:buClr>
              <a:buSzPct val="25000"/>
              <a:buFont typeface="Arial"/>
              <a:buNone/>
            </a:pPr>
            <a:r>
              <a:rPr b="1" lang="en-US">
                <a:solidFill>
                  <a:schemeClr val="dk1"/>
                </a:solidFill>
                <a:latin typeface="Times New Roman"/>
                <a:ea typeface="Times New Roman"/>
                <a:cs typeface="Times New Roman"/>
                <a:sym typeface="Times New Roman"/>
              </a:rPr>
              <a:t>2. Tách câu, tách từ, gán nhãn từ loại</a:t>
            </a:r>
          </a:p>
          <a:p>
            <a:pPr lvl="0" rtl="0" algn="l">
              <a:spcBef>
                <a:spcPts val="0"/>
              </a:spcBef>
              <a:buClr>
                <a:schemeClr val="dk1"/>
              </a:buClr>
              <a:buSzPct val="25000"/>
              <a:buFont typeface="Arial"/>
              <a:buNone/>
            </a:pPr>
            <a:r>
              <a:rPr lang="en-US" sz="1900">
                <a:solidFill>
                  <a:schemeClr val="dk1"/>
                </a:solidFill>
                <a:latin typeface="Times New Roman"/>
                <a:ea typeface="Times New Roman"/>
                <a:cs typeface="Times New Roman"/>
                <a:sym typeface="Times New Roman"/>
              </a:rPr>
              <a:t>Tách câu, tách từ, gán nhãn từ loại sử dụng thư viện JVnTextPro và JVnSegmenter của TS. Phan Xuân Hiếu.</a:t>
            </a:r>
          </a:p>
          <a:p>
            <a:pPr lvl="0" rtl="0" algn="l">
              <a:spcBef>
                <a:spcPts val="0"/>
              </a:spcBef>
              <a:buClr>
                <a:schemeClr val="dk1"/>
              </a:buClr>
              <a:buFont typeface="Arial"/>
              <a:buNone/>
            </a:pPr>
            <a:r>
              <a:t/>
            </a:r>
            <a:endParaRPr>
              <a:solidFill>
                <a:schemeClr val="dk1"/>
              </a:solidFill>
              <a:latin typeface="Times New Roman"/>
              <a:ea typeface="Times New Roman"/>
              <a:cs typeface="Times New Roman"/>
              <a:sym typeface="Times New Roman"/>
            </a:endParaRPr>
          </a:p>
          <a:p>
            <a:pPr lvl="0" rtl="0" algn="l">
              <a:spcBef>
                <a:spcPts val="0"/>
              </a:spcBef>
              <a:buClr>
                <a:schemeClr val="dk1"/>
              </a:buClr>
              <a:buFont typeface="Arial"/>
              <a:buNone/>
            </a:pPr>
            <a:r>
              <a:t/>
            </a:r>
            <a:endParaRPr>
              <a:solidFill>
                <a:schemeClr val="dk1"/>
              </a:solidFill>
              <a:latin typeface="Times New Roman"/>
              <a:ea typeface="Times New Roman"/>
              <a:cs typeface="Times New Roman"/>
              <a:sym typeface="Times New Roman"/>
            </a:endParaRPr>
          </a:p>
          <a:p>
            <a:pPr lvl="0" rtl="0" algn="l">
              <a:spcBef>
                <a:spcPts val="0"/>
              </a:spcBef>
              <a:buClr>
                <a:schemeClr val="dk1"/>
              </a:buClr>
              <a:buFont typeface="Arial"/>
              <a:buNone/>
            </a:pPr>
            <a:r>
              <a:t/>
            </a:r>
            <a:endParaRPr>
              <a:solidFill>
                <a:schemeClr val="dk1"/>
              </a:solidFill>
              <a:latin typeface="Times New Roman"/>
              <a:ea typeface="Times New Roman"/>
              <a:cs typeface="Times New Roman"/>
              <a:sym typeface="Times New Roman"/>
            </a:endParaRPr>
          </a:p>
          <a:p>
            <a:pPr lvl="0" rtl="0" algn="l">
              <a:spcBef>
                <a:spcPts val="0"/>
              </a:spcBef>
              <a:buClr>
                <a:schemeClr val="dk1"/>
              </a:buClr>
              <a:buFont typeface="Arial"/>
              <a:buNone/>
            </a:pPr>
            <a:r>
              <a:t/>
            </a:r>
            <a:endParaRPr>
              <a:solidFill>
                <a:schemeClr val="dk1"/>
              </a:solidFill>
              <a:latin typeface="Times New Roman"/>
              <a:ea typeface="Times New Roman"/>
              <a:cs typeface="Times New Roman"/>
              <a:sym typeface="Times New Roman"/>
            </a:endParaRPr>
          </a:p>
          <a:p>
            <a:pPr lvl="0" rtl="0" algn="l">
              <a:spcBef>
                <a:spcPts val="0"/>
              </a:spcBef>
              <a:buClr>
                <a:schemeClr val="dk1"/>
              </a:buClr>
              <a:buFont typeface="Arial"/>
              <a:buNone/>
            </a:pPr>
            <a:r>
              <a:t/>
            </a:r>
            <a:endParaRPr>
              <a:solidFill>
                <a:schemeClr val="dk1"/>
              </a:solidFill>
              <a:latin typeface="Times New Roman"/>
              <a:ea typeface="Times New Roman"/>
              <a:cs typeface="Times New Roman"/>
              <a:sym typeface="Times New Roman"/>
            </a:endParaRPr>
          </a:p>
          <a:p>
            <a:pPr lvl="0" rtl="0" algn="l">
              <a:spcBef>
                <a:spcPts val="0"/>
              </a:spcBef>
              <a:buClr>
                <a:schemeClr val="dk1"/>
              </a:buClr>
              <a:buFont typeface="Arial"/>
              <a:buNone/>
            </a:pPr>
            <a:r>
              <a:t/>
            </a:r>
            <a:endParaRPr>
              <a:solidFill>
                <a:schemeClr val="dk1"/>
              </a:solidFill>
              <a:latin typeface="Times New Roman"/>
              <a:ea typeface="Times New Roman"/>
              <a:cs typeface="Times New Roman"/>
              <a:sym typeface="Times New Roman"/>
            </a:endParaRPr>
          </a:p>
          <a:p>
            <a:pPr indent="0" lvl="0" marL="0" marR="0" rtl="0" algn="l">
              <a:lnSpc>
                <a:spcPct val="120000"/>
              </a:lnSpc>
              <a:spcBef>
                <a:spcPts val="1000"/>
              </a:spcBef>
              <a:buClr>
                <a:schemeClr val="dk1"/>
              </a:buClr>
              <a:buFont typeface="Arial"/>
              <a:buNone/>
            </a:pPr>
            <a:r>
              <a:t/>
            </a:r>
            <a:endParaRPr b="0" baseline="0" i="0" sz="2100" u="none" cap="none" strike="noStrike">
              <a:solidFill>
                <a:schemeClr val="dk1"/>
              </a:solidFill>
              <a:latin typeface="Times New Roman"/>
              <a:ea typeface="Times New Roman"/>
              <a:cs typeface="Times New Roman"/>
              <a:sym typeface="Times New Roman"/>
            </a:endParaRPr>
          </a:p>
        </p:txBody>
      </p:sp>
      <p:sp>
        <p:nvSpPr>
          <p:cNvPr id="224" name="Shape 224"/>
          <p:cNvSpPr txBox="1"/>
          <p:nvPr/>
        </p:nvSpPr>
        <p:spPr>
          <a:xfrm>
            <a:off x="848175" y="2492475"/>
            <a:ext cx="5156100" cy="38283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US" sz="1500">
                <a:solidFill>
                  <a:schemeClr val="dk1"/>
                </a:solidFill>
              </a:rPr>
              <a:t>- first==&gt;Tập hợp các nhân tố vô sinh đã tạo nên các vùng địa lý khác nhau trên trái đất: vùng lạnh, vùng ấm, vùng nóng, vùng sa mạc...</a:t>
            </a:r>
          </a:p>
          <a:p>
            <a:pPr lvl="0" rtl="0">
              <a:lnSpc>
                <a:spcPct val="115000"/>
              </a:lnSpc>
              <a:spcBef>
                <a:spcPts val="0"/>
              </a:spcBef>
              <a:buNone/>
            </a:pPr>
            <a:r>
              <a:rPr lang="en-US" sz="1500">
                <a:solidFill>
                  <a:schemeClr val="dk1"/>
                </a:solidFill>
              </a:rPr>
              <a:t>- Ứng với từng vùng có những quần thể phân bố đặc trưng .</a:t>
            </a:r>
          </a:p>
          <a:p>
            <a:pPr lvl="0" rtl="0">
              <a:lnSpc>
                <a:spcPct val="115000"/>
              </a:lnSpc>
              <a:spcBef>
                <a:spcPts val="0"/>
              </a:spcBef>
              <a:buNone/>
            </a:pPr>
            <a:r>
              <a:rPr lang="en-US" sz="1500">
                <a:solidFill>
                  <a:schemeClr val="dk1"/>
                </a:solidFill>
              </a:rPr>
              <a:t>- Các nhân tố của ngoại cảnh ảnh hưởng đến sự sinh trưởng và biến động của quần thể thông qua tác động của sự sinh sản (làm tăng số lượng cá thể), sự tử vong (làm giảm số lượng cá thể) và sự phát tán các cá thể trong quần thể .</a:t>
            </a:r>
          </a:p>
          <a:p>
            <a:pPr lvl="0" rtl="0">
              <a:lnSpc>
                <a:spcPct val="115000"/>
              </a:lnSpc>
              <a:spcBef>
                <a:spcPts val="0"/>
              </a:spcBef>
              <a:buNone/>
            </a:pPr>
            <a:r>
              <a:rPr lang="en-US" sz="1500">
                <a:solidFill>
                  <a:schemeClr val="dk1"/>
                </a:solidFill>
              </a:rPr>
              <a:t>- Không những thế các nhân tố này còn có thể ảnh hưởng tới cấu trúc quần thể qua những tác động làm biến đổi thành phần đực, cái, các nhóm tuổi và mật độ cá thể trong quần thể .</a:t>
            </a:r>
          </a:p>
          <a:p>
            <a:pPr indent="2400300" lvl="0" rtl="0">
              <a:lnSpc>
                <a:spcPct val="115000"/>
              </a:lnSpc>
              <a:spcBef>
                <a:spcPts val="0"/>
              </a:spcBef>
              <a:buClr>
                <a:schemeClr val="dk1"/>
              </a:buClr>
              <a:buFont typeface="Arial"/>
              <a:buNone/>
            </a:pPr>
            <a:r>
              <a:t/>
            </a:r>
            <a:endParaRPr sz="1500">
              <a:solidFill>
                <a:schemeClr val="dk1"/>
              </a:solidFill>
            </a:endParaRPr>
          </a:p>
          <a:p>
            <a:pPr>
              <a:spcBef>
                <a:spcPts val="0"/>
              </a:spcBef>
              <a:buNone/>
            </a:pPr>
            <a:r>
              <a:t/>
            </a:r>
            <a:endParaRPr sz="1500"/>
          </a:p>
        </p:txBody>
      </p:sp>
      <p:sp>
        <p:nvSpPr>
          <p:cNvPr id="225" name="Shape 225"/>
          <p:cNvSpPr txBox="1"/>
          <p:nvPr/>
        </p:nvSpPr>
        <p:spPr>
          <a:xfrm>
            <a:off x="6183225" y="2492475"/>
            <a:ext cx="5481000" cy="3828300"/>
          </a:xfrm>
          <a:prstGeom prst="rect">
            <a:avLst/>
          </a:prstGeom>
          <a:noFill/>
          <a:ln>
            <a:noFill/>
          </a:ln>
        </p:spPr>
        <p:txBody>
          <a:bodyPr anchorCtr="0" anchor="t" bIns="91425" lIns="91425" rIns="91425" tIns="91425">
            <a:noAutofit/>
          </a:bodyPr>
          <a:lstStyle/>
          <a:p>
            <a:pPr indent="0" lvl="0" marL="0" rtl="0">
              <a:lnSpc>
                <a:spcPct val="115000"/>
              </a:lnSpc>
              <a:spcBef>
                <a:spcPts val="0"/>
              </a:spcBef>
              <a:buClr>
                <a:schemeClr val="dk1"/>
              </a:buClr>
              <a:buSzPct val="73333"/>
              <a:buFont typeface="Arial"/>
              <a:buNone/>
            </a:pPr>
            <a:r>
              <a:rPr lang="en-US" sz="1500">
                <a:solidFill>
                  <a:schemeClr val="dk1"/>
                </a:solidFill>
              </a:rPr>
              <a:t>- first==&gt;Tập hợp các nhân_tố vô_sinh đã tạo_nên các vùng địa_lý khác_nhau trên trái đất: vùng lạnh, vùng ấm, vùng nóng, vùng sa_mạc...</a:t>
            </a:r>
          </a:p>
          <a:p>
            <a:pPr indent="0" lvl="0" marL="0" rtl="0">
              <a:lnSpc>
                <a:spcPct val="115000"/>
              </a:lnSpc>
              <a:spcBef>
                <a:spcPts val="0"/>
              </a:spcBef>
              <a:buClr>
                <a:schemeClr val="dk1"/>
              </a:buClr>
              <a:buSzPct val="73333"/>
              <a:buFont typeface="Arial"/>
              <a:buNone/>
            </a:pPr>
            <a:r>
              <a:rPr lang="en-US" sz="1500">
                <a:solidFill>
                  <a:schemeClr val="dk1"/>
                </a:solidFill>
              </a:rPr>
              <a:t>- Ứng với từng vùng có những quần_thể phân_bố đặc_trưng .</a:t>
            </a:r>
          </a:p>
          <a:p>
            <a:pPr indent="0" lvl="0" marL="0" rtl="0">
              <a:lnSpc>
                <a:spcPct val="115000"/>
              </a:lnSpc>
              <a:spcBef>
                <a:spcPts val="0"/>
              </a:spcBef>
              <a:buClr>
                <a:schemeClr val="dk1"/>
              </a:buClr>
              <a:buSzPct val="73333"/>
              <a:buFont typeface="Arial"/>
              <a:buNone/>
            </a:pPr>
            <a:r>
              <a:rPr lang="en-US" sz="1500">
                <a:solidFill>
                  <a:schemeClr val="dk1"/>
                </a:solidFill>
              </a:rPr>
              <a:t>- Các nhân_tố của ngoại_cảnh ảnh_hưởng đến sự_sinh_trưởng và biến_động của quần_thể thông_qua tác_động của sự_sinh_sản (làm tăng số_lượng cá thể), sự_tử_vong (làm giảm số_lượng cá thể) và sự_phát_tán các cá_thể trong quần_thể .</a:t>
            </a:r>
          </a:p>
          <a:p>
            <a:pPr indent="0" lvl="0" marL="0" rtl="0">
              <a:lnSpc>
                <a:spcPct val="115000"/>
              </a:lnSpc>
              <a:spcBef>
                <a:spcPts val="0"/>
              </a:spcBef>
              <a:buClr>
                <a:schemeClr val="dk1"/>
              </a:buClr>
              <a:buSzPct val="73333"/>
              <a:buFont typeface="Arial"/>
              <a:buNone/>
            </a:pPr>
            <a:r>
              <a:rPr lang="en-US" sz="1500">
                <a:solidFill>
                  <a:schemeClr val="dk1"/>
                </a:solidFill>
              </a:rPr>
              <a:t>- Không những thế các nhân_tố này còn có_thể ảnh_hưởng tới cấu_trúc quần_thể qua những tác_động làm biến_đổi thành_phần đực, cái, các nhóm_tuổi và mật_độ cá_thể trong quần_thể .</a:t>
            </a:r>
          </a:p>
          <a:p>
            <a:pPr indent="2400300" lvl="0" rtl="0">
              <a:lnSpc>
                <a:spcPct val="115000"/>
              </a:lnSpc>
              <a:spcBef>
                <a:spcPts val="0"/>
              </a:spcBef>
              <a:buClr>
                <a:schemeClr val="dk1"/>
              </a:buClr>
              <a:buFont typeface="Arial"/>
              <a:buNone/>
            </a:pPr>
            <a:r>
              <a:t/>
            </a:r>
            <a:endParaRPr sz="1500">
              <a:solidFill>
                <a:schemeClr val="dk1"/>
              </a:solidFill>
            </a:endParaRPr>
          </a:p>
          <a:p>
            <a:pPr>
              <a:spcBef>
                <a:spcPts val="0"/>
              </a:spcBef>
              <a:buNone/>
            </a:pPr>
            <a:r>
              <a:t/>
            </a:r>
            <a:endParaRPr sz="15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229" name="Shape 229"/>
        <p:cNvGrpSpPr/>
        <p:nvPr/>
      </p:nvGrpSpPr>
      <p:grpSpPr>
        <a:xfrm>
          <a:off x="0" y="0"/>
          <a:ext cx="0" cy="0"/>
          <a:chOff x="0" y="0"/>
          <a:chExt cx="0" cy="0"/>
        </a:xfrm>
      </p:grpSpPr>
      <p:sp>
        <p:nvSpPr>
          <p:cNvPr id="230" name="Shape 230"/>
          <p:cNvSpPr txBox="1"/>
          <p:nvPr/>
        </p:nvSpPr>
        <p:spPr>
          <a:xfrm>
            <a:off x="922675" y="2272250"/>
            <a:ext cx="9936899" cy="3000000"/>
          </a:xfrm>
          <a:prstGeom prst="rect">
            <a:avLst/>
          </a:prstGeom>
          <a:noFill/>
          <a:ln>
            <a:noFill/>
          </a:ln>
        </p:spPr>
        <p:txBody>
          <a:bodyPr anchorCtr="0" anchor="ctr" bIns="91425" lIns="91425" rIns="91425" tIns="91425">
            <a:noAutofit/>
          </a:bodyPr>
          <a:lstStyle/>
          <a:p>
            <a:pPr lvl="0" rtl="0">
              <a:lnSpc>
                <a:spcPct val="120000"/>
              </a:lnSpc>
              <a:spcBef>
                <a:spcPts val="0"/>
              </a:spcBef>
              <a:buNone/>
            </a:pPr>
            <a:r>
              <a:rPr b="1" lang="en-US" sz="2200">
                <a:solidFill>
                  <a:schemeClr val="dk1"/>
                </a:solidFill>
                <a:latin typeface="Times New Roman"/>
                <a:ea typeface="Times New Roman"/>
                <a:cs typeface="Times New Roman"/>
                <a:sym typeface="Times New Roman"/>
              </a:rPr>
              <a:t>3. Lựa chọn câu</a:t>
            </a:r>
          </a:p>
          <a:p>
            <a:pPr lvl="0" rtl="0">
              <a:lnSpc>
                <a:spcPct val="120000"/>
              </a:lnSpc>
              <a:spcBef>
                <a:spcPts val="0"/>
              </a:spcBef>
              <a:buNone/>
            </a:pPr>
            <a:r>
              <a:rPr lang="en-US" sz="2200">
                <a:solidFill>
                  <a:schemeClr val="dk1"/>
                </a:solidFill>
                <a:latin typeface="Times New Roman"/>
                <a:ea typeface="Times New Roman"/>
                <a:cs typeface="Times New Roman"/>
                <a:sym typeface="Times New Roman"/>
              </a:rPr>
              <a:t>- Tính toán các thuộc tính.</a:t>
            </a:r>
          </a:p>
          <a:p>
            <a:pPr lvl="0" rtl="0">
              <a:lnSpc>
                <a:spcPct val="120000"/>
              </a:lnSpc>
              <a:spcBef>
                <a:spcPts val="0"/>
              </a:spcBef>
              <a:buNone/>
            </a:pPr>
            <a:r>
              <a:rPr lang="en-US" sz="2200">
                <a:solidFill>
                  <a:schemeClr val="dk1"/>
                </a:solidFill>
                <a:latin typeface="Times New Roman"/>
                <a:ea typeface="Times New Roman"/>
                <a:cs typeface="Times New Roman"/>
                <a:sym typeface="Times New Roman"/>
              </a:rPr>
              <a:t>- Bộ trọng số: </a:t>
            </a:r>
            <a:r>
              <a:rPr lang="en-US" sz="2000">
                <a:solidFill>
                  <a:schemeClr val="dk1"/>
                </a:solidFill>
              </a:rPr>
              <a:t>1.5*f+1.5*sim+abb+2*Super+1.5*discon+l+nouns+pronouns</a:t>
            </a:r>
          </a:p>
          <a:p>
            <a:pPr lvl="0" rtl="0">
              <a:lnSpc>
                <a:spcPct val="120000"/>
              </a:lnSpc>
              <a:spcBef>
                <a:spcPts val="0"/>
              </a:spcBef>
              <a:buNone/>
            </a:pPr>
            <a:r>
              <a:rPr b="1" lang="en-US" sz="2200">
                <a:solidFill>
                  <a:schemeClr val="dk1"/>
                </a:solidFill>
                <a:latin typeface="Times New Roman"/>
                <a:ea typeface="Times New Roman"/>
                <a:cs typeface="Times New Roman"/>
                <a:sym typeface="Times New Roman"/>
              </a:rPr>
              <a:t>4. Lựa chọn từ khóa</a:t>
            </a:r>
          </a:p>
          <a:p>
            <a:pPr lvl="0" rtl="0">
              <a:lnSpc>
                <a:spcPct val="120000"/>
              </a:lnSpc>
              <a:spcBef>
                <a:spcPts val="0"/>
              </a:spcBef>
              <a:buNone/>
            </a:pPr>
            <a:r>
              <a:rPr lang="en-US" sz="2200">
                <a:solidFill>
                  <a:schemeClr val="dk1"/>
                </a:solidFill>
                <a:latin typeface="Times New Roman"/>
                <a:ea typeface="Times New Roman"/>
                <a:cs typeface="Times New Roman"/>
                <a:sym typeface="Times New Roman"/>
              </a:rPr>
              <a:t>- Tính toán các thuộc tính.</a:t>
            </a:r>
          </a:p>
          <a:p>
            <a:pPr lvl="0" rtl="0">
              <a:lnSpc>
                <a:spcPct val="120000"/>
              </a:lnSpc>
              <a:spcBef>
                <a:spcPts val="0"/>
              </a:spcBef>
              <a:buNone/>
            </a:pPr>
            <a:r>
              <a:rPr lang="en-US" sz="2200">
                <a:solidFill>
                  <a:schemeClr val="dk1"/>
                </a:solidFill>
                <a:latin typeface="Times New Roman"/>
                <a:ea typeface="Times New Roman"/>
                <a:cs typeface="Times New Roman"/>
                <a:sym typeface="Times New Roman"/>
              </a:rPr>
              <a:t>- Bộ trọng số:</a:t>
            </a:r>
          </a:p>
          <a:p>
            <a:pPr lvl="0" rtl="0">
              <a:lnSpc>
                <a:spcPct val="120000"/>
              </a:lnSpc>
              <a:spcBef>
                <a:spcPts val="0"/>
              </a:spcBef>
              <a:buNone/>
            </a:pPr>
            <a:r>
              <a:rPr b="1" lang="en-US" sz="2200">
                <a:solidFill>
                  <a:schemeClr val="dk1"/>
                </a:solidFill>
                <a:latin typeface="Times New Roman"/>
                <a:ea typeface="Times New Roman"/>
                <a:cs typeface="Times New Roman"/>
                <a:sym typeface="Times New Roman"/>
              </a:rPr>
              <a:t>5. Lựa chọn các phương án nhiễu</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234" name="Shape 234"/>
        <p:cNvGrpSpPr/>
        <p:nvPr/>
      </p:nvGrpSpPr>
      <p:grpSpPr>
        <a:xfrm>
          <a:off x="0" y="0"/>
          <a:ext cx="0" cy="0"/>
          <a:chOff x="0" y="0"/>
          <a:chExt cx="0" cy="0"/>
        </a:xfrm>
      </p:grpSpPr>
      <p:sp>
        <p:nvSpPr>
          <p:cNvPr id="235" name="Shape 235"/>
          <p:cNvSpPr txBox="1"/>
          <p:nvPr/>
        </p:nvSpPr>
        <p:spPr>
          <a:xfrm>
            <a:off x="922675" y="2272250"/>
            <a:ext cx="9936899" cy="3000000"/>
          </a:xfrm>
          <a:prstGeom prst="rect">
            <a:avLst/>
          </a:prstGeom>
          <a:noFill/>
          <a:ln>
            <a:noFill/>
          </a:ln>
        </p:spPr>
        <p:txBody>
          <a:bodyPr anchorCtr="0" anchor="ctr" bIns="91425" lIns="91425" rIns="91425" tIns="91425">
            <a:noAutofit/>
          </a:bodyPr>
          <a:lstStyle/>
          <a:p>
            <a:pPr lvl="0" rtl="0">
              <a:lnSpc>
                <a:spcPct val="120000"/>
              </a:lnSpc>
              <a:spcBef>
                <a:spcPts val="0"/>
              </a:spcBef>
              <a:buNone/>
            </a:pPr>
            <a:r>
              <a:rPr b="1" lang="en-US" sz="2200">
                <a:solidFill>
                  <a:schemeClr val="dk1"/>
                </a:solidFill>
                <a:latin typeface="Times New Roman"/>
                <a:ea typeface="Times New Roman"/>
                <a:cs typeface="Times New Roman"/>
                <a:sym typeface="Times New Roman"/>
              </a:rPr>
              <a:t>3. Lựa chọn câu</a:t>
            </a:r>
          </a:p>
          <a:p>
            <a:pPr lvl="0" rtl="0">
              <a:lnSpc>
                <a:spcPct val="120000"/>
              </a:lnSpc>
              <a:spcBef>
                <a:spcPts val="0"/>
              </a:spcBef>
              <a:buNone/>
            </a:pPr>
            <a:r>
              <a:rPr lang="en-US" sz="2200">
                <a:solidFill>
                  <a:schemeClr val="dk1"/>
                </a:solidFill>
                <a:latin typeface="Times New Roman"/>
                <a:ea typeface="Times New Roman"/>
                <a:cs typeface="Times New Roman"/>
                <a:sym typeface="Times New Roman"/>
              </a:rPr>
              <a:t>- Tính toán các thuộc tính.</a:t>
            </a:r>
          </a:p>
          <a:p>
            <a:pPr lvl="0" rtl="0">
              <a:lnSpc>
                <a:spcPct val="120000"/>
              </a:lnSpc>
              <a:spcBef>
                <a:spcPts val="0"/>
              </a:spcBef>
              <a:buNone/>
            </a:pPr>
            <a:r>
              <a:rPr lang="en-US" sz="2200">
                <a:solidFill>
                  <a:schemeClr val="dk1"/>
                </a:solidFill>
                <a:latin typeface="Times New Roman"/>
                <a:ea typeface="Times New Roman"/>
                <a:cs typeface="Times New Roman"/>
                <a:sym typeface="Times New Roman"/>
              </a:rPr>
              <a:t>- Bộ trọng số: </a:t>
            </a:r>
            <a:r>
              <a:rPr lang="en-US" sz="2000">
                <a:solidFill>
                  <a:schemeClr val="dk1"/>
                </a:solidFill>
              </a:rPr>
              <a:t>1.5*f+1.5*sim+abb+2*Super+1.5*discon+l+nouns+pronouns</a:t>
            </a:r>
          </a:p>
          <a:p>
            <a:pPr lvl="0" rtl="0">
              <a:lnSpc>
                <a:spcPct val="120000"/>
              </a:lnSpc>
              <a:spcBef>
                <a:spcPts val="0"/>
              </a:spcBef>
              <a:buNone/>
            </a:pPr>
            <a:r>
              <a:rPr b="1" lang="en-US" sz="2200">
                <a:solidFill>
                  <a:schemeClr val="dk1"/>
                </a:solidFill>
                <a:latin typeface="Times New Roman"/>
                <a:ea typeface="Times New Roman"/>
                <a:cs typeface="Times New Roman"/>
                <a:sym typeface="Times New Roman"/>
              </a:rPr>
              <a:t>4. Lựa chọn từ khóa</a:t>
            </a:r>
          </a:p>
          <a:p>
            <a:pPr lvl="0" rtl="0">
              <a:lnSpc>
                <a:spcPct val="120000"/>
              </a:lnSpc>
              <a:spcBef>
                <a:spcPts val="0"/>
              </a:spcBef>
              <a:buNone/>
            </a:pPr>
            <a:r>
              <a:rPr lang="en-US" sz="2200">
                <a:solidFill>
                  <a:schemeClr val="dk1"/>
                </a:solidFill>
                <a:latin typeface="Times New Roman"/>
                <a:ea typeface="Times New Roman"/>
                <a:cs typeface="Times New Roman"/>
                <a:sym typeface="Times New Roman"/>
              </a:rPr>
              <a:t>- Tính toán các thuộc tính.</a:t>
            </a:r>
          </a:p>
          <a:p>
            <a:pPr lvl="0" rtl="0">
              <a:lnSpc>
                <a:spcPct val="120000"/>
              </a:lnSpc>
              <a:spcBef>
                <a:spcPts val="0"/>
              </a:spcBef>
              <a:buNone/>
            </a:pPr>
            <a:r>
              <a:rPr lang="en-US" sz="2200">
                <a:solidFill>
                  <a:schemeClr val="dk1"/>
                </a:solidFill>
                <a:latin typeface="Times New Roman"/>
                <a:ea typeface="Times New Roman"/>
                <a:cs typeface="Times New Roman"/>
                <a:sym typeface="Times New Roman"/>
              </a:rPr>
              <a:t>- Bộ trọng số:</a:t>
            </a:r>
          </a:p>
          <a:p>
            <a:pPr lvl="0" rtl="0">
              <a:lnSpc>
                <a:spcPct val="120000"/>
              </a:lnSpc>
              <a:spcBef>
                <a:spcPts val="0"/>
              </a:spcBef>
              <a:buNone/>
            </a:pPr>
            <a:r>
              <a:rPr b="1" lang="en-US" sz="2200">
                <a:solidFill>
                  <a:schemeClr val="dk1"/>
                </a:solidFill>
                <a:latin typeface="Times New Roman"/>
                <a:ea typeface="Times New Roman"/>
                <a:cs typeface="Times New Roman"/>
                <a:sym typeface="Times New Roman"/>
              </a:rPr>
              <a:t>5. Lựa chọn các phương án nhiễu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159" name="Shape 159"/>
        <p:cNvGrpSpPr/>
        <p:nvPr/>
      </p:nvGrpSpPr>
      <p:grpSpPr>
        <a:xfrm>
          <a:off x="0" y="0"/>
          <a:ext cx="0" cy="0"/>
          <a:chOff x="0" y="0"/>
          <a:chExt cx="0" cy="0"/>
        </a:xfrm>
      </p:grpSpPr>
      <p:sp>
        <p:nvSpPr>
          <p:cNvPr id="160" name="Shape 160"/>
          <p:cNvSpPr txBox="1"/>
          <p:nvPr>
            <p:ph idx="1" type="subTitle"/>
          </p:nvPr>
        </p:nvSpPr>
        <p:spPr>
          <a:xfrm>
            <a:off x="1189308" y="1247503"/>
            <a:ext cx="8689975" cy="4761410"/>
          </a:xfrm>
          <a:prstGeom prst="rect">
            <a:avLst/>
          </a:prstGeom>
          <a:noFill/>
          <a:ln>
            <a:noFill/>
          </a:ln>
        </p:spPr>
        <p:txBody>
          <a:bodyPr anchorCtr="0" anchor="t" bIns="45700" lIns="91425" rIns="91425" tIns="45700">
            <a:noAutofit/>
          </a:bodyPr>
          <a:lstStyle/>
          <a:p>
            <a:pPr indent="0" lvl="0" marL="0" marR="0" rtl="0" algn="l">
              <a:lnSpc>
                <a:spcPct val="120000"/>
              </a:lnSpc>
              <a:spcBef>
                <a:spcPts val="0"/>
              </a:spcBef>
              <a:buClr>
                <a:schemeClr val="dk1"/>
              </a:buClr>
              <a:buSzPct val="25000"/>
              <a:buFont typeface="Arial"/>
              <a:buNone/>
            </a:pPr>
            <a:r>
              <a:rPr b="1" baseline="0" i="0" lang="en-US" sz="2200" u="none" cap="none" strike="noStrike">
                <a:solidFill>
                  <a:schemeClr val="dk1"/>
                </a:solidFill>
                <a:latin typeface="Times New Roman"/>
                <a:ea typeface="Times New Roman"/>
                <a:cs typeface="Times New Roman"/>
                <a:sym typeface="Times New Roman"/>
              </a:rPr>
              <a:t>III. GIẢI QUYẾT BÀI TOÁN</a:t>
            </a:r>
          </a:p>
          <a:p>
            <a:pPr indent="0" lvl="0" marL="0" marR="0" rtl="0" algn="l">
              <a:lnSpc>
                <a:spcPct val="120000"/>
              </a:lnSpc>
              <a:spcBef>
                <a:spcPts val="1000"/>
              </a:spcBef>
              <a:buClr>
                <a:schemeClr val="dk1"/>
              </a:buClr>
              <a:buSzPct val="25000"/>
              <a:buFont typeface="Arial"/>
              <a:buNone/>
            </a:pPr>
            <a:r>
              <a:rPr b="1" baseline="0" i="0" lang="en-US" sz="2200" u="none" cap="none" strike="noStrike">
                <a:solidFill>
                  <a:schemeClr val="dk1"/>
                </a:solidFill>
                <a:latin typeface="Times New Roman"/>
                <a:ea typeface="Times New Roman"/>
                <a:cs typeface="Times New Roman"/>
                <a:sym typeface="Times New Roman"/>
              </a:rPr>
              <a:t>1. Cách tiếp cận</a:t>
            </a:r>
          </a:p>
        </p:txBody>
      </p:sp>
      <p:pic>
        <p:nvPicPr>
          <p:cNvPr id="161" name="Shape 161"/>
          <p:cNvPicPr preferRelativeResize="0"/>
          <p:nvPr/>
        </p:nvPicPr>
        <p:blipFill rotWithShape="1">
          <a:blip r:embed="rId3">
            <a:alphaModFix/>
          </a:blip>
          <a:srcRect b="0" l="0" r="0" t="0"/>
          <a:stretch/>
        </p:blipFill>
        <p:spPr>
          <a:xfrm>
            <a:off x="2602523" y="2278964"/>
            <a:ext cx="6935811" cy="3953022"/>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165" name="Shape 165"/>
        <p:cNvGrpSpPr/>
        <p:nvPr/>
      </p:nvGrpSpPr>
      <p:grpSpPr>
        <a:xfrm>
          <a:off x="0" y="0"/>
          <a:ext cx="0" cy="0"/>
          <a:chOff x="0" y="0"/>
          <a:chExt cx="0" cy="0"/>
        </a:xfrm>
      </p:grpSpPr>
      <p:sp>
        <p:nvSpPr>
          <p:cNvPr id="166" name="Shape 166"/>
          <p:cNvSpPr txBox="1"/>
          <p:nvPr>
            <p:ph idx="1" type="subTitle"/>
          </p:nvPr>
        </p:nvSpPr>
        <p:spPr>
          <a:xfrm>
            <a:off x="1441523" y="1300758"/>
            <a:ext cx="8689975" cy="1371598"/>
          </a:xfrm>
          <a:prstGeom prst="rect">
            <a:avLst/>
          </a:prstGeom>
          <a:noFill/>
          <a:ln>
            <a:noFill/>
          </a:ln>
        </p:spPr>
        <p:txBody>
          <a:bodyPr anchorCtr="0" anchor="t" bIns="45700" lIns="91425" rIns="91425" tIns="45700">
            <a:noAutofit/>
          </a:bodyPr>
          <a:lstStyle/>
          <a:p>
            <a:pPr indent="0" lvl="0" marL="0" marR="0" rtl="0" algn="l">
              <a:lnSpc>
                <a:spcPct val="110000"/>
              </a:lnSpc>
              <a:spcBef>
                <a:spcPts val="0"/>
              </a:spcBef>
              <a:buClr>
                <a:schemeClr val="dk1"/>
              </a:buClr>
              <a:buSzPct val="25000"/>
              <a:buFont typeface="Arial"/>
              <a:buNone/>
            </a:pPr>
            <a:r>
              <a:rPr b="1" baseline="0" i="0" lang="en-US" sz="2200" u="none" cap="none" strike="noStrike">
                <a:solidFill>
                  <a:schemeClr val="dk1"/>
                </a:solidFill>
                <a:latin typeface="Times New Roman"/>
                <a:ea typeface="Times New Roman"/>
                <a:cs typeface="Times New Roman"/>
                <a:sym typeface="Times New Roman"/>
              </a:rPr>
              <a:t>2. Lựa chọn câu</a:t>
            </a:r>
          </a:p>
          <a:p>
            <a:pPr indent="0" lvl="0" marL="0" marR="0" rtl="0" algn="l">
              <a:lnSpc>
                <a:spcPct val="110000"/>
              </a:lnSpc>
              <a:spcBef>
                <a:spcPts val="1000"/>
              </a:spcBef>
              <a:buClr>
                <a:schemeClr val="dk1"/>
              </a:buClr>
              <a:buSzPct val="25000"/>
              <a:buFont typeface="Arial"/>
              <a:buNone/>
            </a:pPr>
            <a:br>
              <a:rPr b="0" baseline="0" i="0" lang="en-US" sz="2200" u="none" cap="none" strike="noStrike">
                <a:solidFill>
                  <a:srgbClr val="7F7F7F"/>
                </a:solidFill>
                <a:latin typeface="Questrial"/>
                <a:ea typeface="Questrial"/>
                <a:cs typeface="Questrial"/>
                <a:sym typeface="Questrial"/>
              </a:rPr>
            </a:br>
          </a:p>
        </p:txBody>
      </p:sp>
      <p:sp>
        <p:nvSpPr>
          <p:cNvPr id="167" name="Shape 167"/>
          <p:cNvSpPr txBox="1"/>
          <p:nvPr/>
        </p:nvSpPr>
        <p:spPr>
          <a:xfrm>
            <a:off x="4192420" y="5977730"/>
            <a:ext cx="2785499" cy="492300"/>
          </a:xfrm>
          <a:prstGeom prst="rect">
            <a:avLst/>
          </a:prstGeom>
          <a:blipFill rotWithShape="1">
            <a:blip r:embed="rId3">
              <a:alphaModFix/>
            </a:blip>
            <a:stretch>
              <a:fillRect b="0" l="0" r="0" t="0"/>
            </a:stretch>
          </a:blipFill>
          <a:ln>
            <a:noFill/>
          </a:ln>
        </p:spPr>
        <p:txBody>
          <a:bodyPr anchorCtr="0" anchor="t" bIns="45700" lIns="91425" rIns="91425" tIns="45700">
            <a:noAutofit/>
          </a:bodyPr>
          <a:lstStyle/>
          <a:p>
            <a:pPr indent="0" lvl="0" marL="0" marR="0" rtl="0" algn="ctr">
              <a:spcBef>
                <a:spcPts val="0"/>
              </a:spcBef>
              <a:buSzPct val="25000"/>
              <a:buNone/>
            </a:pPr>
            <a:r>
              <a:rPr b="0" baseline="0" i="0" lang="en-US" sz="1800" u="none" cap="none" strike="noStrike">
                <a:latin typeface="Questrial"/>
                <a:ea typeface="Questrial"/>
                <a:cs typeface="Questrial"/>
                <a:sym typeface="Questrial"/>
              </a:rPr>
              <a:t> </a:t>
            </a:r>
          </a:p>
        </p:txBody>
      </p:sp>
      <p:graphicFrame>
        <p:nvGraphicFramePr>
          <p:cNvPr id="168" name="Shape 168"/>
          <p:cNvGraphicFramePr/>
          <p:nvPr/>
        </p:nvGraphicFramePr>
        <p:xfrm>
          <a:off x="820425" y="1763475"/>
          <a:ext cx="3000000" cy="3000000"/>
        </p:xfrm>
        <a:graphic>
          <a:graphicData uri="http://schemas.openxmlformats.org/drawingml/2006/table">
            <a:tbl>
              <a:tblPr>
                <a:noFill/>
                <a:tableStyleId>{E0FA42EF-83D6-466C-9CDC-3B7188A623BE}</a:tableStyleId>
              </a:tblPr>
              <a:tblGrid>
                <a:gridCol w="5546275"/>
                <a:gridCol w="5546275"/>
              </a:tblGrid>
              <a:tr h="444900">
                <a:tc>
                  <a:txBody>
                    <a:bodyPr>
                      <a:noAutofit/>
                    </a:bodyPr>
                    <a:lstStyle/>
                    <a:p>
                      <a:pPr algn="ctr">
                        <a:spcBef>
                          <a:spcPts val="0"/>
                        </a:spcBef>
                        <a:buNone/>
                      </a:pPr>
                      <a:r>
                        <a:rPr b="1" lang="en-US" sz="1600"/>
                        <a:t>Đặc trưng</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algn="ctr">
                        <a:spcBef>
                          <a:spcPts val="0"/>
                        </a:spcBef>
                        <a:buNone/>
                      </a:pPr>
                      <a:r>
                        <a:rPr b="1" lang="en-US" sz="1600"/>
                        <a:t>Mô tả</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44900">
                <a:tc>
                  <a:txBody>
                    <a:bodyPr>
                      <a:noAutofit/>
                    </a:bodyPr>
                    <a:lstStyle/>
                    <a:p>
                      <a:pPr>
                        <a:spcBef>
                          <a:spcPts val="0"/>
                        </a:spcBef>
                        <a:buNone/>
                      </a:pPr>
                      <a:r>
                        <a:rPr b="1" lang="en-US"/>
                        <a:t>f(si)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a:spcBef>
                          <a:spcPts val="0"/>
                        </a:spcBef>
                        <a:buNone/>
                      </a:pPr>
                      <a:r>
                        <a:rPr b="1" lang="en-US"/>
                        <a:t>si có phải là câu đâu tiên của đoạn văn?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44900">
                <a:tc>
                  <a:txBody>
                    <a:bodyPr>
                      <a:noAutofit/>
                    </a:bodyPr>
                    <a:lstStyle/>
                    <a:p>
                      <a:pPr>
                        <a:spcBef>
                          <a:spcPts val="0"/>
                        </a:spcBef>
                        <a:buNone/>
                      </a:pPr>
                      <a:r>
                        <a:rPr b="1" lang="en-US"/>
                        <a:t>sim(si) </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a:spcBef>
                          <a:spcPts val="0"/>
                        </a:spcBef>
                        <a:buNone/>
                      </a:pPr>
                      <a:r>
                        <a:rPr b="1" lang="en-US"/>
                        <a:t>Số từ chung trong câu si và title length(si) (Tổng số từ của 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44900">
                <a:tc>
                  <a:txBody>
                    <a:bodyPr>
                      <a:noAutofit/>
                    </a:bodyPr>
                    <a:lstStyle/>
                    <a:p>
                      <a:pPr>
                        <a:spcBef>
                          <a:spcPts val="0"/>
                        </a:spcBef>
                        <a:buNone/>
                      </a:pPr>
                      <a:r>
                        <a:rPr b="1" lang="en-US"/>
                        <a:t>abb(si)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a:spcBef>
                          <a:spcPts val="0"/>
                        </a:spcBef>
                        <a:buNone/>
                      </a:pPr>
                      <a:r>
                        <a:rPr b="1" lang="en-US"/>
                        <a:t>si có chưa bất kì từ viết tắt nào không?</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44900">
                <a:tc>
                  <a:txBody>
                    <a:bodyPr>
                      <a:noAutofit/>
                    </a:bodyPr>
                    <a:lstStyle/>
                    <a:p>
                      <a:pPr>
                        <a:spcBef>
                          <a:spcPts val="0"/>
                        </a:spcBef>
                        <a:buNone/>
                      </a:pPr>
                      <a:r>
                        <a:rPr b="1" lang="en-US"/>
                        <a:t>super(si)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a:spcBef>
                          <a:spcPts val="0"/>
                        </a:spcBef>
                        <a:buNone/>
                      </a:pPr>
                      <a:r>
                        <a:rPr b="1" lang="en-US"/>
                        <a:t>si có chứa các từ chỉ mức độ nhất( duy nhất, nhiều nhất, ...)?</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44900">
                <a:tc>
                  <a:txBody>
                    <a:bodyPr>
                      <a:noAutofit/>
                    </a:bodyPr>
                    <a:lstStyle/>
                    <a:p>
                      <a:pPr>
                        <a:spcBef>
                          <a:spcPts val="0"/>
                        </a:spcBef>
                        <a:buNone/>
                      </a:pPr>
                      <a:r>
                        <a:rPr b="1" lang="en-US"/>
                        <a:t>discon(si)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a:spcBef>
                          <a:spcPts val="0"/>
                        </a:spcBef>
                        <a:buNone/>
                      </a:pPr>
                      <a:r>
                        <a:rPr b="1" lang="en-US"/>
                        <a:t>si có bắt đầu bởi một từ kết luận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44900">
                <a:tc>
                  <a:txBody>
                    <a:bodyPr>
                      <a:noAutofit/>
                    </a:bodyPr>
                    <a:lstStyle/>
                    <a:p>
                      <a:pPr>
                        <a:spcBef>
                          <a:spcPts val="0"/>
                        </a:spcBef>
                        <a:buNone/>
                      </a:pPr>
                      <a:r>
                        <a:rPr b="1" lang="en-US"/>
                        <a:t>l(si)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a:spcBef>
                          <a:spcPts val="0"/>
                        </a:spcBef>
                        <a:buNone/>
                      </a:pPr>
                      <a:r>
                        <a:rPr b="1" lang="en-US"/>
                        <a:t>Số từ trong 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44900">
                <a:tc>
                  <a:txBody>
                    <a:bodyPr>
                      <a:noAutofit/>
                    </a:bodyPr>
                    <a:lstStyle/>
                    <a:p>
                      <a:pPr>
                        <a:spcBef>
                          <a:spcPts val="0"/>
                        </a:spcBef>
                        <a:buNone/>
                      </a:pPr>
                      <a:r>
                        <a:rPr b="1" lang="en-US"/>
                        <a:t>nouns(si)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a:spcBef>
                          <a:spcPts val="0"/>
                        </a:spcBef>
                        <a:buNone/>
                      </a:pPr>
                      <a:r>
                        <a:rPr b="1" lang="en-US"/>
                        <a:t>Số danh từ của si/length(si)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44900">
                <a:tc>
                  <a:txBody>
                    <a:bodyPr>
                      <a:noAutofit/>
                    </a:bodyPr>
                    <a:lstStyle/>
                    <a:p>
                      <a:pPr rtl="0">
                        <a:spcBef>
                          <a:spcPts val="0"/>
                        </a:spcBef>
                        <a:buNone/>
                      </a:pPr>
                      <a:r>
                        <a:rPr b="1" lang="en-US"/>
                        <a:t>pronouns(si)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rtl="0">
                        <a:spcBef>
                          <a:spcPts val="0"/>
                        </a:spcBef>
                        <a:buNone/>
                      </a:pPr>
                      <a:r>
                        <a:rPr b="1" lang="en-US"/>
                        <a:t>Số đại từ trong của si/length(si)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172" name="Shape 172"/>
        <p:cNvGrpSpPr/>
        <p:nvPr/>
      </p:nvGrpSpPr>
      <p:grpSpPr>
        <a:xfrm>
          <a:off x="0" y="0"/>
          <a:ext cx="0" cy="0"/>
          <a:chOff x="0" y="0"/>
          <a:chExt cx="0" cy="0"/>
        </a:xfrm>
      </p:grpSpPr>
      <p:sp>
        <p:nvSpPr>
          <p:cNvPr id="173" name="Shape 173"/>
          <p:cNvSpPr txBox="1"/>
          <p:nvPr>
            <p:ph idx="1" type="subTitle"/>
          </p:nvPr>
        </p:nvSpPr>
        <p:spPr>
          <a:xfrm>
            <a:off x="1441521" y="1497704"/>
            <a:ext cx="8689975" cy="296175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buClr>
                <a:schemeClr val="dk1"/>
              </a:buClr>
              <a:buSzPct val="25000"/>
              <a:buFont typeface="Arial"/>
              <a:buNone/>
            </a:pPr>
            <a:r>
              <a:rPr b="1" baseline="0" i="0" lang="en-US" sz="2185" u="none" cap="none" strike="noStrike">
                <a:solidFill>
                  <a:schemeClr val="dk1"/>
                </a:solidFill>
                <a:latin typeface="Times New Roman"/>
                <a:ea typeface="Times New Roman"/>
                <a:cs typeface="Times New Roman"/>
                <a:sym typeface="Times New Roman"/>
              </a:rPr>
              <a:t>3. Lựa chọn từ khóa</a:t>
            </a:r>
          </a:p>
          <a:p>
            <a:pPr indent="0" lvl="0" marL="0" marR="0" rtl="0" algn="l">
              <a:lnSpc>
                <a:spcPct val="100000"/>
              </a:lnSpc>
              <a:spcBef>
                <a:spcPts val="1000"/>
              </a:spcBef>
              <a:buClr>
                <a:schemeClr val="dk1"/>
              </a:buClr>
              <a:buSzPct val="25000"/>
              <a:buFont typeface="Arial"/>
              <a:buNone/>
            </a:pPr>
            <a:r>
              <a:rPr b="1" baseline="0" i="0" lang="en-US" sz="2090" u="none" cap="none" strike="noStrike">
                <a:solidFill>
                  <a:schemeClr val="dk1"/>
                </a:solidFill>
                <a:latin typeface="Times New Roman"/>
                <a:ea typeface="Times New Roman"/>
                <a:cs typeface="Times New Roman"/>
                <a:sym typeface="Times New Roman"/>
              </a:rPr>
              <a:t>3.1 Tạo key-list</a:t>
            </a:r>
          </a:p>
          <a:p>
            <a:pPr indent="0" lvl="0" marL="0" marR="0" rtl="0" algn="l">
              <a:lnSpc>
                <a:spcPct val="100000"/>
              </a:lnSpc>
              <a:spcBef>
                <a:spcPts val="1000"/>
              </a:spcBef>
              <a:buClr>
                <a:schemeClr val="dk1"/>
              </a:buClr>
              <a:buSzPct val="25000"/>
              <a:buFont typeface="Arial"/>
              <a:buNone/>
            </a:pPr>
            <a:r>
              <a:rPr b="0" baseline="0" i="0" lang="en-US" sz="1995" u="none" cap="none" strike="noStrike">
                <a:solidFill>
                  <a:schemeClr val="dk1"/>
                </a:solidFill>
                <a:latin typeface="Times New Roman"/>
                <a:ea typeface="Times New Roman"/>
                <a:cs typeface="Times New Roman"/>
                <a:sym typeface="Times New Roman"/>
              </a:rPr>
              <a:t>Tag các từ theo từ loại danh từ, cụm danh từ, động từ, …</a:t>
            </a:r>
          </a:p>
          <a:p>
            <a:pPr indent="0" lvl="0" marL="0" marR="0" rtl="0" algn="l">
              <a:lnSpc>
                <a:spcPct val="100000"/>
              </a:lnSpc>
              <a:spcBef>
                <a:spcPts val="1000"/>
              </a:spcBef>
              <a:buClr>
                <a:schemeClr val="dk1"/>
              </a:buClr>
              <a:buSzPct val="25000"/>
              <a:buFont typeface="Arial"/>
              <a:buNone/>
            </a:pPr>
            <a:r>
              <a:rPr b="0" baseline="0" i="0" lang="en-US" sz="1995" u="none" cap="none" strike="noStrike">
                <a:solidFill>
                  <a:schemeClr val="dk1"/>
                </a:solidFill>
                <a:latin typeface="Times New Roman"/>
                <a:ea typeface="Times New Roman"/>
                <a:cs typeface="Times New Roman"/>
                <a:sym typeface="Times New Roman"/>
              </a:rPr>
              <a:t>1.Các cụm danh từ được đẩy vào một key-list.</a:t>
            </a:r>
            <a:br>
              <a:rPr b="0" baseline="0" i="0" lang="en-US" sz="1995" u="none" cap="none" strike="noStrike">
                <a:solidFill>
                  <a:schemeClr val="dk1"/>
                </a:solidFill>
                <a:latin typeface="Times New Roman"/>
                <a:ea typeface="Times New Roman"/>
                <a:cs typeface="Times New Roman"/>
                <a:sym typeface="Times New Roman"/>
              </a:rPr>
            </a:br>
            <a:r>
              <a:rPr b="0" baseline="0" i="0" lang="en-US" sz="1995" u="none" cap="none" strike="noStrike">
                <a:solidFill>
                  <a:schemeClr val="dk1"/>
                </a:solidFill>
                <a:latin typeface="Times New Roman"/>
                <a:ea typeface="Times New Roman"/>
                <a:cs typeface="Times New Roman"/>
                <a:sym typeface="Times New Roman"/>
              </a:rPr>
              <a:t>2.Chọn ra các từ quan trọng từ các cụm danh từ trong key-list để làm khóa tiềm năng, có thể là từ chỉ số lượng, tính từ, danh từ. Nếu có nhiều danh từ thì chọn danh từ đầu tiên.</a:t>
            </a:r>
          </a:p>
          <a:p>
            <a:pPr indent="0" lvl="0" marL="0" marR="0" rtl="0" algn="l">
              <a:lnSpc>
                <a:spcPct val="100000"/>
              </a:lnSpc>
              <a:spcBef>
                <a:spcPts val="1000"/>
              </a:spcBef>
              <a:buClr>
                <a:schemeClr val="dk1"/>
              </a:buClr>
              <a:buFont typeface="Arial"/>
              <a:buNone/>
            </a:pPr>
            <a:r>
              <a:t/>
            </a:r>
            <a:endParaRPr b="0" baseline="0" i="0" sz="1045" u="none" cap="none" strike="noStrike">
              <a:solidFill>
                <a:srgbClr val="7F7F7F"/>
              </a:solidFill>
              <a:latin typeface="Questrial"/>
              <a:ea typeface="Questrial"/>
              <a:cs typeface="Questrial"/>
              <a:sym typeface="Questrial"/>
            </a:endParaRPr>
          </a:p>
        </p:txBody>
      </p:sp>
      <p:pic>
        <p:nvPicPr>
          <p:cNvPr id="174" name="Shape 174"/>
          <p:cNvPicPr preferRelativeResize="0"/>
          <p:nvPr/>
        </p:nvPicPr>
        <p:blipFill rotWithShape="1">
          <a:blip r:embed="rId3">
            <a:alphaModFix/>
          </a:blip>
          <a:srcRect b="0" l="0" r="0" t="0"/>
          <a:stretch/>
        </p:blipFill>
        <p:spPr>
          <a:xfrm>
            <a:off x="1441520" y="4277046"/>
            <a:ext cx="9648824" cy="1914525"/>
          </a:xfrm>
          <a:prstGeom prst="rect">
            <a:avLst/>
          </a:prstGeom>
          <a:noFill/>
          <a:ln>
            <a:noFill/>
          </a:ln>
        </p:spPr>
      </p:pic>
      <p:sp>
        <p:nvSpPr>
          <p:cNvPr id="175" name="Shape 175"/>
          <p:cNvSpPr txBox="1"/>
          <p:nvPr/>
        </p:nvSpPr>
        <p:spPr>
          <a:xfrm>
            <a:off x="1441521" y="6006905"/>
            <a:ext cx="9648824"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Questrial"/>
              <a:ea typeface="Questrial"/>
              <a:cs typeface="Questrial"/>
              <a:sym typeface="Quest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179" name="Shape 179"/>
        <p:cNvGrpSpPr/>
        <p:nvPr/>
      </p:nvGrpSpPr>
      <p:grpSpPr>
        <a:xfrm>
          <a:off x="0" y="0"/>
          <a:ext cx="0" cy="0"/>
          <a:chOff x="0" y="0"/>
          <a:chExt cx="0" cy="0"/>
        </a:xfrm>
      </p:grpSpPr>
      <p:sp>
        <p:nvSpPr>
          <p:cNvPr id="180" name="Shape 180"/>
          <p:cNvSpPr txBox="1"/>
          <p:nvPr>
            <p:ph idx="1" type="subTitle"/>
          </p:nvPr>
        </p:nvSpPr>
        <p:spPr>
          <a:xfrm>
            <a:off x="1441521" y="1497704"/>
            <a:ext cx="8689975" cy="2961752"/>
          </a:xfrm>
          <a:prstGeom prst="rect">
            <a:avLst/>
          </a:prstGeom>
          <a:noFill/>
          <a:ln>
            <a:noFill/>
          </a:ln>
        </p:spPr>
        <p:txBody>
          <a:bodyPr anchorCtr="0" anchor="t" bIns="45700" lIns="91425" rIns="91425" tIns="45700">
            <a:noAutofit/>
          </a:bodyPr>
          <a:lstStyle/>
          <a:p>
            <a:pPr indent="0" lvl="0" marL="0" marR="0" rtl="0" algn="l">
              <a:lnSpc>
                <a:spcPct val="120000"/>
              </a:lnSpc>
              <a:spcBef>
                <a:spcPts val="0"/>
              </a:spcBef>
              <a:buClr>
                <a:schemeClr val="dk1"/>
              </a:buClr>
              <a:buSzPct val="25000"/>
              <a:buFont typeface="Arial"/>
              <a:buNone/>
            </a:pPr>
            <a:r>
              <a:rPr b="1" baseline="0" i="0" lang="en-US" sz="2200" u="none" cap="none" strike="noStrike">
                <a:solidFill>
                  <a:schemeClr val="dk1"/>
                </a:solidFill>
                <a:latin typeface="Times New Roman"/>
                <a:ea typeface="Times New Roman"/>
                <a:cs typeface="Times New Roman"/>
                <a:sym typeface="Times New Roman"/>
              </a:rPr>
              <a:t>3. Lựa chọn từ khóa</a:t>
            </a:r>
          </a:p>
          <a:p>
            <a:pPr indent="0" lvl="0" marL="0" marR="0" rtl="0" algn="l">
              <a:lnSpc>
                <a:spcPct val="120000"/>
              </a:lnSpc>
              <a:spcBef>
                <a:spcPts val="1000"/>
              </a:spcBef>
              <a:buClr>
                <a:schemeClr val="dk1"/>
              </a:buClr>
              <a:buSzPct val="25000"/>
              <a:buFont typeface="Arial"/>
              <a:buNone/>
            </a:pPr>
            <a:r>
              <a:rPr b="1" baseline="0" i="0" lang="en-US" sz="2100" u="none" cap="none" strike="noStrike">
                <a:solidFill>
                  <a:schemeClr val="dk1"/>
                </a:solidFill>
                <a:latin typeface="Times New Roman"/>
                <a:ea typeface="Times New Roman"/>
                <a:cs typeface="Times New Roman"/>
                <a:sym typeface="Times New Roman"/>
              </a:rPr>
              <a:t>3.2 Lựa chọn từ khóa tốt nhất</a:t>
            </a:r>
          </a:p>
        </p:txBody>
      </p:sp>
      <p:sp>
        <p:nvSpPr>
          <p:cNvPr id="181" name="Shape 181"/>
          <p:cNvSpPr txBox="1"/>
          <p:nvPr/>
        </p:nvSpPr>
        <p:spPr>
          <a:xfrm>
            <a:off x="1441521" y="6006905"/>
            <a:ext cx="9648824"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Questrial"/>
              <a:ea typeface="Questrial"/>
              <a:cs typeface="Questrial"/>
              <a:sym typeface="Questrial"/>
            </a:endParaRPr>
          </a:p>
        </p:txBody>
      </p:sp>
      <p:graphicFrame>
        <p:nvGraphicFramePr>
          <p:cNvPr id="182" name="Shape 182"/>
          <p:cNvGraphicFramePr/>
          <p:nvPr/>
        </p:nvGraphicFramePr>
        <p:xfrm>
          <a:off x="952500" y="2857500"/>
          <a:ext cx="3000000" cy="3000000"/>
        </p:xfrm>
        <a:graphic>
          <a:graphicData uri="http://schemas.openxmlformats.org/drawingml/2006/table">
            <a:tbl>
              <a:tblPr>
                <a:noFill/>
                <a:tableStyleId>{5B50379B-9BE3-421A-AB02-C8315E78305A}</a:tableStyleId>
              </a:tblPr>
              <a:tblGrid>
                <a:gridCol w="5143500"/>
                <a:gridCol w="5143500"/>
              </a:tblGrid>
              <a:tr h="381000">
                <a:tc>
                  <a:txBody>
                    <a:bodyPr>
                      <a:noAutofit/>
                    </a:bodyPr>
                    <a:lstStyle/>
                    <a:p>
                      <a:pPr>
                        <a:spcBef>
                          <a:spcPts val="0"/>
                        </a:spcBef>
                        <a:buNone/>
                      </a:pPr>
                      <a:r>
                        <a:rPr b="1" lang="en-US" sz="1600"/>
                        <a:t>Đặc trưng</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a:spcBef>
                          <a:spcPts val="0"/>
                        </a:spcBef>
                        <a:buNone/>
                      </a:pPr>
                      <a:r>
                        <a:rPr b="1" lang="en-US" sz="1600"/>
                        <a:t>Mô tả</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a:spcBef>
                          <a:spcPts val="0"/>
                        </a:spcBef>
                        <a:buNone/>
                      </a:pPr>
                      <a:r>
                        <a:rPr b="1" lang="en-US"/>
                        <a:t>term(key)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a:spcBef>
                          <a:spcPts val="0"/>
                        </a:spcBef>
                        <a:buNone/>
                      </a:pPr>
                      <a:r>
                        <a:rPr b="1" lang="en-US"/>
                        <a:t>Số lần xuất hiện của key trong tài liệu</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a:spcBef>
                          <a:spcPts val="0"/>
                        </a:spcBef>
                        <a:buNone/>
                      </a:pPr>
                      <a:r>
                        <a:rPr b="1" lang="en-US"/>
                        <a:t>title(key)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a:spcBef>
                          <a:spcPts val="0"/>
                        </a:spcBef>
                        <a:buNone/>
                      </a:pPr>
                      <a:r>
                        <a:rPr b="1" lang="en-US"/>
                        <a:t>Title có chứa key không?</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rtl="0">
                        <a:spcBef>
                          <a:spcPts val="0"/>
                        </a:spcBef>
                        <a:buNone/>
                      </a:pPr>
                      <a:r>
                        <a:rPr b="1" lang="en-US"/>
                        <a:t>len(key)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rtl="0">
                        <a:spcBef>
                          <a:spcPts val="0"/>
                        </a:spcBef>
                        <a:buNone/>
                      </a:pPr>
                      <a:r>
                        <a:rPr b="1" lang="en-US"/>
                        <a:t>Độ dài của key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186" name="Shape 186"/>
        <p:cNvGrpSpPr/>
        <p:nvPr/>
      </p:nvGrpSpPr>
      <p:grpSpPr>
        <a:xfrm>
          <a:off x="0" y="0"/>
          <a:ext cx="0" cy="0"/>
          <a:chOff x="0" y="0"/>
          <a:chExt cx="0" cy="0"/>
        </a:xfrm>
      </p:grpSpPr>
      <p:sp>
        <p:nvSpPr>
          <p:cNvPr id="187" name="Shape 187"/>
          <p:cNvSpPr txBox="1"/>
          <p:nvPr>
            <p:ph idx="1" type="subTitle"/>
          </p:nvPr>
        </p:nvSpPr>
        <p:spPr>
          <a:xfrm>
            <a:off x="1441521" y="1366304"/>
            <a:ext cx="8690099" cy="2961899"/>
          </a:xfrm>
          <a:prstGeom prst="rect">
            <a:avLst/>
          </a:prstGeom>
          <a:noFill/>
          <a:ln>
            <a:noFill/>
          </a:ln>
        </p:spPr>
        <p:txBody>
          <a:bodyPr anchorCtr="0" anchor="t" bIns="45700" lIns="91425" rIns="91425" tIns="45700">
            <a:noAutofit/>
          </a:bodyPr>
          <a:lstStyle/>
          <a:p>
            <a:pPr indent="0" lvl="0" marL="0" marR="0" rtl="0" algn="l">
              <a:lnSpc>
                <a:spcPct val="120000"/>
              </a:lnSpc>
              <a:spcBef>
                <a:spcPts val="0"/>
              </a:spcBef>
              <a:buClr>
                <a:schemeClr val="dk1"/>
              </a:buClr>
              <a:buSzPct val="25000"/>
              <a:buFont typeface="Arial"/>
              <a:buNone/>
            </a:pPr>
            <a:r>
              <a:rPr b="1" lang="en-US">
                <a:solidFill>
                  <a:schemeClr val="dk1"/>
                </a:solidFill>
                <a:latin typeface="Times New Roman"/>
                <a:ea typeface="Times New Roman"/>
                <a:cs typeface="Times New Roman"/>
                <a:sym typeface="Times New Roman"/>
              </a:rPr>
              <a:t>4. Lựa chọn các phương án nhiễu</a:t>
            </a:r>
          </a:p>
          <a:p>
            <a:pPr indent="0" lvl="0" marL="0" marR="0" rtl="0" algn="l">
              <a:lnSpc>
                <a:spcPct val="120000"/>
              </a:lnSpc>
              <a:spcBef>
                <a:spcPts val="1000"/>
              </a:spcBef>
              <a:buClr>
                <a:schemeClr val="dk1"/>
              </a:buClr>
              <a:buFont typeface="Arial"/>
              <a:buNone/>
            </a:pPr>
            <a:r>
              <a:t/>
            </a:r>
            <a:endParaRPr b="0" baseline="0" i="0" sz="2100" u="none" cap="none" strike="noStrike">
              <a:solidFill>
                <a:schemeClr val="dk1"/>
              </a:solidFill>
              <a:latin typeface="Times New Roman"/>
              <a:ea typeface="Times New Roman"/>
              <a:cs typeface="Times New Roman"/>
              <a:sym typeface="Times New Roman"/>
            </a:endParaRPr>
          </a:p>
        </p:txBody>
      </p:sp>
      <p:sp>
        <p:nvSpPr>
          <p:cNvPr id="188" name="Shape 188"/>
          <p:cNvSpPr txBox="1"/>
          <p:nvPr/>
        </p:nvSpPr>
        <p:spPr>
          <a:xfrm>
            <a:off x="1441521" y="6006905"/>
            <a:ext cx="9648900" cy="369299"/>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Questrial"/>
              <a:ea typeface="Questrial"/>
              <a:cs typeface="Questrial"/>
              <a:sym typeface="Questrial"/>
            </a:endParaRPr>
          </a:p>
        </p:txBody>
      </p:sp>
      <p:graphicFrame>
        <p:nvGraphicFramePr>
          <p:cNvPr id="189" name="Shape 189"/>
          <p:cNvGraphicFramePr/>
          <p:nvPr/>
        </p:nvGraphicFramePr>
        <p:xfrm>
          <a:off x="952500" y="2667000"/>
          <a:ext cx="3000000" cy="3000000"/>
        </p:xfrm>
        <a:graphic>
          <a:graphicData uri="http://schemas.openxmlformats.org/drawingml/2006/table">
            <a:tbl>
              <a:tblPr>
                <a:noFill/>
                <a:tableStyleId>{DF4932D1-6209-4329-8014-76FB2EE6B12B}</a:tableStyleId>
              </a:tblPr>
              <a:tblGrid>
                <a:gridCol w="5143500"/>
                <a:gridCol w="5143500"/>
              </a:tblGrid>
              <a:tr h="381000">
                <a:tc>
                  <a:txBody>
                    <a:bodyPr>
                      <a:noAutofit/>
                    </a:bodyPr>
                    <a:lstStyle/>
                    <a:p>
                      <a:pPr algn="ctr">
                        <a:spcBef>
                          <a:spcPts val="0"/>
                        </a:spcBef>
                        <a:buNone/>
                      </a:pPr>
                      <a:r>
                        <a:rPr b="1" lang="en-US" sz="1600"/>
                        <a:t>Đặc trưng</a:t>
                      </a:r>
                    </a:p>
                  </a:txBody>
                  <a:tcPr marT="91425" marB="91425" marR="91425" marL="91425">
                    <a:lnB cap="flat" cmpd="sng" w="9525">
                      <a:solidFill>
                        <a:srgbClr val="434343"/>
                      </a:solidFill>
                      <a:prstDash val="solid"/>
                      <a:round/>
                      <a:headEnd len="med" w="med" type="none"/>
                      <a:tailEnd len="med" w="med" type="none"/>
                    </a:lnB>
                  </a:tcPr>
                </a:tc>
                <a:tc>
                  <a:txBody>
                    <a:bodyPr>
                      <a:noAutofit/>
                    </a:bodyPr>
                    <a:lstStyle/>
                    <a:p>
                      <a:pPr algn="ctr">
                        <a:spcBef>
                          <a:spcPts val="0"/>
                        </a:spcBef>
                        <a:buNone/>
                      </a:pPr>
                      <a:r>
                        <a:rPr b="1" lang="en-US" sz="1600"/>
                        <a:t>Mô tả</a:t>
                      </a:r>
                    </a:p>
                  </a:txBody>
                  <a:tcPr marT="91425" marB="91425" marR="91425" marL="91425">
                    <a:lnB cap="flat" cmpd="sng" w="9525">
                      <a:solidFill>
                        <a:srgbClr val="434343"/>
                      </a:solidFill>
                      <a:prstDash val="solid"/>
                      <a:round/>
                      <a:headEnd len="med" w="med" type="none"/>
                      <a:tailEnd len="med" w="med" type="none"/>
                    </a:lnB>
                  </a:tcPr>
                </a:tc>
              </a:tr>
              <a:tr h="381000">
                <a:tc>
                  <a:txBody>
                    <a:bodyPr>
                      <a:noAutofit/>
                    </a:bodyPr>
                    <a:lstStyle/>
                    <a:p>
                      <a:pPr>
                        <a:spcBef>
                          <a:spcPts val="0"/>
                        </a:spcBef>
                        <a:buNone/>
                      </a:pPr>
                      <a:r>
                        <a:rPr b="1" lang="en-US"/>
                        <a:t>context(distrator, key)</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tcPr>
                </a:tc>
                <a:tc>
                  <a:txBody>
                    <a:bodyPr>
                      <a:noAutofit/>
                    </a:bodyPr>
                    <a:lstStyle/>
                    <a:p>
                      <a:pPr>
                        <a:spcBef>
                          <a:spcPts val="0"/>
                        </a:spcBef>
                        <a:buNone/>
                      </a:pPr>
                      <a:r>
                        <a:rPr b="1" lang="en-US"/>
                        <a:t>Độ đo sự tương đồng ngữ cảnh của khóa và các phương án nhiễu trong câu</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tcPr>
                </a:tc>
              </a:tr>
              <a:tr h="171625">
                <a:tc>
                  <a:txBody>
                    <a:bodyPr>
                      <a:noAutofit/>
                    </a:bodyPr>
                    <a:lstStyle/>
                    <a:p>
                      <a:pPr>
                        <a:spcBef>
                          <a:spcPts val="0"/>
                        </a:spcBef>
                        <a:buNone/>
                      </a:pPr>
                      <a:r>
                        <a:rPr b="1" lang="en-US"/>
                        <a:t>sim(distractor, key)</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tcPr>
                </a:tc>
                <a:tc>
                  <a:txBody>
                    <a:bodyPr>
                      <a:noAutofit/>
                    </a:bodyPr>
                    <a:lstStyle/>
                    <a:p>
                      <a:pPr>
                        <a:spcBef>
                          <a:spcPts val="0"/>
                        </a:spcBef>
                        <a:buNone/>
                      </a:pPr>
                      <a:r>
                        <a:rPr b="1" lang="en-US"/>
                        <a:t>Độ tương đồng giữa 2 câu trong GFS và câu chứa phương án nhiễu</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tcPr>
                </a:tc>
              </a:tr>
              <a:tr h="381000">
                <a:tc>
                  <a:txBody>
                    <a:bodyPr>
                      <a:noAutofit/>
                    </a:bodyPr>
                    <a:lstStyle/>
                    <a:p>
                      <a:pPr>
                        <a:spcBef>
                          <a:spcPts val="0"/>
                        </a:spcBef>
                        <a:buNone/>
                      </a:pPr>
                      <a:r>
                        <a:rPr b="1" lang="en-US"/>
                        <a:t>diff(distractor, key)</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tcPr>
                </a:tc>
                <a:tc>
                  <a:txBody>
                    <a:bodyPr>
                      <a:noAutofit/>
                    </a:bodyPr>
                    <a:lstStyle/>
                    <a:p>
                      <a:pPr>
                        <a:spcBef>
                          <a:spcPts val="0"/>
                        </a:spcBef>
                        <a:buNone/>
                      </a:pPr>
                      <a:r>
                        <a:rPr b="1" lang="en-US"/>
                        <a:t>Sự khác biệt giữa tần xuất xuất hiện của phương án nhiễu và khóa trong đoạn</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193" name="Shape 193"/>
        <p:cNvGrpSpPr/>
        <p:nvPr/>
      </p:nvGrpSpPr>
      <p:grpSpPr>
        <a:xfrm>
          <a:off x="0" y="0"/>
          <a:ext cx="0" cy="0"/>
          <a:chOff x="0" y="0"/>
          <a:chExt cx="0" cy="0"/>
        </a:xfrm>
      </p:grpSpPr>
      <p:sp>
        <p:nvSpPr>
          <p:cNvPr id="194" name="Shape 194"/>
          <p:cNvSpPr txBox="1"/>
          <p:nvPr>
            <p:ph idx="1" type="subTitle"/>
          </p:nvPr>
        </p:nvSpPr>
        <p:spPr>
          <a:xfrm>
            <a:off x="800325" y="697449"/>
            <a:ext cx="8690099" cy="5401500"/>
          </a:xfrm>
          <a:prstGeom prst="rect">
            <a:avLst/>
          </a:prstGeom>
          <a:noFill/>
          <a:ln>
            <a:noFill/>
          </a:ln>
        </p:spPr>
        <p:txBody>
          <a:bodyPr anchorCtr="0" anchor="t" bIns="45700" lIns="91425" rIns="91425" tIns="45700">
            <a:noAutofit/>
          </a:bodyPr>
          <a:lstStyle/>
          <a:p>
            <a:pPr lvl="0" rtl="0" algn="l">
              <a:spcBef>
                <a:spcPts val="0"/>
              </a:spcBef>
              <a:buClr>
                <a:schemeClr val="dk1"/>
              </a:buClr>
              <a:buSzPct val="25000"/>
              <a:buFont typeface="Arial"/>
              <a:buNone/>
            </a:pPr>
            <a:r>
              <a:rPr b="1" lang="en-US">
                <a:solidFill>
                  <a:schemeClr val="dk1"/>
                </a:solidFill>
                <a:latin typeface="Times New Roman"/>
                <a:ea typeface="Times New Roman"/>
                <a:cs typeface="Times New Roman"/>
                <a:sym typeface="Times New Roman"/>
              </a:rPr>
              <a:t>IV. Cài đặt thực nghiệm</a:t>
            </a:r>
          </a:p>
          <a:p>
            <a:pPr lvl="0" rtl="0" algn="l">
              <a:spcBef>
                <a:spcPts val="0"/>
              </a:spcBef>
              <a:buClr>
                <a:schemeClr val="dk1"/>
              </a:buClr>
              <a:buFont typeface="Arial"/>
              <a:buNone/>
            </a:pPr>
            <a:r>
              <a:t/>
            </a:r>
            <a:endParaRPr>
              <a:solidFill>
                <a:schemeClr val="dk1"/>
              </a:solidFill>
              <a:latin typeface="Times New Roman"/>
              <a:ea typeface="Times New Roman"/>
              <a:cs typeface="Times New Roman"/>
              <a:sym typeface="Times New Roman"/>
            </a:endParaRPr>
          </a:p>
          <a:p>
            <a:pPr lvl="0" rtl="0" algn="l">
              <a:spcBef>
                <a:spcPts val="0"/>
              </a:spcBef>
              <a:buClr>
                <a:schemeClr val="dk1"/>
              </a:buClr>
              <a:buFont typeface="Arial"/>
              <a:buNone/>
            </a:pPr>
            <a:r>
              <a:t/>
            </a:r>
            <a:endParaRPr>
              <a:solidFill>
                <a:schemeClr val="dk1"/>
              </a:solidFill>
              <a:latin typeface="Times New Roman"/>
              <a:ea typeface="Times New Roman"/>
              <a:cs typeface="Times New Roman"/>
              <a:sym typeface="Times New Roman"/>
            </a:endParaRPr>
          </a:p>
          <a:p>
            <a:pPr indent="0" lvl="0" marL="0" marR="0" rtl="0" algn="l">
              <a:lnSpc>
                <a:spcPct val="120000"/>
              </a:lnSpc>
              <a:spcBef>
                <a:spcPts val="1000"/>
              </a:spcBef>
              <a:buClr>
                <a:schemeClr val="dk1"/>
              </a:buClr>
              <a:buFont typeface="Arial"/>
              <a:buNone/>
            </a:pPr>
            <a:r>
              <a:t/>
            </a:r>
            <a:endParaRPr b="0" baseline="0" i="0" sz="2100" u="none" cap="none" strike="noStrike">
              <a:solidFill>
                <a:schemeClr val="dk1"/>
              </a:solidFill>
              <a:latin typeface="Times New Roman"/>
              <a:ea typeface="Times New Roman"/>
              <a:cs typeface="Times New Roman"/>
              <a:sym typeface="Times New Roman"/>
            </a:endParaRPr>
          </a:p>
        </p:txBody>
      </p:sp>
      <p:sp>
        <p:nvSpPr>
          <p:cNvPr id="195" name="Shape 195"/>
          <p:cNvSpPr txBox="1"/>
          <p:nvPr/>
        </p:nvSpPr>
        <p:spPr>
          <a:xfrm>
            <a:off x="1441521" y="6006905"/>
            <a:ext cx="9648900" cy="369299"/>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Questrial"/>
              <a:ea typeface="Questrial"/>
              <a:cs typeface="Questrial"/>
              <a:sym typeface="Questrial"/>
            </a:endParaRPr>
          </a:p>
        </p:txBody>
      </p:sp>
      <p:sp>
        <p:nvSpPr>
          <p:cNvPr id="196" name="Shape 196"/>
          <p:cNvSpPr/>
          <p:nvPr/>
        </p:nvSpPr>
        <p:spPr>
          <a:xfrm>
            <a:off x="979700" y="1324700"/>
            <a:ext cx="1324799" cy="1324799"/>
          </a:xfrm>
          <a:prstGeom prst="foldedCorner">
            <a:avLst>
              <a:gd fmla="val 16667" name="adj"/>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US"/>
              <a:t>Document</a:t>
            </a:r>
          </a:p>
        </p:txBody>
      </p:sp>
      <p:sp>
        <p:nvSpPr>
          <p:cNvPr id="197" name="Shape 197"/>
          <p:cNvSpPr/>
          <p:nvPr/>
        </p:nvSpPr>
        <p:spPr>
          <a:xfrm>
            <a:off x="3153012" y="1324700"/>
            <a:ext cx="1324799" cy="1324799"/>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US"/>
              <a:t>- Tách câu</a:t>
            </a:r>
          </a:p>
          <a:p>
            <a:pPr rtl="0">
              <a:spcBef>
                <a:spcPts val="0"/>
              </a:spcBef>
              <a:buNone/>
            </a:pPr>
            <a:r>
              <a:rPr b="1" lang="en-US"/>
              <a:t>- Tách từ</a:t>
            </a:r>
          </a:p>
          <a:p>
            <a:pPr>
              <a:spcBef>
                <a:spcPts val="0"/>
              </a:spcBef>
              <a:buNone/>
            </a:pPr>
            <a:r>
              <a:rPr b="1" lang="en-US"/>
              <a:t>- Gán nhãn từ loại</a:t>
            </a:r>
          </a:p>
        </p:txBody>
      </p:sp>
      <p:sp>
        <p:nvSpPr>
          <p:cNvPr id="198" name="Shape 198"/>
          <p:cNvSpPr/>
          <p:nvPr/>
        </p:nvSpPr>
        <p:spPr>
          <a:xfrm>
            <a:off x="3153025" y="3491100"/>
            <a:ext cx="1835400" cy="1520099"/>
          </a:xfrm>
          <a:prstGeom prst="rect">
            <a:avLst/>
          </a:prstGeom>
          <a:solidFill>
            <a:srgbClr val="FFE5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US" sz="1600"/>
              <a:t>Lựa chọn câu</a:t>
            </a:r>
          </a:p>
          <a:p>
            <a:pPr rtl="0">
              <a:spcBef>
                <a:spcPts val="0"/>
              </a:spcBef>
              <a:buNone/>
            </a:pPr>
            <a:r>
              <a:rPr b="1" lang="en-US" sz="1600"/>
              <a:t>- </a:t>
            </a:r>
            <a:r>
              <a:rPr b="1" lang="en-US"/>
              <a:t>Tính toán các thuộc tính</a:t>
            </a:r>
          </a:p>
          <a:p>
            <a:pPr rtl="0">
              <a:spcBef>
                <a:spcPts val="0"/>
              </a:spcBef>
              <a:buNone/>
            </a:pPr>
            <a:r>
              <a:rPr b="1" lang="en-US"/>
              <a:t>- Lựa chọn bộ trọng số phù hợp</a:t>
            </a:r>
          </a:p>
          <a:p>
            <a:pPr>
              <a:spcBef>
                <a:spcPts val="0"/>
              </a:spcBef>
              <a:buNone/>
            </a:pPr>
            <a:r>
              <a:rPr b="1" lang="en-US"/>
              <a:t>- Đưa ra các câu được chọn</a:t>
            </a:r>
          </a:p>
        </p:txBody>
      </p:sp>
      <p:sp>
        <p:nvSpPr>
          <p:cNvPr id="199" name="Shape 199"/>
          <p:cNvSpPr/>
          <p:nvPr/>
        </p:nvSpPr>
        <p:spPr>
          <a:xfrm>
            <a:off x="6161175" y="3366900"/>
            <a:ext cx="1987799" cy="1724999"/>
          </a:xfrm>
          <a:prstGeom prst="rect">
            <a:avLst/>
          </a:prstGeom>
          <a:solidFill>
            <a:srgbClr val="FFE5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US" sz="1600"/>
              <a:t>Lựa chọn từ khóa</a:t>
            </a:r>
          </a:p>
          <a:p>
            <a:pPr lvl="0" rtl="0">
              <a:spcBef>
                <a:spcPts val="0"/>
              </a:spcBef>
              <a:buNone/>
            </a:pPr>
            <a:r>
              <a:rPr b="1" lang="en-US" sz="1600"/>
              <a:t>- </a:t>
            </a:r>
            <a:r>
              <a:rPr b="1" lang="en-US"/>
              <a:t>Tính toán các thuộc tính</a:t>
            </a:r>
          </a:p>
          <a:p>
            <a:pPr rtl="0">
              <a:spcBef>
                <a:spcPts val="0"/>
              </a:spcBef>
              <a:buNone/>
            </a:pPr>
            <a:r>
              <a:rPr b="1" lang="en-US"/>
              <a:t>- Lựa chọn bộ trọng số phù hợp</a:t>
            </a:r>
          </a:p>
          <a:p>
            <a:pPr lvl="0" rtl="0">
              <a:spcBef>
                <a:spcPts val="0"/>
              </a:spcBef>
              <a:buNone/>
            </a:pPr>
            <a:r>
              <a:rPr b="1" lang="en-US"/>
              <a:t>- Đưa ra các từ khóa tương ứng được chọn</a:t>
            </a:r>
          </a:p>
        </p:txBody>
      </p:sp>
      <p:sp>
        <p:nvSpPr>
          <p:cNvPr id="200" name="Shape 200"/>
          <p:cNvSpPr/>
          <p:nvPr/>
        </p:nvSpPr>
        <p:spPr>
          <a:xfrm>
            <a:off x="9102625" y="3435900"/>
            <a:ext cx="1987799" cy="1520099"/>
          </a:xfrm>
          <a:prstGeom prst="rect">
            <a:avLst/>
          </a:prstGeom>
          <a:solidFill>
            <a:srgbClr val="FFE5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US" sz="1600"/>
              <a:t>Lựa chọn nhiễu</a:t>
            </a:r>
          </a:p>
          <a:p>
            <a:pPr lvl="0" rtl="0">
              <a:spcBef>
                <a:spcPts val="0"/>
              </a:spcBef>
              <a:buNone/>
            </a:pPr>
            <a:r>
              <a:rPr b="1" lang="en-US" sz="1600"/>
              <a:t>- </a:t>
            </a:r>
            <a:r>
              <a:rPr b="1" lang="en-US"/>
              <a:t>Tính toán các thuộc tính</a:t>
            </a:r>
          </a:p>
          <a:p>
            <a:pPr lvl="0" rtl="0">
              <a:spcBef>
                <a:spcPts val="0"/>
              </a:spcBef>
              <a:buNone/>
            </a:pPr>
            <a:r>
              <a:rPr b="1" lang="en-US"/>
              <a:t>- Đưa ra các phương án nhiễu</a:t>
            </a:r>
          </a:p>
        </p:txBody>
      </p:sp>
      <p:sp>
        <p:nvSpPr>
          <p:cNvPr id="201" name="Shape 201"/>
          <p:cNvSpPr/>
          <p:nvPr/>
        </p:nvSpPr>
        <p:spPr>
          <a:xfrm>
            <a:off x="2332097" y="1842200"/>
            <a:ext cx="807300" cy="2898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2" name="Shape 202"/>
          <p:cNvSpPr/>
          <p:nvPr/>
        </p:nvSpPr>
        <p:spPr>
          <a:xfrm>
            <a:off x="4988426" y="4051050"/>
            <a:ext cx="1172699" cy="2898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3" name="Shape 203"/>
          <p:cNvSpPr/>
          <p:nvPr/>
        </p:nvSpPr>
        <p:spPr>
          <a:xfrm>
            <a:off x="9117856" y="5418754"/>
            <a:ext cx="1987799" cy="1324799"/>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US" sz="1600"/>
              <a:t>Đánh giá kết quả</a:t>
            </a:r>
          </a:p>
        </p:txBody>
      </p:sp>
      <p:sp>
        <p:nvSpPr>
          <p:cNvPr id="204" name="Shape 204"/>
          <p:cNvSpPr/>
          <p:nvPr/>
        </p:nvSpPr>
        <p:spPr>
          <a:xfrm>
            <a:off x="8148975" y="4106250"/>
            <a:ext cx="953700" cy="2898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5" name="Shape 205"/>
          <p:cNvSpPr/>
          <p:nvPr/>
        </p:nvSpPr>
        <p:spPr>
          <a:xfrm rot="5400000">
            <a:off x="3436126" y="2897474"/>
            <a:ext cx="800399" cy="386999"/>
          </a:xfrm>
          <a:prstGeom prst="rightArrow">
            <a:avLst>
              <a:gd fmla="val 4436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6" name="Shape 206"/>
          <p:cNvSpPr/>
          <p:nvPr/>
        </p:nvSpPr>
        <p:spPr>
          <a:xfrm rot="5400000">
            <a:off x="9884409" y="4999657"/>
            <a:ext cx="427799" cy="336000"/>
          </a:xfrm>
          <a:prstGeom prst="rightArrow">
            <a:avLst>
              <a:gd fmla="val 44366"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210" name="Shape 210"/>
        <p:cNvGrpSpPr/>
        <p:nvPr/>
      </p:nvGrpSpPr>
      <p:grpSpPr>
        <a:xfrm>
          <a:off x="0" y="0"/>
          <a:ext cx="0" cy="0"/>
          <a:chOff x="0" y="0"/>
          <a:chExt cx="0" cy="0"/>
        </a:xfrm>
      </p:grpSpPr>
      <p:sp>
        <p:nvSpPr>
          <p:cNvPr id="211" name="Shape 211"/>
          <p:cNvSpPr txBox="1"/>
          <p:nvPr/>
        </p:nvSpPr>
        <p:spPr>
          <a:xfrm>
            <a:off x="3979850" y="1225614"/>
            <a:ext cx="6926700" cy="5054100"/>
          </a:xfrm>
          <a:prstGeom prst="rect">
            <a:avLst/>
          </a:prstGeom>
          <a:noFill/>
          <a:ln>
            <a:noFill/>
          </a:ln>
        </p:spPr>
        <p:txBody>
          <a:bodyPr anchorCtr="0" anchor="t" bIns="91425" lIns="91425" rIns="91425" tIns="91425">
            <a:noAutofit/>
          </a:bodyPr>
          <a:lstStyle/>
          <a:p>
            <a:pPr indent="0" lvl="0" marL="0" rtl="0">
              <a:lnSpc>
                <a:spcPct val="115000"/>
              </a:lnSpc>
              <a:spcBef>
                <a:spcPts val="0"/>
              </a:spcBef>
              <a:buClr>
                <a:schemeClr val="dk1"/>
              </a:buClr>
              <a:buSzPct val="73333"/>
              <a:buFont typeface="Arial"/>
              <a:buNone/>
            </a:pPr>
            <a:r>
              <a:rPr lang="en-US" sz="1500">
                <a:solidFill>
                  <a:schemeClr val="dk1"/>
                </a:solidFill>
              </a:rPr>
              <a:t>title: Quần xã và hệ sinh thái</a:t>
            </a:r>
          </a:p>
          <a:p>
            <a:pPr indent="0" lvl="0" marL="0" rtl="0">
              <a:lnSpc>
                <a:spcPct val="115000"/>
              </a:lnSpc>
              <a:spcBef>
                <a:spcPts val="0"/>
              </a:spcBef>
              <a:buClr>
                <a:schemeClr val="dk1"/>
              </a:buClr>
              <a:buSzPct val="73333"/>
              <a:buFont typeface="Arial"/>
              <a:buNone/>
            </a:pPr>
            <a:r>
              <a:rPr lang="en-US" sz="1500">
                <a:solidFill>
                  <a:schemeClr val="dk1"/>
                </a:solidFill>
              </a:rPr>
              <a:t>title: Quần thể</a:t>
            </a:r>
          </a:p>
          <a:p>
            <a:pPr indent="0" lvl="0" marL="0" rtl="0">
              <a:lnSpc>
                <a:spcPct val="115000"/>
              </a:lnSpc>
              <a:spcBef>
                <a:spcPts val="0"/>
              </a:spcBef>
              <a:buClr>
                <a:schemeClr val="dk1"/>
              </a:buClr>
              <a:buSzPct val="73333"/>
              <a:buFont typeface="Arial"/>
              <a:buNone/>
            </a:pPr>
            <a:r>
              <a:rPr lang="en-US" sz="1500">
                <a:solidFill>
                  <a:schemeClr val="dk1"/>
                </a:solidFill>
              </a:rPr>
              <a:t>Các cá thể sinh vật thường quần tụ thành từng đàn (đàn chim), từng nhóm (đồi cọ) trong môi trường. </a:t>
            </a:r>
          </a:p>
          <a:p>
            <a:pPr indent="0" lvl="0" marL="0" rtl="0">
              <a:lnSpc>
                <a:spcPct val="115000"/>
              </a:lnSpc>
              <a:spcBef>
                <a:spcPts val="0"/>
              </a:spcBef>
              <a:buClr>
                <a:schemeClr val="dk1"/>
              </a:buClr>
              <a:buSzPct val="73333"/>
              <a:buFont typeface="Arial"/>
              <a:buNone/>
            </a:pPr>
            <a:r>
              <a:rPr lang="en-US" sz="1500">
                <a:solidFill>
                  <a:schemeClr val="dk1"/>
                </a:solidFill>
              </a:rPr>
              <a:t>Các tập hợp cá thể cùng loài được gọi là những quần thể. </a:t>
            </a:r>
          </a:p>
          <a:p>
            <a:pPr indent="0" lvl="0" marL="0" rtl="0">
              <a:lnSpc>
                <a:spcPct val="115000"/>
              </a:lnSpc>
              <a:spcBef>
                <a:spcPts val="0"/>
              </a:spcBef>
              <a:buClr>
                <a:schemeClr val="dk1"/>
              </a:buClr>
              <a:buSzPct val="73333"/>
              <a:buFont typeface="Arial"/>
              <a:buNone/>
            </a:pPr>
            <a:r>
              <a:rPr lang="en-US" sz="1500">
                <a:solidFill>
                  <a:schemeClr val="dk1"/>
                </a:solidFill>
              </a:rPr>
              <a:t>Vậy, Quần thể là một nhóm cá thể cùng loài cùng sinh sống trong một khoảng không gian xác định, vào một thời điểm nhất định và có khả năng giao phối sinh ra con cái (những loài sinh sản vô tính hay trinh sản thì không qua giao phối). Mỗi quần thể được đặc trưng bởi một số chỉ tiêu như mật độ, tỉ lệ đực cái, tỉ lệ các nhóm tuổi, sức sinh sản, tỷ lệ tử vong, kiểu tăng trưởng, đặc điểm phân bố, khả năng thích ứng và chống chịu với nhân tố sinh thái của môi trường. </a:t>
            </a:r>
          </a:p>
          <a:p>
            <a:pPr indent="0" lvl="0" marL="0" rtl="0">
              <a:lnSpc>
                <a:spcPct val="115000"/>
              </a:lnSpc>
              <a:spcBef>
                <a:spcPts val="0"/>
              </a:spcBef>
              <a:buClr>
                <a:schemeClr val="dk1"/>
              </a:buClr>
              <a:buSzPct val="73333"/>
              <a:buFont typeface="Arial"/>
              <a:buNone/>
            </a:pPr>
            <a:r>
              <a:rPr lang="en-US" sz="1500">
                <a:solidFill>
                  <a:schemeClr val="dk1"/>
                </a:solidFill>
              </a:rPr>
              <a:t>Khi cá thể hoặc quần thể không thể thích nghi được với sự thay đổi của môi trường, chúng sẽ bỏ đi tìm chỗ thích hợp hơn hoặc bị tiêu diệt. Những cá thể của quần thể khác thích nghi được với những điều kiện sống mới sẽ phát triển và hình thành một quần thể thay thế. Ví dụ, ở vùng đất bồi tụ khi còn ngập nước thì thường có các quần thể bèo ong, bèo Nhật Bản, bèo cái; khi đất bồi nhô lên thì có nghể, cỏ nến hay lau, cói thay thế... </a:t>
            </a:r>
          </a:p>
          <a:p>
            <a:pPr indent="0" lvl="0" marL="0" rtl="0">
              <a:lnSpc>
                <a:spcPct val="115000"/>
              </a:lnSpc>
              <a:spcBef>
                <a:spcPts val="0"/>
              </a:spcBef>
              <a:buClr>
                <a:schemeClr val="dk1"/>
              </a:buClr>
              <a:buSzPct val="73333"/>
              <a:buFont typeface="Arial"/>
              <a:buNone/>
            </a:pPr>
            <a:r>
              <a:rPr lang="en-US" sz="1500">
                <a:solidFill>
                  <a:schemeClr val="dk1"/>
                </a:solidFill>
              </a:rPr>
              <a:t>sub_title: Ảnh hưởng của ngoại cảnh tới quần thể </a:t>
            </a:r>
          </a:p>
          <a:p>
            <a:pPr>
              <a:spcBef>
                <a:spcPts val="0"/>
              </a:spcBef>
              <a:buNone/>
            </a:pPr>
            <a:r>
              <a:t/>
            </a:r>
            <a:endParaRPr sz="1500">
              <a:solidFill>
                <a:schemeClr val="dk1"/>
              </a:solidFill>
            </a:endParaRPr>
          </a:p>
        </p:txBody>
      </p:sp>
      <p:sp>
        <p:nvSpPr>
          <p:cNvPr id="212" name="Shape 212"/>
          <p:cNvSpPr txBox="1"/>
          <p:nvPr>
            <p:ph idx="1" type="subTitle"/>
          </p:nvPr>
        </p:nvSpPr>
        <p:spPr>
          <a:xfrm>
            <a:off x="751775" y="1225625"/>
            <a:ext cx="2601600" cy="4021800"/>
          </a:xfrm>
          <a:prstGeom prst="rect">
            <a:avLst/>
          </a:prstGeom>
          <a:noFill/>
          <a:ln>
            <a:noFill/>
          </a:ln>
        </p:spPr>
        <p:txBody>
          <a:bodyPr anchorCtr="0" anchor="t" bIns="45700" lIns="91425" rIns="91425" tIns="45700">
            <a:noAutofit/>
          </a:bodyPr>
          <a:lstStyle/>
          <a:p>
            <a:pPr lvl="0" rtl="0" algn="l">
              <a:spcBef>
                <a:spcPts val="0"/>
              </a:spcBef>
              <a:buClr>
                <a:schemeClr val="dk1"/>
              </a:buClr>
              <a:buSzPct val="25000"/>
              <a:buFont typeface="Arial"/>
              <a:buNone/>
            </a:pPr>
            <a:r>
              <a:rPr b="1" lang="en-US">
                <a:solidFill>
                  <a:schemeClr val="dk1"/>
                </a:solidFill>
                <a:latin typeface="Times New Roman"/>
                <a:ea typeface="Times New Roman"/>
                <a:cs typeface="Times New Roman"/>
                <a:sym typeface="Times New Roman"/>
              </a:rPr>
              <a:t>1. Chuẩn bị dữ liệu</a:t>
            </a:r>
          </a:p>
          <a:p>
            <a:pPr lvl="0" rtl="0" algn="l">
              <a:spcBef>
                <a:spcPts val="0"/>
              </a:spcBef>
              <a:buClr>
                <a:schemeClr val="dk1"/>
              </a:buClr>
              <a:buFont typeface="Arial"/>
              <a:buNone/>
            </a:pPr>
            <a:r>
              <a:t/>
            </a:r>
            <a:endParaRPr>
              <a:solidFill>
                <a:schemeClr val="dk1"/>
              </a:solidFill>
              <a:latin typeface="Times New Roman"/>
              <a:ea typeface="Times New Roman"/>
              <a:cs typeface="Times New Roman"/>
              <a:sym typeface="Times New Roman"/>
            </a:endParaRP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Định dạng đầu vào:</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title: ...</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sub_title: ...</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sub_title: ...</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a:t>
            </a:r>
          </a:p>
          <a:p>
            <a:pPr indent="0" lvl="0" marL="0" marR="0" rtl="0" algn="l">
              <a:lnSpc>
                <a:spcPct val="120000"/>
              </a:lnSpc>
              <a:spcBef>
                <a:spcPts val="1000"/>
              </a:spcBef>
              <a:buClr>
                <a:schemeClr val="dk1"/>
              </a:buClr>
              <a:buFont typeface="Arial"/>
              <a:buNone/>
            </a:pPr>
            <a:r>
              <a:t/>
            </a:r>
            <a:endParaRPr b="0" baseline="0" i="0" sz="21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216" name="Shape 216"/>
        <p:cNvGrpSpPr/>
        <p:nvPr/>
      </p:nvGrpSpPr>
      <p:grpSpPr>
        <a:xfrm>
          <a:off x="0" y="0"/>
          <a:ext cx="0" cy="0"/>
          <a:chOff x="0" y="0"/>
          <a:chExt cx="0" cy="0"/>
        </a:xfrm>
      </p:grpSpPr>
      <p:sp>
        <p:nvSpPr>
          <p:cNvPr id="217" name="Shape 217"/>
          <p:cNvSpPr txBox="1"/>
          <p:nvPr>
            <p:ph idx="1" type="subTitle"/>
          </p:nvPr>
        </p:nvSpPr>
        <p:spPr>
          <a:xfrm>
            <a:off x="834400" y="1266950"/>
            <a:ext cx="2601600" cy="4753200"/>
          </a:xfrm>
          <a:prstGeom prst="rect">
            <a:avLst/>
          </a:prstGeom>
          <a:noFill/>
          <a:ln>
            <a:noFill/>
          </a:ln>
        </p:spPr>
        <p:txBody>
          <a:bodyPr anchorCtr="0" anchor="t" bIns="45700" lIns="91425" rIns="91425" tIns="45700">
            <a:noAutofit/>
          </a:bodyPr>
          <a:lstStyle/>
          <a:p>
            <a:pPr lvl="0" rtl="0" algn="l">
              <a:spcBef>
                <a:spcPts val="0"/>
              </a:spcBef>
              <a:buClr>
                <a:schemeClr val="dk1"/>
              </a:buClr>
              <a:buSzPct val="25000"/>
              <a:buFont typeface="Arial"/>
              <a:buNone/>
            </a:pPr>
            <a:r>
              <a:rPr b="1" lang="en-US">
                <a:solidFill>
                  <a:schemeClr val="dk1"/>
                </a:solidFill>
                <a:latin typeface="Times New Roman"/>
                <a:ea typeface="Times New Roman"/>
                <a:cs typeface="Times New Roman"/>
                <a:sym typeface="Times New Roman"/>
              </a:rPr>
              <a:t>1. Chuẩn bị dữ liệu</a:t>
            </a:r>
          </a:p>
          <a:p>
            <a:pPr lvl="0" rtl="0" algn="l">
              <a:spcBef>
                <a:spcPts val="0"/>
              </a:spcBef>
              <a:buClr>
                <a:schemeClr val="dk1"/>
              </a:buClr>
              <a:buFont typeface="Arial"/>
              <a:buNone/>
            </a:pPr>
            <a:r>
              <a:t/>
            </a:r>
            <a:endParaRPr>
              <a:solidFill>
                <a:schemeClr val="dk1"/>
              </a:solidFill>
              <a:latin typeface="Times New Roman"/>
              <a:ea typeface="Times New Roman"/>
              <a:cs typeface="Times New Roman"/>
              <a:sym typeface="Times New Roman"/>
            </a:endParaRP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Chuẩn hóa đầu vào:</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title: ...</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first==&gt;...</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first==&gt;...</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sub_title: …</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first==&gt;...</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sub_title: ...</a:t>
            </a:r>
          </a:p>
          <a:p>
            <a:pPr lvl="0" rtl="0" algn="l">
              <a:spcBef>
                <a:spcPts val="0"/>
              </a:spcBef>
              <a:buClr>
                <a:schemeClr val="dk1"/>
              </a:buClr>
              <a:buSzPct val="25000"/>
              <a:buFont typeface="Arial"/>
              <a:buNone/>
            </a:pPr>
            <a:r>
              <a:rPr lang="en-US">
                <a:solidFill>
                  <a:schemeClr val="dk1"/>
                </a:solidFill>
                <a:latin typeface="Times New Roman"/>
                <a:ea typeface="Times New Roman"/>
                <a:cs typeface="Times New Roman"/>
                <a:sym typeface="Times New Roman"/>
              </a:rPr>
              <a:t>...</a:t>
            </a:r>
          </a:p>
          <a:p>
            <a:pPr indent="0" lvl="0" marL="0" marR="0" rtl="0" algn="l">
              <a:lnSpc>
                <a:spcPct val="120000"/>
              </a:lnSpc>
              <a:spcBef>
                <a:spcPts val="1000"/>
              </a:spcBef>
              <a:buClr>
                <a:schemeClr val="dk1"/>
              </a:buClr>
              <a:buFont typeface="Arial"/>
              <a:buNone/>
            </a:pPr>
            <a:r>
              <a:t/>
            </a:r>
            <a:endParaRPr b="0" baseline="0" i="0" sz="2100" u="none" cap="none" strike="noStrike">
              <a:solidFill>
                <a:schemeClr val="dk1"/>
              </a:solidFill>
              <a:latin typeface="Times New Roman"/>
              <a:ea typeface="Times New Roman"/>
              <a:cs typeface="Times New Roman"/>
              <a:sym typeface="Times New Roman"/>
            </a:endParaRPr>
          </a:p>
        </p:txBody>
      </p:sp>
      <p:sp>
        <p:nvSpPr>
          <p:cNvPr id="218" name="Shape 218"/>
          <p:cNvSpPr txBox="1"/>
          <p:nvPr/>
        </p:nvSpPr>
        <p:spPr>
          <a:xfrm>
            <a:off x="3621792" y="1266941"/>
            <a:ext cx="7629300" cy="4668300"/>
          </a:xfrm>
          <a:prstGeom prst="rect">
            <a:avLst/>
          </a:prstGeom>
          <a:noFill/>
          <a:ln>
            <a:noFill/>
          </a:ln>
        </p:spPr>
        <p:txBody>
          <a:bodyPr anchorCtr="0" anchor="t" bIns="91425" lIns="91425" rIns="91425" tIns="91425">
            <a:noAutofit/>
          </a:bodyPr>
          <a:lstStyle/>
          <a:p>
            <a:pPr indent="0" lvl="0" marL="0" rtl="0">
              <a:lnSpc>
                <a:spcPct val="115000"/>
              </a:lnSpc>
              <a:spcBef>
                <a:spcPts val="0"/>
              </a:spcBef>
              <a:buClr>
                <a:schemeClr val="dk1"/>
              </a:buClr>
              <a:buSzPct val="73333"/>
              <a:buFont typeface="Arial"/>
              <a:buNone/>
            </a:pPr>
            <a:r>
              <a:rPr lang="en-US" sz="1500">
                <a:solidFill>
                  <a:schemeClr val="dk1"/>
                </a:solidFill>
              </a:rPr>
              <a:t>title: Quần xã và hệ sinh thái.</a:t>
            </a:r>
          </a:p>
          <a:p>
            <a:pPr indent="0" lvl="0" marL="0" rtl="0">
              <a:lnSpc>
                <a:spcPct val="115000"/>
              </a:lnSpc>
              <a:spcBef>
                <a:spcPts val="0"/>
              </a:spcBef>
              <a:buClr>
                <a:schemeClr val="dk1"/>
              </a:buClr>
              <a:buSzPct val="73333"/>
              <a:buFont typeface="Arial"/>
              <a:buNone/>
            </a:pPr>
            <a:r>
              <a:rPr lang="en-US" sz="1500">
                <a:solidFill>
                  <a:schemeClr val="dk1"/>
                </a:solidFill>
              </a:rPr>
              <a:t>title: Quần thể.</a:t>
            </a:r>
          </a:p>
          <a:p>
            <a:pPr indent="0" lvl="0" marL="0" rtl="0">
              <a:lnSpc>
                <a:spcPct val="115000"/>
              </a:lnSpc>
              <a:spcBef>
                <a:spcPts val="0"/>
              </a:spcBef>
              <a:buClr>
                <a:schemeClr val="dk1"/>
              </a:buClr>
              <a:buSzPct val="73333"/>
              <a:buFont typeface="Arial"/>
              <a:buNone/>
            </a:pPr>
            <a:r>
              <a:rPr lang="en-US" sz="1500">
                <a:solidFill>
                  <a:schemeClr val="dk1"/>
                </a:solidFill>
              </a:rPr>
              <a:t>first==&gt;Các cá thể sinh vật thường quần tụ thành từng đàn (đàn chim), từng nhóm (đồi cọ) trong môi trường. </a:t>
            </a:r>
          </a:p>
          <a:p>
            <a:pPr indent="0" lvl="0" marL="0" rtl="0">
              <a:lnSpc>
                <a:spcPct val="115000"/>
              </a:lnSpc>
              <a:spcBef>
                <a:spcPts val="0"/>
              </a:spcBef>
              <a:buClr>
                <a:schemeClr val="dk1"/>
              </a:buClr>
              <a:buSzPct val="73333"/>
              <a:buFont typeface="Arial"/>
              <a:buNone/>
            </a:pPr>
            <a:r>
              <a:rPr lang="en-US" sz="1500">
                <a:solidFill>
                  <a:schemeClr val="dk1"/>
                </a:solidFill>
              </a:rPr>
              <a:t>first==&gt;Các tập hợp cá thể cùng loài được gọi là những quần thể. </a:t>
            </a:r>
          </a:p>
          <a:p>
            <a:pPr indent="0" lvl="0" marL="0" rtl="0">
              <a:lnSpc>
                <a:spcPct val="115000"/>
              </a:lnSpc>
              <a:spcBef>
                <a:spcPts val="0"/>
              </a:spcBef>
              <a:buClr>
                <a:schemeClr val="dk1"/>
              </a:buClr>
              <a:buSzPct val="73333"/>
              <a:buFont typeface="Arial"/>
              <a:buNone/>
            </a:pPr>
            <a:r>
              <a:rPr lang="en-US" sz="1500">
                <a:solidFill>
                  <a:schemeClr val="dk1"/>
                </a:solidFill>
              </a:rPr>
              <a:t>first==&gt;Vậy, Quần thể là một nhóm cá thể cùng loài cùng sinh sống trong một khoảng không gian xác định, vào một thời điểm nhất định và có khả năng giao phối sinh ra con cái (những loài sinh sản vô tính hay trinh sản thì không qua giao phối). Mỗi quần thể được đặc trưng bởi một số chỉ tiêu như mật độ, tỉ lệ đực cái, tỉ lệ các nhóm tuổi, sức sinh sản, tỷ lệ tử vong, kiểu tăng trưởng, đặc điểm phân bố, khả năng thích ứng và chống chịu với nhân tố sinh thái của môi trường. </a:t>
            </a:r>
          </a:p>
          <a:p>
            <a:pPr indent="0" lvl="0" marL="0" rtl="0">
              <a:lnSpc>
                <a:spcPct val="115000"/>
              </a:lnSpc>
              <a:spcBef>
                <a:spcPts val="0"/>
              </a:spcBef>
              <a:buClr>
                <a:schemeClr val="dk1"/>
              </a:buClr>
              <a:buSzPct val="73333"/>
              <a:buFont typeface="Arial"/>
              <a:buNone/>
            </a:pPr>
            <a:r>
              <a:rPr lang="en-US" sz="1500">
                <a:solidFill>
                  <a:schemeClr val="dk1"/>
                </a:solidFill>
              </a:rPr>
              <a:t>first==&gt;Khi cá thể hoặc quần thể không thể thích nghi được với sự thay đổi của môi trường, chúng sẽ bỏ đi tìm chỗ thích hợp hơn hoặc bị tiêu diệt. Những cá thể của quần thể khác thích nghi được với những điều kiện sống mới sẽ phát triển và hình thành một quần thể thay thế. Ví dụ, ở vùng đất bồi tụ khi còn ngập nước thì thường có các quần thể bèo ong, bèo Nhật Bản, bèo cái; khi đất bồi nhô lên thì có nghể, cỏ nến hay lau, cói thay thế... </a:t>
            </a:r>
          </a:p>
          <a:p>
            <a:pPr indent="0" lvl="0" marL="0" rtl="0">
              <a:lnSpc>
                <a:spcPct val="115000"/>
              </a:lnSpc>
              <a:spcBef>
                <a:spcPts val="0"/>
              </a:spcBef>
              <a:buClr>
                <a:schemeClr val="dk1"/>
              </a:buClr>
              <a:buSzPct val="73333"/>
              <a:buFont typeface="Arial"/>
              <a:buNone/>
            </a:pPr>
            <a:r>
              <a:rPr lang="en-US" sz="1500">
                <a:solidFill>
                  <a:schemeClr val="dk1"/>
                </a:solidFill>
              </a:rPr>
              <a:t>sub_title: Ảnh hưởng của ngoại cảnh tới quần thể .</a:t>
            </a:r>
          </a:p>
          <a:p>
            <a:pPr>
              <a:spcBef>
                <a:spcPts val="0"/>
              </a:spcBef>
              <a:buNone/>
            </a:pPr>
            <a:r>
              <a:t/>
            </a:r>
            <a:endParaRPr sz="15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