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998278"/>
          </a:xfrm>
        </p:spPr>
        <p:txBody>
          <a:bodyPr>
            <a:normAutofit/>
          </a:bodyPr>
          <a:lstStyle/>
          <a:p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 book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932611"/>
            <a:ext cx="8689976" cy="1371599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romanU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9309" y="1247503"/>
            <a:ext cx="8689976" cy="4761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ách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3" y="2278964"/>
            <a:ext cx="6935811" cy="39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523" y="1300759"/>
            <a:ext cx="8689976" cy="13715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endParaRPr lang="en-US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23" y="1876424"/>
            <a:ext cx="5972151" cy="29347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454683" y="2011680"/>
                <a:ext cx="278540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⨊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fi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683" y="2011680"/>
                <a:ext cx="278540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4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522" y="1497704"/>
            <a:ext cx="8689976" cy="2961753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6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46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6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6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sz="46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sz="44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key-list</a:t>
            </a:r>
          </a:p>
          <a:p>
            <a:pPr algn="l"/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algn="l"/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1.Các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key-list.</a:t>
            </a:r>
            <a:b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2.Chọn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key-list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42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21" y="4277046"/>
            <a:ext cx="9648825" cy="1914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1522" y="6006905"/>
            <a:ext cx="964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4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522" y="1497704"/>
            <a:ext cx="8689976" cy="296175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1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21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1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1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1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1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1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1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1522" y="6006905"/>
            <a:ext cx="964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98" y="2729132"/>
            <a:ext cx="7866599" cy="32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546</TotalTime>
  <Words>95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Times New Roman</vt:lpstr>
      <vt:lpstr>Tw Cen MT</vt:lpstr>
      <vt:lpstr>Droplet</vt:lpstr>
      <vt:lpstr>Hệ thống tự động sinh câu hỏi dạng điền từ từ text book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tự động sinh câu hỏi dạng điền từ từ text book</dc:title>
  <dc:creator>Vũ Dương Quang</dc:creator>
  <cp:lastModifiedBy>Vũ Dương Quang</cp:lastModifiedBy>
  <cp:revision>13</cp:revision>
  <dcterms:created xsi:type="dcterms:W3CDTF">2015-11-03T16:13:56Z</dcterms:created>
  <dcterms:modified xsi:type="dcterms:W3CDTF">2015-11-04T01:20:12Z</dcterms:modified>
</cp:coreProperties>
</file>