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Lst>
  <p:sldSz cy="15117750" cx="10691800"/>
  <p:notesSz cx="7099300" cy="10234600"/>
  <p:embeddedFontLst>
    <p:embeddedFont>
      <p:font typeface="Tahoma"/>
      <p:regular r:id="rId7"/>
      <p:bold r:id="rId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9312">
          <p15:clr>
            <a:srgbClr val="000000"/>
          </p15:clr>
        </p15:guide>
        <p15:guide id="2" orient="horz" pos="232">
          <p15:clr>
            <a:srgbClr val="000000"/>
          </p15:clr>
        </p15:guide>
        <p15:guide id="3" orient="horz" pos="8880">
          <p15:clr>
            <a:srgbClr val="000000"/>
          </p15:clr>
        </p15:guide>
        <p15:guide id="4" pos="3366">
          <p15:clr>
            <a:srgbClr val="000000"/>
          </p15:clr>
        </p15:guide>
        <p15:guide id="5" pos="240">
          <p15:clr>
            <a:srgbClr val="000000"/>
          </p15:clr>
        </p15:guide>
        <p15:guide id="6" pos="6506">
          <p15:clr>
            <a:srgbClr val="000000"/>
          </p15:clr>
        </p15:guide>
        <p15:guide id="7" pos="3186">
          <p15:clr>
            <a:srgbClr val="000000"/>
          </p15:clr>
        </p15:guide>
        <p15:guide id="8" pos="3552">
          <p15:clr>
            <a:srgbClr val="000000"/>
          </p15:clr>
        </p15:guide>
        <p15:guide id="9" pos="6318">
          <p15:clr>
            <a:srgbClr val="000000"/>
          </p15:clr>
        </p15:guide>
        <p15:guide id="10" pos="414">
          <p15:clr>
            <a:srgbClr val="000000"/>
          </p15:clr>
        </p15:guide>
      </p15:sldGuideLst>
    </p:ext>
    <p:ext uri="{2D200454-40CA-4A62-9FC3-DE9A4176ACB9}">
      <p15:notesGuideLst>
        <p15:guide id="1" orient="horz" pos="3224">
          <p15:clr>
            <a:srgbClr val="000000"/>
          </p15:clr>
        </p15:guide>
        <p15:guide id="2" pos="2236">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9312" orient="horz"/>
        <p:guide pos="232" orient="horz"/>
        <p:guide pos="8880" orient="horz"/>
        <p:guide pos="3366"/>
        <p:guide pos="240"/>
        <p:guide pos="6506"/>
        <p:guide pos="3186"/>
        <p:guide pos="3552"/>
        <p:guide pos="6318"/>
        <p:guide pos="414"/>
      </p:guideLst>
    </p:cSldViewPr>
  </p:slideViewPr>
  <p:notesViewPr>
    <p:cSldViewPr snapToGrid="0">
      <p:cViewPr varScale="1">
        <p:scale>
          <a:sx n="100" d="100"/>
          <a:sy n="100" d="100"/>
        </p:scale>
        <p:origin x="0" y="0"/>
      </p:cViewPr>
      <p:guideLst>
        <p:guide pos="3224" orient="horz"/>
        <p:guide pos="2236"/>
      </p:guideLst>
    </p:cSldViewPr>
  </p:notes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Tahoma-regular.fntdata"/><Relationship Id="rId8" Type="http://schemas.openxmlformats.org/officeDocument/2006/relationships/font" Target="fonts/Tahoma-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86100" cy="515937"/>
          </a:xfrm>
          <a:prstGeom prst="rect">
            <a:avLst/>
          </a:prstGeom>
          <a:noFill/>
          <a:ln>
            <a:noFill/>
          </a:ln>
        </p:spPr>
        <p:txBody>
          <a:bodyPr anchorCtr="0" anchor="t" bIns="30675" lIns="61375" spcFirstLastPara="1" rIns="61375" wrap="square" tIns="30675">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9pPr>
          </a:lstStyle>
          <a:p/>
        </p:txBody>
      </p:sp>
      <p:sp>
        <p:nvSpPr>
          <p:cNvPr id="4" name="Google Shape;4;n"/>
          <p:cNvSpPr txBox="1"/>
          <p:nvPr>
            <p:ph idx="10" type="dt"/>
          </p:nvPr>
        </p:nvSpPr>
        <p:spPr>
          <a:xfrm>
            <a:off x="3997325" y="0"/>
            <a:ext cx="3086100" cy="515937"/>
          </a:xfrm>
          <a:prstGeom prst="rect">
            <a:avLst/>
          </a:prstGeom>
          <a:noFill/>
          <a:ln>
            <a:noFill/>
          </a:ln>
        </p:spPr>
        <p:txBody>
          <a:bodyPr anchorCtr="0" anchor="t" bIns="30675" lIns="61375" spcFirstLastPara="1" rIns="61375" wrap="square" tIns="30675">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9pPr>
          </a:lstStyle>
          <a:p/>
        </p:txBody>
      </p:sp>
      <p:sp>
        <p:nvSpPr>
          <p:cNvPr id="5" name="Google Shape;5;n"/>
          <p:cNvSpPr/>
          <p:nvPr>
            <p:ph idx="3" type="sldImg"/>
          </p:nvPr>
        </p:nvSpPr>
        <p:spPr>
          <a:xfrm>
            <a:off x="2192337" y="773112"/>
            <a:ext cx="2700337" cy="381793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62025" y="4848225"/>
            <a:ext cx="5210175" cy="4643437"/>
          </a:xfrm>
          <a:prstGeom prst="rect">
            <a:avLst/>
          </a:prstGeom>
          <a:noFill/>
          <a:ln>
            <a:noFill/>
          </a:ln>
        </p:spPr>
        <p:txBody>
          <a:bodyPr anchorCtr="0" anchor="t" bIns="30675" lIns="61375" spcFirstLastPara="1" rIns="61375" wrap="square" tIns="3067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698037"/>
            <a:ext cx="3086100" cy="515937"/>
          </a:xfrm>
          <a:prstGeom prst="rect">
            <a:avLst/>
          </a:prstGeom>
          <a:noFill/>
          <a:ln>
            <a:noFill/>
          </a:ln>
        </p:spPr>
        <p:txBody>
          <a:bodyPr anchorCtr="0" anchor="b" bIns="30675" lIns="61375" spcFirstLastPara="1" rIns="61375" wrap="square" tIns="30675">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9pPr>
          </a:lstStyle>
          <a:p/>
        </p:txBody>
      </p:sp>
      <p:sp>
        <p:nvSpPr>
          <p:cNvPr id="8" name="Google Shape;8;n"/>
          <p:cNvSpPr txBox="1"/>
          <p:nvPr>
            <p:ph idx="12" type="sldNum"/>
          </p:nvPr>
        </p:nvSpPr>
        <p:spPr>
          <a:xfrm>
            <a:off x="3997325" y="9698037"/>
            <a:ext cx="3086100" cy="515937"/>
          </a:xfrm>
          <a:prstGeom prst="rect">
            <a:avLst/>
          </a:prstGeom>
          <a:noFill/>
          <a:ln>
            <a:noFill/>
          </a:ln>
        </p:spPr>
        <p:txBody>
          <a:bodyPr anchorCtr="0" anchor="b" bIns="30675" lIns="61375" spcFirstLastPara="1" rIns="61375" wrap="square" tIns="30675">
            <a:noAutofit/>
          </a:bodyPr>
          <a:lstStyle/>
          <a:p>
            <a:pPr indent="0" lvl="0" marL="0" marR="0" rtl="0" algn="r">
              <a:lnSpc>
                <a:spcPct val="100000"/>
              </a:lnSpc>
              <a:spcBef>
                <a:spcPts val="0"/>
              </a:spcBef>
              <a:spcAft>
                <a:spcPts val="0"/>
              </a:spcAft>
              <a:buClr>
                <a:srgbClr val="000000"/>
              </a:buClr>
              <a:buSzPts val="800"/>
              <a:buFont typeface="Times"/>
              <a:buNone/>
            </a:pPr>
            <a:fld id="{00000000-1234-1234-1234-123412341234}" type="slidenum">
              <a:rPr b="0" i="0" lang="en-US" sz="800" u="none" cap="none" strike="noStrike">
                <a:solidFill>
                  <a:srgbClr val="000000"/>
                </a:solidFill>
                <a:latin typeface="Times"/>
                <a:ea typeface="Times"/>
                <a:cs typeface="Times"/>
                <a:sym typeface="Times"/>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txBox="1"/>
          <p:nvPr/>
        </p:nvSpPr>
        <p:spPr>
          <a:xfrm>
            <a:off x="3997325" y="9698037"/>
            <a:ext cx="3086100" cy="515937"/>
          </a:xfrm>
          <a:prstGeom prst="rect">
            <a:avLst/>
          </a:prstGeom>
          <a:noFill/>
          <a:ln>
            <a:noFill/>
          </a:ln>
        </p:spPr>
        <p:txBody>
          <a:bodyPr anchorCtr="0" anchor="b" bIns="30675" lIns="61375" spcFirstLastPara="1" rIns="61375" wrap="square" tIns="30675">
            <a:noAutofit/>
          </a:bodyPr>
          <a:lstStyle/>
          <a:p>
            <a:pPr indent="0" lvl="0" marL="0" marR="0" rtl="0" algn="r">
              <a:lnSpc>
                <a:spcPct val="100000"/>
              </a:lnSpc>
              <a:spcBef>
                <a:spcPts val="0"/>
              </a:spcBef>
              <a:spcAft>
                <a:spcPts val="0"/>
              </a:spcAft>
              <a:buClr>
                <a:srgbClr val="000000"/>
              </a:buClr>
              <a:buSzPts val="800"/>
              <a:buFont typeface="Times"/>
              <a:buNone/>
            </a:pPr>
            <a:fld id="{00000000-1234-1234-1234-123412341234}" type="slidenum">
              <a:rPr b="0" i="0" lang="en-US" sz="800" u="none">
                <a:solidFill>
                  <a:srgbClr val="000000"/>
                </a:solidFill>
                <a:latin typeface="Times"/>
                <a:ea typeface="Times"/>
                <a:cs typeface="Times"/>
                <a:sym typeface="Times"/>
              </a:rPr>
              <a:t>‹#›</a:t>
            </a:fld>
            <a:endParaRPr/>
          </a:p>
        </p:txBody>
      </p:sp>
      <p:sp>
        <p:nvSpPr>
          <p:cNvPr id="96" name="Google Shape;96;p1:notes"/>
          <p:cNvSpPr/>
          <p:nvPr>
            <p:ph idx="2" type="sldImg"/>
          </p:nvPr>
        </p:nvSpPr>
        <p:spPr>
          <a:xfrm>
            <a:off x="2192337" y="773112"/>
            <a:ext cx="2700337" cy="38179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97" name="Google Shape;97;p1:notes"/>
          <p:cNvSpPr txBox="1"/>
          <p:nvPr>
            <p:ph idx="1" type="body"/>
          </p:nvPr>
        </p:nvSpPr>
        <p:spPr>
          <a:xfrm>
            <a:off x="962025" y="4848225"/>
            <a:ext cx="5210175" cy="4643437"/>
          </a:xfrm>
          <a:prstGeom prst="rect">
            <a:avLst/>
          </a:prstGeom>
          <a:noFill/>
          <a:ln>
            <a:noFill/>
          </a:ln>
        </p:spPr>
        <p:txBody>
          <a:bodyPr anchorCtr="0" anchor="t" bIns="30675" lIns="61375" spcFirstLastPara="1" rIns="61375" wrap="square" tIns="3067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5" name="Shape 25"/>
        <p:cNvGrpSpPr/>
        <p:nvPr/>
      </p:nvGrpSpPr>
      <p:grpSpPr>
        <a:xfrm>
          <a:off x="0" y="0"/>
          <a:ext cx="0" cy="0"/>
          <a:chOff x="0" y="0"/>
          <a:chExt cx="0" cy="0"/>
        </a:xfrm>
      </p:grpSpPr>
      <p:sp>
        <p:nvSpPr>
          <p:cNvPr id="26" name="Google Shape;26;p2"/>
          <p:cNvSpPr txBox="1"/>
          <p:nvPr>
            <p:ph type="ctrTitle"/>
          </p:nvPr>
        </p:nvSpPr>
        <p:spPr>
          <a:xfrm>
            <a:off x="801688" y="4695825"/>
            <a:ext cx="9088437" cy="3241675"/>
          </a:xfrm>
          <a:prstGeom prst="rect">
            <a:avLst/>
          </a:prstGeom>
          <a:noFill/>
          <a:ln>
            <a:noFill/>
          </a:ln>
        </p:spPr>
        <p:txBody>
          <a:bodyPr anchorCtr="0" anchor="ctr" bIns="73700" lIns="147425" spcFirstLastPara="1" rIns="147425" wrap="square" tIns="73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7" name="Google Shape;27;p2"/>
          <p:cNvSpPr txBox="1"/>
          <p:nvPr>
            <p:ph idx="1" type="subTitle"/>
          </p:nvPr>
        </p:nvSpPr>
        <p:spPr>
          <a:xfrm>
            <a:off x="1603375" y="8566150"/>
            <a:ext cx="7485063" cy="3863975"/>
          </a:xfrm>
          <a:prstGeom prst="rect">
            <a:avLst/>
          </a:prstGeom>
          <a:noFill/>
          <a:ln>
            <a:noFill/>
          </a:ln>
        </p:spPr>
        <p:txBody>
          <a:bodyPr anchorCtr="0" anchor="t" bIns="73700" lIns="147425" spcFirstLastPara="1" rIns="147425" wrap="square" tIns="73700">
            <a:noAutofit/>
          </a:bodyPr>
          <a:lstStyle>
            <a:lvl1pPr lvl="0" algn="ctr">
              <a:spcBef>
                <a:spcPts val="1040"/>
              </a:spcBef>
              <a:spcAft>
                <a:spcPts val="0"/>
              </a:spcAft>
              <a:buClr>
                <a:schemeClr val="dk1"/>
              </a:buClr>
              <a:buSzPts val="5200"/>
              <a:buFont typeface="Times"/>
              <a:buNone/>
              <a:defRPr/>
            </a:lvl1pPr>
            <a:lvl2pPr lvl="1" algn="ctr">
              <a:spcBef>
                <a:spcPts val="900"/>
              </a:spcBef>
              <a:spcAft>
                <a:spcPts val="0"/>
              </a:spcAft>
              <a:buClr>
                <a:schemeClr val="dk1"/>
              </a:buClr>
              <a:buSzPts val="4500"/>
              <a:buFont typeface="Times"/>
              <a:buNone/>
              <a:defRPr/>
            </a:lvl2pPr>
            <a:lvl3pPr lvl="2" algn="ctr">
              <a:spcBef>
                <a:spcPts val="780"/>
              </a:spcBef>
              <a:spcAft>
                <a:spcPts val="0"/>
              </a:spcAft>
              <a:buClr>
                <a:schemeClr val="dk1"/>
              </a:buClr>
              <a:buSzPts val="3900"/>
              <a:buFont typeface="Times"/>
              <a:buNone/>
              <a:defRPr/>
            </a:lvl3pPr>
            <a:lvl4pPr lvl="3" algn="ctr">
              <a:spcBef>
                <a:spcPts val="640"/>
              </a:spcBef>
              <a:spcAft>
                <a:spcPts val="0"/>
              </a:spcAft>
              <a:buClr>
                <a:schemeClr val="dk1"/>
              </a:buClr>
              <a:buSzPts val="3200"/>
              <a:buFont typeface="Times"/>
              <a:buNone/>
              <a:defRPr/>
            </a:lvl4pPr>
            <a:lvl5pPr lvl="4" algn="ctr">
              <a:spcBef>
                <a:spcPts val="640"/>
              </a:spcBef>
              <a:spcAft>
                <a:spcPts val="0"/>
              </a:spcAft>
              <a:buClr>
                <a:schemeClr val="dk1"/>
              </a:buClr>
              <a:buSzPts val="3200"/>
              <a:buFont typeface="Times"/>
              <a:buNone/>
              <a:defRPr/>
            </a:lvl5pPr>
            <a:lvl6pPr lvl="5" algn="ctr">
              <a:spcBef>
                <a:spcPts val="640"/>
              </a:spcBef>
              <a:spcAft>
                <a:spcPts val="0"/>
              </a:spcAft>
              <a:buClr>
                <a:schemeClr val="dk1"/>
              </a:buClr>
              <a:buSzPts val="3200"/>
              <a:buFont typeface="Times"/>
              <a:buNone/>
              <a:defRPr/>
            </a:lvl6pPr>
            <a:lvl7pPr lvl="6" algn="ctr">
              <a:spcBef>
                <a:spcPts val="640"/>
              </a:spcBef>
              <a:spcAft>
                <a:spcPts val="0"/>
              </a:spcAft>
              <a:buClr>
                <a:schemeClr val="dk1"/>
              </a:buClr>
              <a:buSzPts val="3200"/>
              <a:buFont typeface="Times"/>
              <a:buNone/>
              <a:defRPr/>
            </a:lvl7pPr>
            <a:lvl8pPr lvl="7" algn="ctr">
              <a:spcBef>
                <a:spcPts val="640"/>
              </a:spcBef>
              <a:spcAft>
                <a:spcPts val="0"/>
              </a:spcAft>
              <a:buClr>
                <a:schemeClr val="dk1"/>
              </a:buClr>
              <a:buSzPts val="3200"/>
              <a:buFont typeface="Times"/>
              <a:buNone/>
              <a:defRPr/>
            </a:lvl8pPr>
            <a:lvl9pPr lvl="8" algn="ctr">
              <a:spcBef>
                <a:spcPts val="640"/>
              </a:spcBef>
              <a:spcAft>
                <a:spcPts val="0"/>
              </a:spcAft>
              <a:buClr>
                <a:schemeClr val="dk1"/>
              </a:buClr>
              <a:buSzPts val="3200"/>
              <a:buFont typeface="Times"/>
              <a:buNone/>
              <a:defRPr/>
            </a:lvl9pPr>
          </a:lstStyle>
          <a:p/>
        </p:txBody>
      </p:sp>
      <p:sp>
        <p:nvSpPr>
          <p:cNvPr id="28" name="Google Shape;28;p2"/>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2" name="Shape 82"/>
        <p:cNvGrpSpPr/>
        <p:nvPr/>
      </p:nvGrpSpPr>
      <p:grpSpPr>
        <a:xfrm>
          <a:off x="0" y="0"/>
          <a:ext cx="0" cy="0"/>
          <a:chOff x="0" y="0"/>
          <a:chExt cx="0" cy="0"/>
        </a:xfrm>
      </p:grpSpPr>
      <p:sp>
        <p:nvSpPr>
          <p:cNvPr id="83" name="Google Shape;83;p11"/>
          <p:cNvSpPr txBox="1"/>
          <p:nvPr>
            <p:ph type="title"/>
          </p:nvPr>
        </p:nvSpPr>
        <p:spPr>
          <a:xfrm>
            <a:off x="844550" y="9713913"/>
            <a:ext cx="9088438" cy="3003550"/>
          </a:xfrm>
          <a:prstGeom prst="rect">
            <a:avLst/>
          </a:prstGeom>
          <a:noFill/>
          <a:ln>
            <a:noFill/>
          </a:ln>
        </p:spPr>
        <p:txBody>
          <a:bodyPr anchorCtr="0" anchor="t" bIns="73700" lIns="147425" spcFirstLastPara="1" rIns="147425" wrap="square" tIns="73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4" name="Google Shape;84;p11"/>
          <p:cNvSpPr txBox="1"/>
          <p:nvPr>
            <p:ph idx="1" type="body"/>
          </p:nvPr>
        </p:nvSpPr>
        <p:spPr>
          <a:xfrm>
            <a:off x="844550" y="6407150"/>
            <a:ext cx="9088438" cy="3306763"/>
          </a:xfrm>
          <a:prstGeom prst="rect">
            <a:avLst/>
          </a:prstGeom>
          <a:noFill/>
          <a:ln>
            <a:noFill/>
          </a:ln>
        </p:spPr>
        <p:txBody>
          <a:bodyPr anchorCtr="0" anchor="b" bIns="73700" lIns="147425" spcFirstLastPara="1" rIns="147425" wrap="square" tIns="73700">
            <a:noAutofit/>
          </a:bodyPr>
          <a:lstStyle>
            <a:lvl1pPr indent="-228600" lvl="0" marL="457200" algn="l">
              <a:spcBef>
                <a:spcPts val="400"/>
              </a:spcBef>
              <a:spcAft>
                <a:spcPts val="0"/>
              </a:spcAft>
              <a:buClr>
                <a:schemeClr val="dk1"/>
              </a:buClr>
              <a:buSzPts val="2000"/>
              <a:buFont typeface="Times"/>
              <a:buNone/>
              <a:defRPr sz="2000"/>
            </a:lvl1pPr>
            <a:lvl2pPr indent="-228600" lvl="1" marL="914400" algn="l">
              <a:spcBef>
                <a:spcPts val="360"/>
              </a:spcBef>
              <a:spcAft>
                <a:spcPts val="0"/>
              </a:spcAft>
              <a:buClr>
                <a:schemeClr val="dk1"/>
              </a:buClr>
              <a:buSzPts val="1800"/>
              <a:buFont typeface="Times"/>
              <a:buNone/>
              <a:defRPr sz="1800"/>
            </a:lvl2pPr>
            <a:lvl3pPr indent="-228600" lvl="2" marL="1371600" algn="l">
              <a:spcBef>
                <a:spcPts val="320"/>
              </a:spcBef>
              <a:spcAft>
                <a:spcPts val="0"/>
              </a:spcAft>
              <a:buClr>
                <a:schemeClr val="dk1"/>
              </a:buClr>
              <a:buSzPts val="1600"/>
              <a:buFont typeface="Times"/>
              <a:buNone/>
              <a:defRPr sz="1600"/>
            </a:lvl3pPr>
            <a:lvl4pPr indent="-228600" lvl="3" marL="1828800" algn="l">
              <a:spcBef>
                <a:spcPts val="280"/>
              </a:spcBef>
              <a:spcAft>
                <a:spcPts val="0"/>
              </a:spcAft>
              <a:buClr>
                <a:schemeClr val="dk1"/>
              </a:buClr>
              <a:buSzPts val="1400"/>
              <a:buFont typeface="Times"/>
              <a:buNone/>
              <a:defRPr sz="1400"/>
            </a:lvl4pPr>
            <a:lvl5pPr indent="-228600" lvl="4" marL="2286000" algn="l">
              <a:spcBef>
                <a:spcPts val="280"/>
              </a:spcBef>
              <a:spcAft>
                <a:spcPts val="0"/>
              </a:spcAft>
              <a:buClr>
                <a:schemeClr val="dk1"/>
              </a:buClr>
              <a:buSzPts val="1400"/>
              <a:buFont typeface="Times"/>
              <a:buNone/>
              <a:defRPr sz="1400"/>
            </a:lvl5pPr>
            <a:lvl6pPr indent="-228600" lvl="5" marL="2743200" algn="l">
              <a:spcBef>
                <a:spcPts val="280"/>
              </a:spcBef>
              <a:spcAft>
                <a:spcPts val="0"/>
              </a:spcAft>
              <a:buClr>
                <a:schemeClr val="dk1"/>
              </a:buClr>
              <a:buSzPts val="1400"/>
              <a:buFont typeface="Times"/>
              <a:buNone/>
              <a:defRPr sz="1400"/>
            </a:lvl6pPr>
            <a:lvl7pPr indent="-228600" lvl="6" marL="3200400" algn="l">
              <a:spcBef>
                <a:spcPts val="280"/>
              </a:spcBef>
              <a:spcAft>
                <a:spcPts val="0"/>
              </a:spcAft>
              <a:buClr>
                <a:schemeClr val="dk1"/>
              </a:buClr>
              <a:buSzPts val="1400"/>
              <a:buFont typeface="Times"/>
              <a:buNone/>
              <a:defRPr sz="1400"/>
            </a:lvl7pPr>
            <a:lvl8pPr indent="-228600" lvl="7" marL="3657600" algn="l">
              <a:spcBef>
                <a:spcPts val="280"/>
              </a:spcBef>
              <a:spcAft>
                <a:spcPts val="0"/>
              </a:spcAft>
              <a:buClr>
                <a:schemeClr val="dk1"/>
              </a:buClr>
              <a:buSzPts val="1400"/>
              <a:buFont typeface="Times"/>
              <a:buNone/>
              <a:defRPr sz="1400"/>
            </a:lvl8pPr>
            <a:lvl9pPr indent="-228600" lvl="8" marL="4114800" algn="l">
              <a:spcBef>
                <a:spcPts val="280"/>
              </a:spcBef>
              <a:spcAft>
                <a:spcPts val="0"/>
              </a:spcAft>
              <a:buClr>
                <a:schemeClr val="dk1"/>
              </a:buClr>
              <a:buSzPts val="1400"/>
              <a:buFont typeface="Times"/>
              <a:buNone/>
              <a:defRPr sz="1400"/>
            </a:lvl9pPr>
          </a:lstStyle>
          <a:p/>
        </p:txBody>
      </p:sp>
      <p:sp>
        <p:nvSpPr>
          <p:cNvPr id="85" name="Google Shape;85;p11"/>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1"/>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1"/>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8" name="Shape 88"/>
        <p:cNvGrpSpPr/>
        <p:nvPr/>
      </p:nvGrpSpPr>
      <p:grpSpPr>
        <a:xfrm>
          <a:off x="0" y="0"/>
          <a:ext cx="0" cy="0"/>
          <a:chOff x="0" y="0"/>
          <a:chExt cx="0" cy="0"/>
        </a:xfrm>
      </p:grpSpPr>
      <p:sp>
        <p:nvSpPr>
          <p:cNvPr id="89" name="Google Shape;89;p12"/>
          <p:cNvSpPr txBox="1"/>
          <p:nvPr>
            <p:ph type="title"/>
          </p:nvPr>
        </p:nvSpPr>
        <p:spPr>
          <a:xfrm>
            <a:off x="801687" y="1346200"/>
            <a:ext cx="9088437" cy="2517775"/>
          </a:xfrm>
          <a:prstGeom prst="rect">
            <a:avLst/>
          </a:prstGeom>
          <a:noFill/>
          <a:ln>
            <a:noFill/>
          </a:ln>
        </p:spPr>
        <p:txBody>
          <a:bodyPr anchorCtr="0" anchor="ctr" bIns="73700" lIns="147425" spcFirstLastPara="1" rIns="147425" wrap="square" tIns="73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0" name="Google Shape;90;p12"/>
          <p:cNvSpPr txBox="1"/>
          <p:nvPr>
            <p:ph idx="1" type="body"/>
          </p:nvPr>
        </p:nvSpPr>
        <p:spPr>
          <a:xfrm>
            <a:off x="798512" y="4343400"/>
            <a:ext cx="9088437" cy="9070975"/>
          </a:xfrm>
          <a:prstGeom prst="rect">
            <a:avLst/>
          </a:prstGeom>
          <a:noFill/>
          <a:ln>
            <a:noFill/>
          </a:ln>
        </p:spPr>
        <p:txBody>
          <a:bodyPr anchorCtr="0" anchor="t" bIns="73700" lIns="147425" spcFirstLastPara="1" rIns="147425" wrap="square" tIns="73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1" name="Google Shape;91;p12"/>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2"/>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2"/>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1" name="Shape 31"/>
        <p:cNvGrpSpPr/>
        <p:nvPr/>
      </p:nvGrpSpPr>
      <p:grpSpPr>
        <a:xfrm>
          <a:off x="0" y="0"/>
          <a:ext cx="0" cy="0"/>
          <a:chOff x="0" y="0"/>
          <a:chExt cx="0" cy="0"/>
        </a:xfrm>
      </p:grpSpPr>
      <p:sp>
        <p:nvSpPr>
          <p:cNvPr id="32" name="Google Shape;32;p3"/>
          <p:cNvSpPr txBox="1"/>
          <p:nvPr>
            <p:ph type="title"/>
          </p:nvPr>
        </p:nvSpPr>
        <p:spPr>
          <a:xfrm rot="5400000">
            <a:off x="2720182" y="6244432"/>
            <a:ext cx="12068175" cy="2271712"/>
          </a:xfrm>
          <a:prstGeom prst="rect">
            <a:avLst/>
          </a:prstGeom>
          <a:noFill/>
          <a:ln>
            <a:noFill/>
          </a:ln>
        </p:spPr>
        <p:txBody>
          <a:bodyPr anchorCtr="0" anchor="ctr" bIns="73700" lIns="147425" spcFirstLastPara="1" rIns="147425" wrap="square" tIns="73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3" name="Google Shape;33;p3"/>
          <p:cNvSpPr txBox="1"/>
          <p:nvPr>
            <p:ph idx="1" type="body"/>
          </p:nvPr>
        </p:nvSpPr>
        <p:spPr>
          <a:xfrm rot="5400000">
            <a:off x="-1901824" y="4046538"/>
            <a:ext cx="12068175" cy="6667500"/>
          </a:xfrm>
          <a:prstGeom prst="rect">
            <a:avLst/>
          </a:prstGeom>
          <a:noFill/>
          <a:ln>
            <a:noFill/>
          </a:ln>
        </p:spPr>
        <p:txBody>
          <a:bodyPr anchorCtr="0" anchor="t" bIns="73700" lIns="147425" spcFirstLastPara="1" rIns="147425" wrap="square" tIns="73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4" name="Google Shape;34;p3"/>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3"/>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7" name="Shape 37"/>
        <p:cNvGrpSpPr/>
        <p:nvPr/>
      </p:nvGrpSpPr>
      <p:grpSpPr>
        <a:xfrm>
          <a:off x="0" y="0"/>
          <a:ext cx="0" cy="0"/>
          <a:chOff x="0" y="0"/>
          <a:chExt cx="0" cy="0"/>
        </a:xfrm>
      </p:grpSpPr>
      <p:sp>
        <p:nvSpPr>
          <p:cNvPr id="38" name="Google Shape;38;p4"/>
          <p:cNvSpPr txBox="1"/>
          <p:nvPr>
            <p:ph type="title"/>
          </p:nvPr>
        </p:nvSpPr>
        <p:spPr>
          <a:xfrm>
            <a:off x="801687" y="1346200"/>
            <a:ext cx="9088437" cy="2517775"/>
          </a:xfrm>
          <a:prstGeom prst="rect">
            <a:avLst/>
          </a:prstGeom>
          <a:noFill/>
          <a:ln>
            <a:noFill/>
          </a:ln>
        </p:spPr>
        <p:txBody>
          <a:bodyPr anchorCtr="0" anchor="ctr" bIns="73700" lIns="147425" spcFirstLastPara="1" rIns="147425" wrap="square" tIns="73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9" name="Google Shape;39;p4"/>
          <p:cNvSpPr txBox="1"/>
          <p:nvPr>
            <p:ph idx="1" type="body"/>
          </p:nvPr>
        </p:nvSpPr>
        <p:spPr>
          <a:xfrm rot="5400000">
            <a:off x="807243" y="4334669"/>
            <a:ext cx="9070975" cy="9088437"/>
          </a:xfrm>
          <a:prstGeom prst="rect">
            <a:avLst/>
          </a:prstGeom>
          <a:noFill/>
          <a:ln>
            <a:noFill/>
          </a:ln>
        </p:spPr>
        <p:txBody>
          <a:bodyPr anchorCtr="0" anchor="t" bIns="73700" lIns="147425" spcFirstLastPara="1" rIns="147425" wrap="square" tIns="73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0" name="Google Shape;40;p4"/>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4"/>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4"/>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3" name="Shape 43"/>
        <p:cNvGrpSpPr/>
        <p:nvPr/>
      </p:nvGrpSpPr>
      <p:grpSpPr>
        <a:xfrm>
          <a:off x="0" y="0"/>
          <a:ext cx="0" cy="0"/>
          <a:chOff x="0" y="0"/>
          <a:chExt cx="0" cy="0"/>
        </a:xfrm>
      </p:grpSpPr>
      <p:sp>
        <p:nvSpPr>
          <p:cNvPr id="44" name="Google Shape;44;p5"/>
          <p:cNvSpPr txBox="1"/>
          <p:nvPr>
            <p:ph type="title"/>
          </p:nvPr>
        </p:nvSpPr>
        <p:spPr>
          <a:xfrm>
            <a:off x="2095500" y="10582275"/>
            <a:ext cx="6415088" cy="1249363"/>
          </a:xfrm>
          <a:prstGeom prst="rect">
            <a:avLst/>
          </a:prstGeom>
          <a:noFill/>
          <a:ln>
            <a:noFill/>
          </a:ln>
        </p:spPr>
        <p:txBody>
          <a:bodyPr anchorCtr="0" anchor="b" bIns="73700" lIns="147425" spcFirstLastPara="1" rIns="147425" wrap="square" tIns="73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5" name="Google Shape;45;p5"/>
          <p:cNvSpPr/>
          <p:nvPr>
            <p:ph idx="2" type="pic"/>
          </p:nvPr>
        </p:nvSpPr>
        <p:spPr>
          <a:xfrm>
            <a:off x="2095500" y="1350963"/>
            <a:ext cx="6415088" cy="9070975"/>
          </a:xfrm>
          <a:prstGeom prst="rect">
            <a:avLst/>
          </a:prstGeom>
          <a:noFill/>
          <a:ln>
            <a:noFill/>
          </a:ln>
        </p:spPr>
      </p:sp>
      <p:sp>
        <p:nvSpPr>
          <p:cNvPr id="46" name="Google Shape;46;p5"/>
          <p:cNvSpPr txBox="1"/>
          <p:nvPr>
            <p:ph idx="1" type="body"/>
          </p:nvPr>
        </p:nvSpPr>
        <p:spPr>
          <a:xfrm>
            <a:off x="2095500" y="11831638"/>
            <a:ext cx="6415088" cy="1774825"/>
          </a:xfrm>
          <a:prstGeom prst="rect">
            <a:avLst/>
          </a:prstGeom>
          <a:noFill/>
          <a:ln>
            <a:noFill/>
          </a:ln>
        </p:spPr>
        <p:txBody>
          <a:bodyPr anchorCtr="0" anchor="t" bIns="73700" lIns="147425" spcFirstLastPara="1" rIns="147425" wrap="square" tIns="73700">
            <a:noAutofit/>
          </a:bodyPr>
          <a:lstStyle>
            <a:lvl1pPr indent="-228600" lvl="0" marL="457200" algn="l">
              <a:spcBef>
                <a:spcPts val="280"/>
              </a:spcBef>
              <a:spcAft>
                <a:spcPts val="0"/>
              </a:spcAft>
              <a:buClr>
                <a:schemeClr val="dk1"/>
              </a:buClr>
              <a:buSzPts val="1400"/>
              <a:buFont typeface="Times"/>
              <a:buNone/>
              <a:defRPr sz="1400"/>
            </a:lvl1pPr>
            <a:lvl2pPr indent="-228600" lvl="1" marL="914400" algn="l">
              <a:spcBef>
                <a:spcPts val="240"/>
              </a:spcBef>
              <a:spcAft>
                <a:spcPts val="0"/>
              </a:spcAft>
              <a:buClr>
                <a:schemeClr val="dk1"/>
              </a:buClr>
              <a:buSzPts val="1200"/>
              <a:buFont typeface="Times"/>
              <a:buNone/>
              <a:defRPr sz="1200"/>
            </a:lvl2pPr>
            <a:lvl3pPr indent="-228600" lvl="2" marL="1371600" algn="l">
              <a:spcBef>
                <a:spcPts val="200"/>
              </a:spcBef>
              <a:spcAft>
                <a:spcPts val="0"/>
              </a:spcAft>
              <a:buClr>
                <a:schemeClr val="dk1"/>
              </a:buClr>
              <a:buSzPts val="1000"/>
              <a:buFont typeface="Times"/>
              <a:buNone/>
              <a:defRPr sz="1000"/>
            </a:lvl3pPr>
            <a:lvl4pPr indent="-228600" lvl="3" marL="1828800" algn="l">
              <a:spcBef>
                <a:spcPts val="180"/>
              </a:spcBef>
              <a:spcAft>
                <a:spcPts val="0"/>
              </a:spcAft>
              <a:buClr>
                <a:schemeClr val="dk1"/>
              </a:buClr>
              <a:buSzPts val="900"/>
              <a:buFont typeface="Times"/>
              <a:buNone/>
              <a:defRPr sz="900"/>
            </a:lvl4pPr>
            <a:lvl5pPr indent="-228600" lvl="4" marL="2286000" algn="l">
              <a:spcBef>
                <a:spcPts val="180"/>
              </a:spcBef>
              <a:spcAft>
                <a:spcPts val="0"/>
              </a:spcAft>
              <a:buClr>
                <a:schemeClr val="dk1"/>
              </a:buClr>
              <a:buSzPts val="900"/>
              <a:buFont typeface="Times"/>
              <a:buNone/>
              <a:defRPr sz="900"/>
            </a:lvl5pPr>
            <a:lvl6pPr indent="-228600" lvl="5" marL="2743200" algn="l">
              <a:spcBef>
                <a:spcPts val="180"/>
              </a:spcBef>
              <a:spcAft>
                <a:spcPts val="0"/>
              </a:spcAft>
              <a:buClr>
                <a:schemeClr val="dk1"/>
              </a:buClr>
              <a:buSzPts val="900"/>
              <a:buFont typeface="Times"/>
              <a:buNone/>
              <a:defRPr sz="900"/>
            </a:lvl6pPr>
            <a:lvl7pPr indent="-228600" lvl="6" marL="3200400" algn="l">
              <a:spcBef>
                <a:spcPts val="180"/>
              </a:spcBef>
              <a:spcAft>
                <a:spcPts val="0"/>
              </a:spcAft>
              <a:buClr>
                <a:schemeClr val="dk1"/>
              </a:buClr>
              <a:buSzPts val="900"/>
              <a:buFont typeface="Times"/>
              <a:buNone/>
              <a:defRPr sz="900"/>
            </a:lvl7pPr>
            <a:lvl8pPr indent="-228600" lvl="7" marL="3657600" algn="l">
              <a:spcBef>
                <a:spcPts val="180"/>
              </a:spcBef>
              <a:spcAft>
                <a:spcPts val="0"/>
              </a:spcAft>
              <a:buClr>
                <a:schemeClr val="dk1"/>
              </a:buClr>
              <a:buSzPts val="900"/>
              <a:buFont typeface="Times"/>
              <a:buNone/>
              <a:defRPr sz="900"/>
            </a:lvl8pPr>
            <a:lvl9pPr indent="-228600" lvl="8" marL="4114800" algn="l">
              <a:spcBef>
                <a:spcPts val="180"/>
              </a:spcBef>
              <a:spcAft>
                <a:spcPts val="0"/>
              </a:spcAft>
              <a:buClr>
                <a:schemeClr val="dk1"/>
              </a:buClr>
              <a:buSzPts val="900"/>
              <a:buFont typeface="Times"/>
              <a:buNone/>
              <a:defRPr sz="900"/>
            </a:lvl9pPr>
          </a:lstStyle>
          <a:p/>
        </p:txBody>
      </p:sp>
      <p:sp>
        <p:nvSpPr>
          <p:cNvPr id="47" name="Google Shape;47;p5"/>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5"/>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5"/>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0" name="Shape 50"/>
        <p:cNvGrpSpPr/>
        <p:nvPr/>
      </p:nvGrpSpPr>
      <p:grpSpPr>
        <a:xfrm>
          <a:off x="0" y="0"/>
          <a:ext cx="0" cy="0"/>
          <a:chOff x="0" y="0"/>
          <a:chExt cx="0" cy="0"/>
        </a:xfrm>
      </p:grpSpPr>
      <p:sp>
        <p:nvSpPr>
          <p:cNvPr id="51" name="Google Shape;51;p6"/>
          <p:cNvSpPr txBox="1"/>
          <p:nvPr>
            <p:ph type="title"/>
          </p:nvPr>
        </p:nvSpPr>
        <p:spPr>
          <a:xfrm>
            <a:off x="534988" y="601663"/>
            <a:ext cx="3517900" cy="2562225"/>
          </a:xfrm>
          <a:prstGeom prst="rect">
            <a:avLst/>
          </a:prstGeom>
          <a:noFill/>
          <a:ln>
            <a:noFill/>
          </a:ln>
        </p:spPr>
        <p:txBody>
          <a:bodyPr anchorCtr="0" anchor="b" bIns="73700" lIns="147425" spcFirstLastPara="1" rIns="147425" wrap="square" tIns="73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2" name="Google Shape;52;p6"/>
          <p:cNvSpPr txBox="1"/>
          <p:nvPr>
            <p:ph idx="1" type="body"/>
          </p:nvPr>
        </p:nvSpPr>
        <p:spPr>
          <a:xfrm>
            <a:off x="4179888" y="601663"/>
            <a:ext cx="5976937" cy="12903200"/>
          </a:xfrm>
          <a:prstGeom prst="rect">
            <a:avLst/>
          </a:prstGeom>
          <a:noFill/>
          <a:ln>
            <a:noFill/>
          </a:ln>
        </p:spPr>
        <p:txBody>
          <a:bodyPr anchorCtr="0" anchor="t" bIns="73700" lIns="147425" spcFirstLastPara="1" rIns="147425" wrap="square" tIns="73700">
            <a:noAutofit/>
          </a:bodyPr>
          <a:lstStyle>
            <a:lvl1pPr indent="-431800" lvl="0" marL="457200" algn="l">
              <a:spcBef>
                <a:spcPts val="640"/>
              </a:spcBef>
              <a:spcAft>
                <a:spcPts val="0"/>
              </a:spcAft>
              <a:buClr>
                <a:schemeClr val="dk1"/>
              </a:buClr>
              <a:buSzPts val="3200"/>
              <a:buFont typeface="Times"/>
              <a:buChar char="•"/>
              <a:defRPr sz="3200"/>
            </a:lvl1pPr>
            <a:lvl2pPr indent="-406400" lvl="1" marL="914400" algn="l">
              <a:spcBef>
                <a:spcPts val="560"/>
              </a:spcBef>
              <a:spcAft>
                <a:spcPts val="0"/>
              </a:spcAft>
              <a:buClr>
                <a:schemeClr val="dk1"/>
              </a:buClr>
              <a:buSzPts val="2800"/>
              <a:buFont typeface="Times"/>
              <a:buChar char="–"/>
              <a:defRPr sz="2800"/>
            </a:lvl2pPr>
            <a:lvl3pPr indent="-381000" lvl="2" marL="1371600" algn="l">
              <a:spcBef>
                <a:spcPts val="480"/>
              </a:spcBef>
              <a:spcAft>
                <a:spcPts val="0"/>
              </a:spcAft>
              <a:buClr>
                <a:schemeClr val="dk1"/>
              </a:buClr>
              <a:buSzPts val="2400"/>
              <a:buFont typeface="Times"/>
              <a:buChar char="•"/>
              <a:defRPr sz="2400"/>
            </a:lvl3pPr>
            <a:lvl4pPr indent="-355600" lvl="3" marL="1828800" algn="l">
              <a:spcBef>
                <a:spcPts val="400"/>
              </a:spcBef>
              <a:spcAft>
                <a:spcPts val="0"/>
              </a:spcAft>
              <a:buClr>
                <a:schemeClr val="dk1"/>
              </a:buClr>
              <a:buSzPts val="2000"/>
              <a:buFont typeface="Times"/>
              <a:buChar char="–"/>
              <a:defRPr sz="2000"/>
            </a:lvl4pPr>
            <a:lvl5pPr indent="-355600" lvl="4" marL="2286000" algn="l">
              <a:spcBef>
                <a:spcPts val="400"/>
              </a:spcBef>
              <a:spcAft>
                <a:spcPts val="0"/>
              </a:spcAft>
              <a:buClr>
                <a:schemeClr val="dk1"/>
              </a:buClr>
              <a:buSzPts val="2000"/>
              <a:buFont typeface="Times"/>
              <a:buChar char="»"/>
              <a:defRPr sz="2000"/>
            </a:lvl5pPr>
            <a:lvl6pPr indent="-355600" lvl="5" marL="2743200" algn="l">
              <a:spcBef>
                <a:spcPts val="400"/>
              </a:spcBef>
              <a:spcAft>
                <a:spcPts val="0"/>
              </a:spcAft>
              <a:buClr>
                <a:schemeClr val="dk1"/>
              </a:buClr>
              <a:buSzPts val="2000"/>
              <a:buFont typeface="Times"/>
              <a:buChar char="»"/>
              <a:defRPr sz="2000"/>
            </a:lvl6pPr>
            <a:lvl7pPr indent="-355600" lvl="6" marL="3200400" algn="l">
              <a:spcBef>
                <a:spcPts val="400"/>
              </a:spcBef>
              <a:spcAft>
                <a:spcPts val="0"/>
              </a:spcAft>
              <a:buClr>
                <a:schemeClr val="dk1"/>
              </a:buClr>
              <a:buSzPts val="2000"/>
              <a:buFont typeface="Times"/>
              <a:buChar char="»"/>
              <a:defRPr sz="2000"/>
            </a:lvl7pPr>
            <a:lvl8pPr indent="-355600" lvl="7" marL="3657600" algn="l">
              <a:spcBef>
                <a:spcPts val="400"/>
              </a:spcBef>
              <a:spcAft>
                <a:spcPts val="0"/>
              </a:spcAft>
              <a:buClr>
                <a:schemeClr val="dk1"/>
              </a:buClr>
              <a:buSzPts val="2000"/>
              <a:buFont typeface="Times"/>
              <a:buChar char="»"/>
              <a:defRPr sz="2000"/>
            </a:lvl8pPr>
            <a:lvl9pPr indent="-355600" lvl="8" marL="4114800" algn="l">
              <a:spcBef>
                <a:spcPts val="400"/>
              </a:spcBef>
              <a:spcAft>
                <a:spcPts val="0"/>
              </a:spcAft>
              <a:buClr>
                <a:schemeClr val="dk1"/>
              </a:buClr>
              <a:buSzPts val="2000"/>
              <a:buFont typeface="Times"/>
              <a:buChar char="»"/>
              <a:defRPr sz="2000"/>
            </a:lvl9pPr>
          </a:lstStyle>
          <a:p/>
        </p:txBody>
      </p:sp>
      <p:sp>
        <p:nvSpPr>
          <p:cNvPr id="53" name="Google Shape;53;p6"/>
          <p:cNvSpPr txBox="1"/>
          <p:nvPr>
            <p:ph idx="2" type="body"/>
          </p:nvPr>
        </p:nvSpPr>
        <p:spPr>
          <a:xfrm>
            <a:off x="534988" y="3163888"/>
            <a:ext cx="3517900" cy="10340975"/>
          </a:xfrm>
          <a:prstGeom prst="rect">
            <a:avLst/>
          </a:prstGeom>
          <a:noFill/>
          <a:ln>
            <a:noFill/>
          </a:ln>
        </p:spPr>
        <p:txBody>
          <a:bodyPr anchorCtr="0" anchor="t" bIns="73700" lIns="147425" spcFirstLastPara="1" rIns="147425" wrap="square" tIns="73700">
            <a:noAutofit/>
          </a:bodyPr>
          <a:lstStyle>
            <a:lvl1pPr indent="-228600" lvl="0" marL="457200" algn="l">
              <a:spcBef>
                <a:spcPts val="280"/>
              </a:spcBef>
              <a:spcAft>
                <a:spcPts val="0"/>
              </a:spcAft>
              <a:buClr>
                <a:schemeClr val="dk1"/>
              </a:buClr>
              <a:buSzPts val="1400"/>
              <a:buFont typeface="Times"/>
              <a:buNone/>
              <a:defRPr sz="1400"/>
            </a:lvl1pPr>
            <a:lvl2pPr indent="-228600" lvl="1" marL="914400" algn="l">
              <a:spcBef>
                <a:spcPts val="240"/>
              </a:spcBef>
              <a:spcAft>
                <a:spcPts val="0"/>
              </a:spcAft>
              <a:buClr>
                <a:schemeClr val="dk1"/>
              </a:buClr>
              <a:buSzPts val="1200"/>
              <a:buFont typeface="Times"/>
              <a:buNone/>
              <a:defRPr sz="1200"/>
            </a:lvl2pPr>
            <a:lvl3pPr indent="-228600" lvl="2" marL="1371600" algn="l">
              <a:spcBef>
                <a:spcPts val="200"/>
              </a:spcBef>
              <a:spcAft>
                <a:spcPts val="0"/>
              </a:spcAft>
              <a:buClr>
                <a:schemeClr val="dk1"/>
              </a:buClr>
              <a:buSzPts val="1000"/>
              <a:buFont typeface="Times"/>
              <a:buNone/>
              <a:defRPr sz="1000"/>
            </a:lvl3pPr>
            <a:lvl4pPr indent="-228600" lvl="3" marL="1828800" algn="l">
              <a:spcBef>
                <a:spcPts val="180"/>
              </a:spcBef>
              <a:spcAft>
                <a:spcPts val="0"/>
              </a:spcAft>
              <a:buClr>
                <a:schemeClr val="dk1"/>
              </a:buClr>
              <a:buSzPts val="900"/>
              <a:buFont typeface="Times"/>
              <a:buNone/>
              <a:defRPr sz="900"/>
            </a:lvl4pPr>
            <a:lvl5pPr indent="-228600" lvl="4" marL="2286000" algn="l">
              <a:spcBef>
                <a:spcPts val="180"/>
              </a:spcBef>
              <a:spcAft>
                <a:spcPts val="0"/>
              </a:spcAft>
              <a:buClr>
                <a:schemeClr val="dk1"/>
              </a:buClr>
              <a:buSzPts val="900"/>
              <a:buFont typeface="Times"/>
              <a:buNone/>
              <a:defRPr sz="900"/>
            </a:lvl5pPr>
            <a:lvl6pPr indent="-228600" lvl="5" marL="2743200" algn="l">
              <a:spcBef>
                <a:spcPts val="180"/>
              </a:spcBef>
              <a:spcAft>
                <a:spcPts val="0"/>
              </a:spcAft>
              <a:buClr>
                <a:schemeClr val="dk1"/>
              </a:buClr>
              <a:buSzPts val="900"/>
              <a:buFont typeface="Times"/>
              <a:buNone/>
              <a:defRPr sz="900"/>
            </a:lvl6pPr>
            <a:lvl7pPr indent="-228600" lvl="6" marL="3200400" algn="l">
              <a:spcBef>
                <a:spcPts val="180"/>
              </a:spcBef>
              <a:spcAft>
                <a:spcPts val="0"/>
              </a:spcAft>
              <a:buClr>
                <a:schemeClr val="dk1"/>
              </a:buClr>
              <a:buSzPts val="900"/>
              <a:buFont typeface="Times"/>
              <a:buNone/>
              <a:defRPr sz="900"/>
            </a:lvl7pPr>
            <a:lvl8pPr indent="-228600" lvl="7" marL="3657600" algn="l">
              <a:spcBef>
                <a:spcPts val="180"/>
              </a:spcBef>
              <a:spcAft>
                <a:spcPts val="0"/>
              </a:spcAft>
              <a:buClr>
                <a:schemeClr val="dk1"/>
              </a:buClr>
              <a:buSzPts val="900"/>
              <a:buFont typeface="Times"/>
              <a:buNone/>
              <a:defRPr sz="900"/>
            </a:lvl8pPr>
            <a:lvl9pPr indent="-228600" lvl="8" marL="4114800" algn="l">
              <a:spcBef>
                <a:spcPts val="180"/>
              </a:spcBef>
              <a:spcAft>
                <a:spcPts val="0"/>
              </a:spcAft>
              <a:buClr>
                <a:schemeClr val="dk1"/>
              </a:buClr>
              <a:buSzPts val="900"/>
              <a:buFont typeface="Times"/>
              <a:buNone/>
              <a:defRPr sz="900"/>
            </a:lvl9pPr>
          </a:lstStyle>
          <a:p/>
        </p:txBody>
      </p:sp>
      <p:sp>
        <p:nvSpPr>
          <p:cNvPr id="54" name="Google Shape;54;p6"/>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6"/>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6"/>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7"/>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7"/>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7"/>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1" name="Shape 61"/>
        <p:cNvGrpSpPr/>
        <p:nvPr/>
      </p:nvGrpSpPr>
      <p:grpSpPr>
        <a:xfrm>
          <a:off x="0" y="0"/>
          <a:ext cx="0" cy="0"/>
          <a:chOff x="0" y="0"/>
          <a:chExt cx="0" cy="0"/>
        </a:xfrm>
      </p:grpSpPr>
      <p:sp>
        <p:nvSpPr>
          <p:cNvPr id="62" name="Google Shape;62;p8"/>
          <p:cNvSpPr txBox="1"/>
          <p:nvPr>
            <p:ph type="title"/>
          </p:nvPr>
        </p:nvSpPr>
        <p:spPr>
          <a:xfrm>
            <a:off x="801687" y="1346200"/>
            <a:ext cx="9088437" cy="2517775"/>
          </a:xfrm>
          <a:prstGeom prst="rect">
            <a:avLst/>
          </a:prstGeom>
          <a:noFill/>
          <a:ln>
            <a:noFill/>
          </a:ln>
        </p:spPr>
        <p:txBody>
          <a:bodyPr anchorCtr="0" anchor="ctr" bIns="73700" lIns="147425" spcFirstLastPara="1" rIns="147425" wrap="square" tIns="73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3" name="Google Shape;63;p8"/>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8"/>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8"/>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6" name="Shape 66"/>
        <p:cNvGrpSpPr/>
        <p:nvPr/>
      </p:nvGrpSpPr>
      <p:grpSpPr>
        <a:xfrm>
          <a:off x="0" y="0"/>
          <a:ext cx="0" cy="0"/>
          <a:chOff x="0" y="0"/>
          <a:chExt cx="0" cy="0"/>
        </a:xfrm>
      </p:grpSpPr>
      <p:sp>
        <p:nvSpPr>
          <p:cNvPr id="67" name="Google Shape;67;p9"/>
          <p:cNvSpPr txBox="1"/>
          <p:nvPr>
            <p:ph type="title"/>
          </p:nvPr>
        </p:nvSpPr>
        <p:spPr>
          <a:xfrm>
            <a:off x="534988" y="604838"/>
            <a:ext cx="9621837" cy="2520950"/>
          </a:xfrm>
          <a:prstGeom prst="rect">
            <a:avLst/>
          </a:prstGeom>
          <a:noFill/>
          <a:ln>
            <a:noFill/>
          </a:ln>
        </p:spPr>
        <p:txBody>
          <a:bodyPr anchorCtr="0" anchor="ctr" bIns="73700" lIns="147425" spcFirstLastPara="1" rIns="147425" wrap="square" tIns="73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8" name="Google Shape;68;p9"/>
          <p:cNvSpPr txBox="1"/>
          <p:nvPr>
            <p:ph idx="1" type="body"/>
          </p:nvPr>
        </p:nvSpPr>
        <p:spPr>
          <a:xfrm>
            <a:off x="534988" y="3384550"/>
            <a:ext cx="4724400" cy="1409700"/>
          </a:xfrm>
          <a:prstGeom prst="rect">
            <a:avLst/>
          </a:prstGeom>
          <a:noFill/>
          <a:ln>
            <a:noFill/>
          </a:ln>
        </p:spPr>
        <p:txBody>
          <a:bodyPr anchorCtr="0" anchor="b" bIns="73700" lIns="147425" spcFirstLastPara="1" rIns="147425" wrap="square" tIns="73700">
            <a:noAutofit/>
          </a:bodyPr>
          <a:lstStyle>
            <a:lvl1pPr indent="-228600" lvl="0" marL="457200" algn="l">
              <a:spcBef>
                <a:spcPts val="480"/>
              </a:spcBef>
              <a:spcAft>
                <a:spcPts val="0"/>
              </a:spcAft>
              <a:buClr>
                <a:schemeClr val="dk1"/>
              </a:buClr>
              <a:buSzPts val="2400"/>
              <a:buFont typeface="Times"/>
              <a:buNone/>
              <a:defRPr b="1" sz="2400"/>
            </a:lvl1pPr>
            <a:lvl2pPr indent="-228600" lvl="1" marL="914400" algn="l">
              <a:spcBef>
                <a:spcPts val="400"/>
              </a:spcBef>
              <a:spcAft>
                <a:spcPts val="0"/>
              </a:spcAft>
              <a:buClr>
                <a:schemeClr val="dk1"/>
              </a:buClr>
              <a:buSzPts val="2000"/>
              <a:buFont typeface="Times"/>
              <a:buNone/>
              <a:defRPr b="1" sz="2000"/>
            </a:lvl2pPr>
            <a:lvl3pPr indent="-228600" lvl="2" marL="1371600" algn="l">
              <a:spcBef>
                <a:spcPts val="360"/>
              </a:spcBef>
              <a:spcAft>
                <a:spcPts val="0"/>
              </a:spcAft>
              <a:buClr>
                <a:schemeClr val="dk1"/>
              </a:buClr>
              <a:buSzPts val="1800"/>
              <a:buFont typeface="Times"/>
              <a:buNone/>
              <a:defRPr b="1" sz="1800"/>
            </a:lvl3pPr>
            <a:lvl4pPr indent="-228600" lvl="3" marL="1828800" algn="l">
              <a:spcBef>
                <a:spcPts val="320"/>
              </a:spcBef>
              <a:spcAft>
                <a:spcPts val="0"/>
              </a:spcAft>
              <a:buClr>
                <a:schemeClr val="dk1"/>
              </a:buClr>
              <a:buSzPts val="1600"/>
              <a:buFont typeface="Times"/>
              <a:buNone/>
              <a:defRPr b="1" sz="1600"/>
            </a:lvl4pPr>
            <a:lvl5pPr indent="-228600" lvl="4" marL="2286000" algn="l">
              <a:spcBef>
                <a:spcPts val="320"/>
              </a:spcBef>
              <a:spcAft>
                <a:spcPts val="0"/>
              </a:spcAft>
              <a:buClr>
                <a:schemeClr val="dk1"/>
              </a:buClr>
              <a:buSzPts val="1600"/>
              <a:buFont typeface="Times"/>
              <a:buNone/>
              <a:defRPr b="1" sz="1600"/>
            </a:lvl5pPr>
            <a:lvl6pPr indent="-228600" lvl="5" marL="2743200" algn="l">
              <a:spcBef>
                <a:spcPts val="320"/>
              </a:spcBef>
              <a:spcAft>
                <a:spcPts val="0"/>
              </a:spcAft>
              <a:buClr>
                <a:schemeClr val="dk1"/>
              </a:buClr>
              <a:buSzPts val="1600"/>
              <a:buFont typeface="Times"/>
              <a:buNone/>
              <a:defRPr b="1" sz="1600"/>
            </a:lvl6pPr>
            <a:lvl7pPr indent="-228600" lvl="6" marL="3200400" algn="l">
              <a:spcBef>
                <a:spcPts val="320"/>
              </a:spcBef>
              <a:spcAft>
                <a:spcPts val="0"/>
              </a:spcAft>
              <a:buClr>
                <a:schemeClr val="dk1"/>
              </a:buClr>
              <a:buSzPts val="1600"/>
              <a:buFont typeface="Times"/>
              <a:buNone/>
              <a:defRPr b="1" sz="1600"/>
            </a:lvl7pPr>
            <a:lvl8pPr indent="-228600" lvl="7" marL="3657600" algn="l">
              <a:spcBef>
                <a:spcPts val="320"/>
              </a:spcBef>
              <a:spcAft>
                <a:spcPts val="0"/>
              </a:spcAft>
              <a:buClr>
                <a:schemeClr val="dk1"/>
              </a:buClr>
              <a:buSzPts val="1600"/>
              <a:buFont typeface="Times"/>
              <a:buNone/>
              <a:defRPr b="1" sz="1600"/>
            </a:lvl8pPr>
            <a:lvl9pPr indent="-228600" lvl="8" marL="4114800" algn="l">
              <a:spcBef>
                <a:spcPts val="320"/>
              </a:spcBef>
              <a:spcAft>
                <a:spcPts val="0"/>
              </a:spcAft>
              <a:buClr>
                <a:schemeClr val="dk1"/>
              </a:buClr>
              <a:buSzPts val="1600"/>
              <a:buFont typeface="Times"/>
              <a:buNone/>
              <a:defRPr b="1" sz="1600"/>
            </a:lvl9pPr>
          </a:lstStyle>
          <a:p/>
        </p:txBody>
      </p:sp>
      <p:sp>
        <p:nvSpPr>
          <p:cNvPr id="69" name="Google Shape;69;p9"/>
          <p:cNvSpPr txBox="1"/>
          <p:nvPr>
            <p:ph idx="2" type="body"/>
          </p:nvPr>
        </p:nvSpPr>
        <p:spPr>
          <a:xfrm>
            <a:off x="534988" y="4794250"/>
            <a:ext cx="4724400" cy="8710613"/>
          </a:xfrm>
          <a:prstGeom prst="rect">
            <a:avLst/>
          </a:prstGeom>
          <a:noFill/>
          <a:ln>
            <a:noFill/>
          </a:ln>
        </p:spPr>
        <p:txBody>
          <a:bodyPr anchorCtr="0" anchor="t" bIns="73700" lIns="147425" spcFirstLastPara="1" rIns="147425" wrap="square" tIns="73700">
            <a:noAutofit/>
          </a:bodyPr>
          <a:lstStyle>
            <a:lvl1pPr indent="-381000" lvl="0" marL="457200" algn="l">
              <a:spcBef>
                <a:spcPts val="480"/>
              </a:spcBef>
              <a:spcAft>
                <a:spcPts val="0"/>
              </a:spcAft>
              <a:buClr>
                <a:schemeClr val="dk1"/>
              </a:buClr>
              <a:buSzPts val="2400"/>
              <a:buFont typeface="Times"/>
              <a:buChar char="•"/>
              <a:defRPr sz="2400"/>
            </a:lvl1pPr>
            <a:lvl2pPr indent="-355600" lvl="1" marL="914400" algn="l">
              <a:spcBef>
                <a:spcPts val="400"/>
              </a:spcBef>
              <a:spcAft>
                <a:spcPts val="0"/>
              </a:spcAft>
              <a:buClr>
                <a:schemeClr val="dk1"/>
              </a:buClr>
              <a:buSzPts val="2000"/>
              <a:buFont typeface="Times"/>
              <a:buChar char="–"/>
              <a:defRPr sz="2000"/>
            </a:lvl2pPr>
            <a:lvl3pPr indent="-342900" lvl="2" marL="1371600" algn="l">
              <a:spcBef>
                <a:spcPts val="360"/>
              </a:spcBef>
              <a:spcAft>
                <a:spcPts val="0"/>
              </a:spcAft>
              <a:buClr>
                <a:schemeClr val="dk1"/>
              </a:buClr>
              <a:buSzPts val="1800"/>
              <a:buFont typeface="Times"/>
              <a:buChar char="•"/>
              <a:defRPr sz="1800"/>
            </a:lvl3pPr>
            <a:lvl4pPr indent="-330200" lvl="3" marL="1828800" algn="l">
              <a:spcBef>
                <a:spcPts val="320"/>
              </a:spcBef>
              <a:spcAft>
                <a:spcPts val="0"/>
              </a:spcAft>
              <a:buClr>
                <a:schemeClr val="dk1"/>
              </a:buClr>
              <a:buSzPts val="1600"/>
              <a:buFont typeface="Times"/>
              <a:buChar char="–"/>
              <a:defRPr sz="1600"/>
            </a:lvl4pPr>
            <a:lvl5pPr indent="-330200" lvl="4" marL="2286000" algn="l">
              <a:spcBef>
                <a:spcPts val="320"/>
              </a:spcBef>
              <a:spcAft>
                <a:spcPts val="0"/>
              </a:spcAft>
              <a:buClr>
                <a:schemeClr val="dk1"/>
              </a:buClr>
              <a:buSzPts val="1600"/>
              <a:buFont typeface="Times"/>
              <a:buChar char="»"/>
              <a:defRPr sz="1600"/>
            </a:lvl5pPr>
            <a:lvl6pPr indent="-330200" lvl="5" marL="2743200" algn="l">
              <a:spcBef>
                <a:spcPts val="320"/>
              </a:spcBef>
              <a:spcAft>
                <a:spcPts val="0"/>
              </a:spcAft>
              <a:buClr>
                <a:schemeClr val="dk1"/>
              </a:buClr>
              <a:buSzPts val="1600"/>
              <a:buFont typeface="Times"/>
              <a:buChar char="»"/>
              <a:defRPr sz="1600"/>
            </a:lvl6pPr>
            <a:lvl7pPr indent="-330200" lvl="6" marL="3200400" algn="l">
              <a:spcBef>
                <a:spcPts val="320"/>
              </a:spcBef>
              <a:spcAft>
                <a:spcPts val="0"/>
              </a:spcAft>
              <a:buClr>
                <a:schemeClr val="dk1"/>
              </a:buClr>
              <a:buSzPts val="1600"/>
              <a:buFont typeface="Times"/>
              <a:buChar char="»"/>
              <a:defRPr sz="1600"/>
            </a:lvl7pPr>
            <a:lvl8pPr indent="-330200" lvl="7" marL="3657600" algn="l">
              <a:spcBef>
                <a:spcPts val="320"/>
              </a:spcBef>
              <a:spcAft>
                <a:spcPts val="0"/>
              </a:spcAft>
              <a:buClr>
                <a:schemeClr val="dk1"/>
              </a:buClr>
              <a:buSzPts val="1600"/>
              <a:buFont typeface="Times"/>
              <a:buChar char="»"/>
              <a:defRPr sz="1600"/>
            </a:lvl8pPr>
            <a:lvl9pPr indent="-330200" lvl="8" marL="4114800" algn="l">
              <a:spcBef>
                <a:spcPts val="320"/>
              </a:spcBef>
              <a:spcAft>
                <a:spcPts val="0"/>
              </a:spcAft>
              <a:buClr>
                <a:schemeClr val="dk1"/>
              </a:buClr>
              <a:buSzPts val="1600"/>
              <a:buFont typeface="Times"/>
              <a:buChar char="»"/>
              <a:defRPr sz="1600"/>
            </a:lvl9pPr>
          </a:lstStyle>
          <a:p/>
        </p:txBody>
      </p:sp>
      <p:sp>
        <p:nvSpPr>
          <p:cNvPr id="70" name="Google Shape;70;p9"/>
          <p:cNvSpPr txBox="1"/>
          <p:nvPr>
            <p:ph idx="3" type="body"/>
          </p:nvPr>
        </p:nvSpPr>
        <p:spPr>
          <a:xfrm>
            <a:off x="5430838" y="3384550"/>
            <a:ext cx="4725987" cy="1409700"/>
          </a:xfrm>
          <a:prstGeom prst="rect">
            <a:avLst/>
          </a:prstGeom>
          <a:noFill/>
          <a:ln>
            <a:noFill/>
          </a:ln>
        </p:spPr>
        <p:txBody>
          <a:bodyPr anchorCtr="0" anchor="b" bIns="73700" lIns="147425" spcFirstLastPara="1" rIns="147425" wrap="square" tIns="73700">
            <a:noAutofit/>
          </a:bodyPr>
          <a:lstStyle>
            <a:lvl1pPr indent="-228600" lvl="0" marL="457200" algn="l">
              <a:spcBef>
                <a:spcPts val="480"/>
              </a:spcBef>
              <a:spcAft>
                <a:spcPts val="0"/>
              </a:spcAft>
              <a:buClr>
                <a:schemeClr val="dk1"/>
              </a:buClr>
              <a:buSzPts val="2400"/>
              <a:buFont typeface="Times"/>
              <a:buNone/>
              <a:defRPr b="1" sz="2400"/>
            </a:lvl1pPr>
            <a:lvl2pPr indent="-228600" lvl="1" marL="914400" algn="l">
              <a:spcBef>
                <a:spcPts val="400"/>
              </a:spcBef>
              <a:spcAft>
                <a:spcPts val="0"/>
              </a:spcAft>
              <a:buClr>
                <a:schemeClr val="dk1"/>
              </a:buClr>
              <a:buSzPts val="2000"/>
              <a:buFont typeface="Times"/>
              <a:buNone/>
              <a:defRPr b="1" sz="2000"/>
            </a:lvl2pPr>
            <a:lvl3pPr indent="-228600" lvl="2" marL="1371600" algn="l">
              <a:spcBef>
                <a:spcPts val="360"/>
              </a:spcBef>
              <a:spcAft>
                <a:spcPts val="0"/>
              </a:spcAft>
              <a:buClr>
                <a:schemeClr val="dk1"/>
              </a:buClr>
              <a:buSzPts val="1800"/>
              <a:buFont typeface="Times"/>
              <a:buNone/>
              <a:defRPr b="1" sz="1800"/>
            </a:lvl3pPr>
            <a:lvl4pPr indent="-228600" lvl="3" marL="1828800" algn="l">
              <a:spcBef>
                <a:spcPts val="320"/>
              </a:spcBef>
              <a:spcAft>
                <a:spcPts val="0"/>
              </a:spcAft>
              <a:buClr>
                <a:schemeClr val="dk1"/>
              </a:buClr>
              <a:buSzPts val="1600"/>
              <a:buFont typeface="Times"/>
              <a:buNone/>
              <a:defRPr b="1" sz="1600"/>
            </a:lvl4pPr>
            <a:lvl5pPr indent="-228600" lvl="4" marL="2286000" algn="l">
              <a:spcBef>
                <a:spcPts val="320"/>
              </a:spcBef>
              <a:spcAft>
                <a:spcPts val="0"/>
              </a:spcAft>
              <a:buClr>
                <a:schemeClr val="dk1"/>
              </a:buClr>
              <a:buSzPts val="1600"/>
              <a:buFont typeface="Times"/>
              <a:buNone/>
              <a:defRPr b="1" sz="1600"/>
            </a:lvl5pPr>
            <a:lvl6pPr indent="-228600" lvl="5" marL="2743200" algn="l">
              <a:spcBef>
                <a:spcPts val="320"/>
              </a:spcBef>
              <a:spcAft>
                <a:spcPts val="0"/>
              </a:spcAft>
              <a:buClr>
                <a:schemeClr val="dk1"/>
              </a:buClr>
              <a:buSzPts val="1600"/>
              <a:buFont typeface="Times"/>
              <a:buNone/>
              <a:defRPr b="1" sz="1600"/>
            </a:lvl6pPr>
            <a:lvl7pPr indent="-228600" lvl="6" marL="3200400" algn="l">
              <a:spcBef>
                <a:spcPts val="320"/>
              </a:spcBef>
              <a:spcAft>
                <a:spcPts val="0"/>
              </a:spcAft>
              <a:buClr>
                <a:schemeClr val="dk1"/>
              </a:buClr>
              <a:buSzPts val="1600"/>
              <a:buFont typeface="Times"/>
              <a:buNone/>
              <a:defRPr b="1" sz="1600"/>
            </a:lvl7pPr>
            <a:lvl8pPr indent="-228600" lvl="7" marL="3657600" algn="l">
              <a:spcBef>
                <a:spcPts val="320"/>
              </a:spcBef>
              <a:spcAft>
                <a:spcPts val="0"/>
              </a:spcAft>
              <a:buClr>
                <a:schemeClr val="dk1"/>
              </a:buClr>
              <a:buSzPts val="1600"/>
              <a:buFont typeface="Times"/>
              <a:buNone/>
              <a:defRPr b="1" sz="1600"/>
            </a:lvl8pPr>
            <a:lvl9pPr indent="-228600" lvl="8" marL="4114800" algn="l">
              <a:spcBef>
                <a:spcPts val="320"/>
              </a:spcBef>
              <a:spcAft>
                <a:spcPts val="0"/>
              </a:spcAft>
              <a:buClr>
                <a:schemeClr val="dk1"/>
              </a:buClr>
              <a:buSzPts val="1600"/>
              <a:buFont typeface="Times"/>
              <a:buNone/>
              <a:defRPr b="1" sz="1600"/>
            </a:lvl9pPr>
          </a:lstStyle>
          <a:p/>
        </p:txBody>
      </p:sp>
      <p:sp>
        <p:nvSpPr>
          <p:cNvPr id="71" name="Google Shape;71;p9"/>
          <p:cNvSpPr txBox="1"/>
          <p:nvPr>
            <p:ph idx="4" type="body"/>
          </p:nvPr>
        </p:nvSpPr>
        <p:spPr>
          <a:xfrm>
            <a:off x="5430838" y="4794250"/>
            <a:ext cx="4725987" cy="8710613"/>
          </a:xfrm>
          <a:prstGeom prst="rect">
            <a:avLst/>
          </a:prstGeom>
          <a:noFill/>
          <a:ln>
            <a:noFill/>
          </a:ln>
        </p:spPr>
        <p:txBody>
          <a:bodyPr anchorCtr="0" anchor="t" bIns="73700" lIns="147425" spcFirstLastPara="1" rIns="147425" wrap="square" tIns="73700">
            <a:noAutofit/>
          </a:bodyPr>
          <a:lstStyle>
            <a:lvl1pPr indent="-381000" lvl="0" marL="457200" algn="l">
              <a:spcBef>
                <a:spcPts val="480"/>
              </a:spcBef>
              <a:spcAft>
                <a:spcPts val="0"/>
              </a:spcAft>
              <a:buClr>
                <a:schemeClr val="dk1"/>
              </a:buClr>
              <a:buSzPts val="2400"/>
              <a:buFont typeface="Times"/>
              <a:buChar char="•"/>
              <a:defRPr sz="2400"/>
            </a:lvl1pPr>
            <a:lvl2pPr indent="-355600" lvl="1" marL="914400" algn="l">
              <a:spcBef>
                <a:spcPts val="400"/>
              </a:spcBef>
              <a:spcAft>
                <a:spcPts val="0"/>
              </a:spcAft>
              <a:buClr>
                <a:schemeClr val="dk1"/>
              </a:buClr>
              <a:buSzPts val="2000"/>
              <a:buFont typeface="Times"/>
              <a:buChar char="–"/>
              <a:defRPr sz="2000"/>
            </a:lvl2pPr>
            <a:lvl3pPr indent="-342900" lvl="2" marL="1371600" algn="l">
              <a:spcBef>
                <a:spcPts val="360"/>
              </a:spcBef>
              <a:spcAft>
                <a:spcPts val="0"/>
              </a:spcAft>
              <a:buClr>
                <a:schemeClr val="dk1"/>
              </a:buClr>
              <a:buSzPts val="1800"/>
              <a:buFont typeface="Times"/>
              <a:buChar char="•"/>
              <a:defRPr sz="1800"/>
            </a:lvl3pPr>
            <a:lvl4pPr indent="-330200" lvl="3" marL="1828800" algn="l">
              <a:spcBef>
                <a:spcPts val="320"/>
              </a:spcBef>
              <a:spcAft>
                <a:spcPts val="0"/>
              </a:spcAft>
              <a:buClr>
                <a:schemeClr val="dk1"/>
              </a:buClr>
              <a:buSzPts val="1600"/>
              <a:buFont typeface="Times"/>
              <a:buChar char="–"/>
              <a:defRPr sz="1600"/>
            </a:lvl4pPr>
            <a:lvl5pPr indent="-330200" lvl="4" marL="2286000" algn="l">
              <a:spcBef>
                <a:spcPts val="320"/>
              </a:spcBef>
              <a:spcAft>
                <a:spcPts val="0"/>
              </a:spcAft>
              <a:buClr>
                <a:schemeClr val="dk1"/>
              </a:buClr>
              <a:buSzPts val="1600"/>
              <a:buFont typeface="Times"/>
              <a:buChar char="»"/>
              <a:defRPr sz="1600"/>
            </a:lvl5pPr>
            <a:lvl6pPr indent="-330200" lvl="5" marL="2743200" algn="l">
              <a:spcBef>
                <a:spcPts val="320"/>
              </a:spcBef>
              <a:spcAft>
                <a:spcPts val="0"/>
              </a:spcAft>
              <a:buClr>
                <a:schemeClr val="dk1"/>
              </a:buClr>
              <a:buSzPts val="1600"/>
              <a:buFont typeface="Times"/>
              <a:buChar char="»"/>
              <a:defRPr sz="1600"/>
            </a:lvl6pPr>
            <a:lvl7pPr indent="-330200" lvl="6" marL="3200400" algn="l">
              <a:spcBef>
                <a:spcPts val="320"/>
              </a:spcBef>
              <a:spcAft>
                <a:spcPts val="0"/>
              </a:spcAft>
              <a:buClr>
                <a:schemeClr val="dk1"/>
              </a:buClr>
              <a:buSzPts val="1600"/>
              <a:buFont typeface="Times"/>
              <a:buChar char="»"/>
              <a:defRPr sz="1600"/>
            </a:lvl7pPr>
            <a:lvl8pPr indent="-330200" lvl="7" marL="3657600" algn="l">
              <a:spcBef>
                <a:spcPts val="320"/>
              </a:spcBef>
              <a:spcAft>
                <a:spcPts val="0"/>
              </a:spcAft>
              <a:buClr>
                <a:schemeClr val="dk1"/>
              </a:buClr>
              <a:buSzPts val="1600"/>
              <a:buFont typeface="Times"/>
              <a:buChar char="»"/>
              <a:defRPr sz="1600"/>
            </a:lvl8pPr>
            <a:lvl9pPr indent="-330200" lvl="8" marL="4114800" algn="l">
              <a:spcBef>
                <a:spcPts val="320"/>
              </a:spcBef>
              <a:spcAft>
                <a:spcPts val="0"/>
              </a:spcAft>
              <a:buClr>
                <a:schemeClr val="dk1"/>
              </a:buClr>
              <a:buSzPts val="1600"/>
              <a:buFont typeface="Times"/>
              <a:buChar char="»"/>
              <a:defRPr sz="1600"/>
            </a:lvl9pPr>
          </a:lstStyle>
          <a:p/>
        </p:txBody>
      </p:sp>
      <p:sp>
        <p:nvSpPr>
          <p:cNvPr id="72" name="Google Shape;72;p9"/>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9"/>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9"/>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5" name="Shape 75"/>
        <p:cNvGrpSpPr/>
        <p:nvPr/>
      </p:nvGrpSpPr>
      <p:grpSpPr>
        <a:xfrm>
          <a:off x="0" y="0"/>
          <a:ext cx="0" cy="0"/>
          <a:chOff x="0" y="0"/>
          <a:chExt cx="0" cy="0"/>
        </a:xfrm>
      </p:grpSpPr>
      <p:sp>
        <p:nvSpPr>
          <p:cNvPr id="76" name="Google Shape;76;p10"/>
          <p:cNvSpPr txBox="1"/>
          <p:nvPr>
            <p:ph type="title"/>
          </p:nvPr>
        </p:nvSpPr>
        <p:spPr>
          <a:xfrm>
            <a:off x="801687" y="1346200"/>
            <a:ext cx="9088437" cy="2517775"/>
          </a:xfrm>
          <a:prstGeom prst="rect">
            <a:avLst/>
          </a:prstGeom>
          <a:noFill/>
          <a:ln>
            <a:noFill/>
          </a:ln>
        </p:spPr>
        <p:txBody>
          <a:bodyPr anchorCtr="0" anchor="ctr" bIns="73700" lIns="147425" spcFirstLastPara="1" rIns="147425" wrap="square" tIns="73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7" name="Google Shape;77;p10"/>
          <p:cNvSpPr txBox="1"/>
          <p:nvPr>
            <p:ph idx="1" type="body"/>
          </p:nvPr>
        </p:nvSpPr>
        <p:spPr>
          <a:xfrm>
            <a:off x="798513" y="4343400"/>
            <a:ext cx="4467225" cy="9070975"/>
          </a:xfrm>
          <a:prstGeom prst="rect">
            <a:avLst/>
          </a:prstGeom>
          <a:noFill/>
          <a:ln>
            <a:noFill/>
          </a:ln>
        </p:spPr>
        <p:txBody>
          <a:bodyPr anchorCtr="0" anchor="t" bIns="73700" lIns="147425" spcFirstLastPara="1" rIns="147425" wrap="square" tIns="73700">
            <a:noAutofit/>
          </a:bodyPr>
          <a:lstStyle>
            <a:lvl1pPr indent="-406400" lvl="0" marL="457200" algn="l">
              <a:spcBef>
                <a:spcPts val="560"/>
              </a:spcBef>
              <a:spcAft>
                <a:spcPts val="0"/>
              </a:spcAft>
              <a:buClr>
                <a:schemeClr val="dk1"/>
              </a:buClr>
              <a:buSzPts val="2800"/>
              <a:buFont typeface="Times"/>
              <a:buChar char="•"/>
              <a:defRPr sz="2800"/>
            </a:lvl1pPr>
            <a:lvl2pPr indent="-381000" lvl="1" marL="914400" algn="l">
              <a:spcBef>
                <a:spcPts val="480"/>
              </a:spcBef>
              <a:spcAft>
                <a:spcPts val="0"/>
              </a:spcAft>
              <a:buClr>
                <a:schemeClr val="dk1"/>
              </a:buClr>
              <a:buSzPts val="2400"/>
              <a:buFont typeface="Times"/>
              <a:buChar char="–"/>
              <a:defRPr sz="2400"/>
            </a:lvl2pPr>
            <a:lvl3pPr indent="-355600" lvl="2" marL="1371600" algn="l">
              <a:spcBef>
                <a:spcPts val="400"/>
              </a:spcBef>
              <a:spcAft>
                <a:spcPts val="0"/>
              </a:spcAft>
              <a:buClr>
                <a:schemeClr val="dk1"/>
              </a:buClr>
              <a:buSzPts val="2000"/>
              <a:buFont typeface="Times"/>
              <a:buChar char="•"/>
              <a:defRPr sz="2000"/>
            </a:lvl3pPr>
            <a:lvl4pPr indent="-342900" lvl="3" marL="1828800" algn="l">
              <a:spcBef>
                <a:spcPts val="360"/>
              </a:spcBef>
              <a:spcAft>
                <a:spcPts val="0"/>
              </a:spcAft>
              <a:buClr>
                <a:schemeClr val="dk1"/>
              </a:buClr>
              <a:buSzPts val="1800"/>
              <a:buFont typeface="Times"/>
              <a:buChar char="–"/>
              <a:defRPr sz="1800"/>
            </a:lvl4pPr>
            <a:lvl5pPr indent="-342900" lvl="4" marL="2286000" algn="l">
              <a:spcBef>
                <a:spcPts val="360"/>
              </a:spcBef>
              <a:spcAft>
                <a:spcPts val="0"/>
              </a:spcAft>
              <a:buClr>
                <a:schemeClr val="dk1"/>
              </a:buClr>
              <a:buSzPts val="1800"/>
              <a:buFont typeface="Times"/>
              <a:buChar char="»"/>
              <a:defRPr sz="1800"/>
            </a:lvl5pPr>
            <a:lvl6pPr indent="-342900" lvl="5" marL="2743200" algn="l">
              <a:spcBef>
                <a:spcPts val="360"/>
              </a:spcBef>
              <a:spcAft>
                <a:spcPts val="0"/>
              </a:spcAft>
              <a:buClr>
                <a:schemeClr val="dk1"/>
              </a:buClr>
              <a:buSzPts val="1800"/>
              <a:buFont typeface="Times"/>
              <a:buChar char="»"/>
              <a:defRPr sz="1800"/>
            </a:lvl6pPr>
            <a:lvl7pPr indent="-342900" lvl="6" marL="3200400" algn="l">
              <a:spcBef>
                <a:spcPts val="360"/>
              </a:spcBef>
              <a:spcAft>
                <a:spcPts val="0"/>
              </a:spcAft>
              <a:buClr>
                <a:schemeClr val="dk1"/>
              </a:buClr>
              <a:buSzPts val="1800"/>
              <a:buFont typeface="Times"/>
              <a:buChar char="»"/>
              <a:defRPr sz="1800"/>
            </a:lvl7pPr>
            <a:lvl8pPr indent="-342900" lvl="7" marL="3657600" algn="l">
              <a:spcBef>
                <a:spcPts val="360"/>
              </a:spcBef>
              <a:spcAft>
                <a:spcPts val="0"/>
              </a:spcAft>
              <a:buClr>
                <a:schemeClr val="dk1"/>
              </a:buClr>
              <a:buSzPts val="1800"/>
              <a:buFont typeface="Times"/>
              <a:buChar char="»"/>
              <a:defRPr sz="1800"/>
            </a:lvl8pPr>
            <a:lvl9pPr indent="-342900" lvl="8" marL="4114800" algn="l">
              <a:spcBef>
                <a:spcPts val="360"/>
              </a:spcBef>
              <a:spcAft>
                <a:spcPts val="0"/>
              </a:spcAft>
              <a:buClr>
                <a:schemeClr val="dk1"/>
              </a:buClr>
              <a:buSzPts val="1800"/>
              <a:buFont typeface="Times"/>
              <a:buChar char="»"/>
              <a:defRPr sz="1800"/>
            </a:lvl9pPr>
          </a:lstStyle>
          <a:p/>
        </p:txBody>
      </p:sp>
      <p:sp>
        <p:nvSpPr>
          <p:cNvPr id="78" name="Google Shape;78;p10"/>
          <p:cNvSpPr txBox="1"/>
          <p:nvPr>
            <p:ph idx="2" type="body"/>
          </p:nvPr>
        </p:nvSpPr>
        <p:spPr>
          <a:xfrm>
            <a:off x="5418138" y="4343400"/>
            <a:ext cx="4468812" cy="9070975"/>
          </a:xfrm>
          <a:prstGeom prst="rect">
            <a:avLst/>
          </a:prstGeom>
          <a:noFill/>
          <a:ln>
            <a:noFill/>
          </a:ln>
        </p:spPr>
        <p:txBody>
          <a:bodyPr anchorCtr="0" anchor="t" bIns="73700" lIns="147425" spcFirstLastPara="1" rIns="147425" wrap="square" tIns="73700">
            <a:noAutofit/>
          </a:bodyPr>
          <a:lstStyle>
            <a:lvl1pPr indent="-406400" lvl="0" marL="457200" algn="l">
              <a:spcBef>
                <a:spcPts val="560"/>
              </a:spcBef>
              <a:spcAft>
                <a:spcPts val="0"/>
              </a:spcAft>
              <a:buClr>
                <a:schemeClr val="dk1"/>
              </a:buClr>
              <a:buSzPts val="2800"/>
              <a:buFont typeface="Times"/>
              <a:buChar char="•"/>
              <a:defRPr sz="2800"/>
            </a:lvl1pPr>
            <a:lvl2pPr indent="-381000" lvl="1" marL="914400" algn="l">
              <a:spcBef>
                <a:spcPts val="480"/>
              </a:spcBef>
              <a:spcAft>
                <a:spcPts val="0"/>
              </a:spcAft>
              <a:buClr>
                <a:schemeClr val="dk1"/>
              </a:buClr>
              <a:buSzPts val="2400"/>
              <a:buFont typeface="Times"/>
              <a:buChar char="–"/>
              <a:defRPr sz="2400"/>
            </a:lvl2pPr>
            <a:lvl3pPr indent="-355600" lvl="2" marL="1371600" algn="l">
              <a:spcBef>
                <a:spcPts val="400"/>
              </a:spcBef>
              <a:spcAft>
                <a:spcPts val="0"/>
              </a:spcAft>
              <a:buClr>
                <a:schemeClr val="dk1"/>
              </a:buClr>
              <a:buSzPts val="2000"/>
              <a:buFont typeface="Times"/>
              <a:buChar char="•"/>
              <a:defRPr sz="2000"/>
            </a:lvl3pPr>
            <a:lvl4pPr indent="-342900" lvl="3" marL="1828800" algn="l">
              <a:spcBef>
                <a:spcPts val="360"/>
              </a:spcBef>
              <a:spcAft>
                <a:spcPts val="0"/>
              </a:spcAft>
              <a:buClr>
                <a:schemeClr val="dk1"/>
              </a:buClr>
              <a:buSzPts val="1800"/>
              <a:buFont typeface="Times"/>
              <a:buChar char="–"/>
              <a:defRPr sz="1800"/>
            </a:lvl4pPr>
            <a:lvl5pPr indent="-342900" lvl="4" marL="2286000" algn="l">
              <a:spcBef>
                <a:spcPts val="360"/>
              </a:spcBef>
              <a:spcAft>
                <a:spcPts val="0"/>
              </a:spcAft>
              <a:buClr>
                <a:schemeClr val="dk1"/>
              </a:buClr>
              <a:buSzPts val="1800"/>
              <a:buFont typeface="Times"/>
              <a:buChar char="»"/>
              <a:defRPr sz="1800"/>
            </a:lvl5pPr>
            <a:lvl6pPr indent="-342900" lvl="5" marL="2743200" algn="l">
              <a:spcBef>
                <a:spcPts val="360"/>
              </a:spcBef>
              <a:spcAft>
                <a:spcPts val="0"/>
              </a:spcAft>
              <a:buClr>
                <a:schemeClr val="dk1"/>
              </a:buClr>
              <a:buSzPts val="1800"/>
              <a:buFont typeface="Times"/>
              <a:buChar char="»"/>
              <a:defRPr sz="1800"/>
            </a:lvl6pPr>
            <a:lvl7pPr indent="-342900" lvl="6" marL="3200400" algn="l">
              <a:spcBef>
                <a:spcPts val="360"/>
              </a:spcBef>
              <a:spcAft>
                <a:spcPts val="0"/>
              </a:spcAft>
              <a:buClr>
                <a:schemeClr val="dk1"/>
              </a:buClr>
              <a:buSzPts val="1800"/>
              <a:buFont typeface="Times"/>
              <a:buChar char="»"/>
              <a:defRPr sz="1800"/>
            </a:lvl7pPr>
            <a:lvl8pPr indent="-342900" lvl="7" marL="3657600" algn="l">
              <a:spcBef>
                <a:spcPts val="360"/>
              </a:spcBef>
              <a:spcAft>
                <a:spcPts val="0"/>
              </a:spcAft>
              <a:buClr>
                <a:schemeClr val="dk1"/>
              </a:buClr>
              <a:buSzPts val="1800"/>
              <a:buFont typeface="Times"/>
              <a:buChar char="»"/>
              <a:defRPr sz="1800"/>
            </a:lvl8pPr>
            <a:lvl9pPr indent="-342900" lvl="8" marL="4114800" algn="l">
              <a:spcBef>
                <a:spcPts val="360"/>
              </a:spcBef>
              <a:spcAft>
                <a:spcPts val="0"/>
              </a:spcAft>
              <a:buClr>
                <a:schemeClr val="dk1"/>
              </a:buClr>
              <a:buSzPts val="1800"/>
              <a:buFont typeface="Times"/>
              <a:buChar char="»"/>
              <a:defRPr sz="1800"/>
            </a:lvl9pPr>
          </a:lstStyle>
          <a:p/>
        </p:txBody>
      </p:sp>
      <p:sp>
        <p:nvSpPr>
          <p:cNvPr id="79" name="Google Shape;79;p10"/>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0"/>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0"/>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nvSpPr>
        <p:spPr>
          <a:xfrm>
            <a:off x="360362" y="4019550"/>
            <a:ext cx="9967912" cy="10077450"/>
          </a:xfrm>
          <a:prstGeom prst="rect">
            <a:avLst/>
          </a:prstGeom>
          <a:solidFill>
            <a:srgbClr val="EAEAE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grpSp>
        <p:nvGrpSpPr>
          <p:cNvPr id="11" name="Google Shape;11;p1"/>
          <p:cNvGrpSpPr/>
          <p:nvPr/>
        </p:nvGrpSpPr>
        <p:grpSpPr>
          <a:xfrm>
            <a:off x="358775" y="368300"/>
            <a:ext cx="9969500" cy="2044700"/>
            <a:chOff x="226" y="232"/>
            <a:chExt cx="6280" cy="1288"/>
          </a:xfrm>
        </p:grpSpPr>
        <p:sp>
          <p:nvSpPr>
            <p:cNvPr id="12" name="Google Shape;12;p1"/>
            <p:cNvSpPr txBox="1"/>
            <p:nvPr/>
          </p:nvSpPr>
          <p:spPr>
            <a:xfrm>
              <a:off x="271" y="273"/>
              <a:ext cx="6189" cy="1247"/>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pic>
          <p:nvPicPr>
            <p:cNvPr id="13" name="Google Shape;13;p1"/>
            <p:cNvPicPr preferRelativeResize="0"/>
            <p:nvPr/>
          </p:nvPicPr>
          <p:blipFill rotWithShape="1">
            <a:blip r:embed="rId1">
              <a:alphaModFix/>
            </a:blip>
            <a:srcRect b="0" l="0" r="0" t="0"/>
            <a:stretch/>
          </p:blipFill>
          <p:spPr>
            <a:xfrm>
              <a:off x="226" y="232"/>
              <a:ext cx="6280" cy="1247"/>
            </a:xfrm>
            <a:prstGeom prst="rect">
              <a:avLst/>
            </a:prstGeom>
            <a:noFill/>
            <a:ln>
              <a:noFill/>
            </a:ln>
          </p:spPr>
        </p:pic>
      </p:grpSp>
      <p:sp>
        <p:nvSpPr>
          <p:cNvPr id="14" name="Google Shape;14;p1"/>
          <p:cNvSpPr txBox="1"/>
          <p:nvPr/>
        </p:nvSpPr>
        <p:spPr>
          <a:xfrm>
            <a:off x="360362" y="14243050"/>
            <a:ext cx="9967912" cy="539750"/>
          </a:xfrm>
          <a:prstGeom prst="rect">
            <a:avLst/>
          </a:prstGeom>
          <a:solidFill>
            <a:srgbClr val="2EAE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pic>
        <p:nvPicPr>
          <p:cNvPr id="15" name="Google Shape;15;p1"/>
          <p:cNvPicPr preferRelativeResize="0"/>
          <p:nvPr/>
        </p:nvPicPr>
        <p:blipFill rotWithShape="1">
          <a:blip r:embed="rId2">
            <a:alphaModFix/>
          </a:blip>
          <a:srcRect b="0" l="0" r="0" t="0"/>
          <a:stretch/>
        </p:blipFill>
        <p:spPr>
          <a:xfrm>
            <a:off x="657225" y="14355762"/>
            <a:ext cx="525462" cy="347662"/>
          </a:xfrm>
          <a:prstGeom prst="rect">
            <a:avLst/>
          </a:prstGeom>
          <a:noFill/>
          <a:ln>
            <a:noFill/>
          </a:ln>
        </p:spPr>
      </p:pic>
      <p:sp>
        <p:nvSpPr>
          <p:cNvPr id="16" name="Google Shape;16;p1"/>
          <p:cNvSpPr/>
          <p:nvPr/>
        </p:nvSpPr>
        <p:spPr>
          <a:xfrm>
            <a:off x="5629275" y="2936875"/>
            <a:ext cx="4408487" cy="1979612"/>
          </a:xfrm>
          <a:prstGeom prst="roundRect">
            <a:avLst>
              <a:gd fmla="val 16667" name="adj"/>
            </a:avLst>
          </a:prstGeom>
          <a:solidFill>
            <a:srgbClr val="D1F3F3"/>
          </a:solidFill>
          <a:ln cap="flat" cmpd="sng" w="19050">
            <a:solidFill>
              <a:srgbClr val="0073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17" name="Google Shape;17;p1"/>
          <p:cNvSpPr/>
          <p:nvPr/>
        </p:nvSpPr>
        <p:spPr>
          <a:xfrm>
            <a:off x="6932612" y="2651125"/>
            <a:ext cx="1800225" cy="431800"/>
          </a:xfrm>
          <a:prstGeom prst="ellipse">
            <a:avLst/>
          </a:prstGeom>
          <a:solidFill>
            <a:schemeClr val="lt1"/>
          </a:solidFill>
          <a:ln cap="flat" cmpd="sng" w="19050">
            <a:solidFill>
              <a:srgbClr val="0073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18" name="Google Shape;18;p1"/>
          <p:cNvSpPr/>
          <p:nvPr/>
        </p:nvSpPr>
        <p:spPr>
          <a:xfrm>
            <a:off x="657225" y="2936875"/>
            <a:ext cx="4408487" cy="1979612"/>
          </a:xfrm>
          <a:prstGeom prst="roundRect">
            <a:avLst>
              <a:gd fmla="val 16667" name="adj"/>
            </a:avLst>
          </a:prstGeom>
          <a:solidFill>
            <a:srgbClr val="D1F3F3"/>
          </a:solidFill>
          <a:ln cap="flat" cmpd="sng" w="19050">
            <a:solidFill>
              <a:srgbClr val="0073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19" name="Google Shape;19;p1"/>
          <p:cNvSpPr/>
          <p:nvPr/>
        </p:nvSpPr>
        <p:spPr>
          <a:xfrm>
            <a:off x="1960562" y="2651125"/>
            <a:ext cx="1800225" cy="431800"/>
          </a:xfrm>
          <a:prstGeom prst="ellipse">
            <a:avLst/>
          </a:prstGeom>
          <a:solidFill>
            <a:schemeClr val="lt1"/>
          </a:solidFill>
          <a:ln cap="flat" cmpd="sng" w="19050">
            <a:solidFill>
              <a:srgbClr val="0073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20" name="Google Shape;20;p1"/>
          <p:cNvSpPr txBox="1"/>
          <p:nvPr>
            <p:ph type="title"/>
          </p:nvPr>
        </p:nvSpPr>
        <p:spPr>
          <a:xfrm>
            <a:off x="801687" y="1346200"/>
            <a:ext cx="9088437" cy="2517775"/>
          </a:xfrm>
          <a:prstGeom prst="rect">
            <a:avLst/>
          </a:prstGeom>
          <a:noFill/>
          <a:ln>
            <a:noFill/>
          </a:ln>
        </p:spPr>
        <p:txBody>
          <a:bodyPr anchorCtr="0" anchor="ctr" bIns="73700" lIns="147425" spcFirstLastPara="1" rIns="147425" wrap="square" tIns="73700">
            <a:noAutofit/>
          </a:bodyPr>
          <a:lstStyle>
            <a:lvl1pPr lvl="0" marR="0" rtl="0" algn="ctr">
              <a:spcBef>
                <a:spcPts val="0"/>
              </a:spcBef>
              <a:spcAft>
                <a:spcPts val="0"/>
              </a:spcAft>
              <a:buSzPts val="1400"/>
              <a:buNone/>
              <a:defRPr b="0" i="0" sz="7100" u="none" cap="none" strike="noStrike">
                <a:solidFill>
                  <a:schemeClr val="dk2"/>
                </a:solidFill>
                <a:latin typeface="Times"/>
                <a:ea typeface="Times"/>
                <a:cs typeface="Times"/>
                <a:sym typeface="Times"/>
              </a:defRPr>
            </a:lvl1pPr>
            <a:lvl2pPr lvl="1" marR="0" rtl="0" algn="ctr">
              <a:spcBef>
                <a:spcPts val="0"/>
              </a:spcBef>
              <a:spcAft>
                <a:spcPts val="0"/>
              </a:spcAft>
              <a:buSzPts val="1400"/>
              <a:buNone/>
              <a:defRPr b="0" i="0" sz="7100" u="none" cap="none" strike="noStrike">
                <a:solidFill>
                  <a:schemeClr val="dk2"/>
                </a:solidFill>
                <a:latin typeface="Times"/>
                <a:ea typeface="Times"/>
                <a:cs typeface="Times"/>
                <a:sym typeface="Times"/>
              </a:defRPr>
            </a:lvl2pPr>
            <a:lvl3pPr lvl="2" marR="0" rtl="0" algn="ctr">
              <a:spcBef>
                <a:spcPts val="0"/>
              </a:spcBef>
              <a:spcAft>
                <a:spcPts val="0"/>
              </a:spcAft>
              <a:buSzPts val="1400"/>
              <a:buNone/>
              <a:defRPr b="0" i="0" sz="7100" u="none" cap="none" strike="noStrike">
                <a:solidFill>
                  <a:schemeClr val="dk2"/>
                </a:solidFill>
                <a:latin typeface="Times"/>
                <a:ea typeface="Times"/>
                <a:cs typeface="Times"/>
                <a:sym typeface="Times"/>
              </a:defRPr>
            </a:lvl3pPr>
            <a:lvl4pPr lvl="3" marR="0" rtl="0" algn="ctr">
              <a:spcBef>
                <a:spcPts val="0"/>
              </a:spcBef>
              <a:spcAft>
                <a:spcPts val="0"/>
              </a:spcAft>
              <a:buSzPts val="1400"/>
              <a:buNone/>
              <a:defRPr b="0" i="0" sz="7100" u="none" cap="none" strike="noStrike">
                <a:solidFill>
                  <a:schemeClr val="dk2"/>
                </a:solidFill>
                <a:latin typeface="Times"/>
                <a:ea typeface="Times"/>
                <a:cs typeface="Times"/>
                <a:sym typeface="Times"/>
              </a:defRPr>
            </a:lvl4pPr>
            <a:lvl5pPr lvl="4" marR="0" rtl="0" algn="ctr">
              <a:spcBef>
                <a:spcPts val="0"/>
              </a:spcBef>
              <a:spcAft>
                <a:spcPts val="0"/>
              </a:spcAft>
              <a:buSzPts val="1400"/>
              <a:buNone/>
              <a:defRPr b="0" i="0" sz="7100" u="none" cap="none" strike="noStrike">
                <a:solidFill>
                  <a:schemeClr val="dk2"/>
                </a:solidFill>
                <a:latin typeface="Times"/>
                <a:ea typeface="Times"/>
                <a:cs typeface="Times"/>
                <a:sym typeface="Times"/>
              </a:defRPr>
            </a:lvl5pPr>
            <a:lvl6pPr lvl="5" marR="0" rtl="0" algn="ctr">
              <a:spcBef>
                <a:spcPts val="0"/>
              </a:spcBef>
              <a:spcAft>
                <a:spcPts val="0"/>
              </a:spcAft>
              <a:buSzPts val="1400"/>
              <a:buNone/>
              <a:defRPr b="0" i="0" sz="7100" u="none" cap="none" strike="noStrike">
                <a:solidFill>
                  <a:schemeClr val="dk2"/>
                </a:solidFill>
                <a:latin typeface="Times"/>
                <a:ea typeface="Times"/>
                <a:cs typeface="Times"/>
                <a:sym typeface="Times"/>
              </a:defRPr>
            </a:lvl6pPr>
            <a:lvl7pPr lvl="6" marR="0" rtl="0" algn="ctr">
              <a:spcBef>
                <a:spcPts val="0"/>
              </a:spcBef>
              <a:spcAft>
                <a:spcPts val="0"/>
              </a:spcAft>
              <a:buSzPts val="1400"/>
              <a:buNone/>
              <a:defRPr b="0" i="0" sz="7100" u="none" cap="none" strike="noStrike">
                <a:solidFill>
                  <a:schemeClr val="dk2"/>
                </a:solidFill>
                <a:latin typeface="Times"/>
                <a:ea typeface="Times"/>
                <a:cs typeface="Times"/>
                <a:sym typeface="Times"/>
              </a:defRPr>
            </a:lvl7pPr>
            <a:lvl8pPr lvl="7" marR="0" rtl="0" algn="ctr">
              <a:spcBef>
                <a:spcPts val="0"/>
              </a:spcBef>
              <a:spcAft>
                <a:spcPts val="0"/>
              </a:spcAft>
              <a:buSzPts val="1400"/>
              <a:buNone/>
              <a:defRPr b="0" i="0" sz="7100" u="none" cap="none" strike="noStrike">
                <a:solidFill>
                  <a:schemeClr val="dk2"/>
                </a:solidFill>
                <a:latin typeface="Times"/>
                <a:ea typeface="Times"/>
                <a:cs typeface="Times"/>
                <a:sym typeface="Times"/>
              </a:defRPr>
            </a:lvl8pPr>
            <a:lvl9pPr lvl="8" marR="0" rtl="0" algn="ctr">
              <a:spcBef>
                <a:spcPts val="0"/>
              </a:spcBef>
              <a:spcAft>
                <a:spcPts val="0"/>
              </a:spcAft>
              <a:buSzPts val="1400"/>
              <a:buNone/>
              <a:defRPr b="0" i="0" sz="7100" u="none" cap="none" strike="noStrike">
                <a:solidFill>
                  <a:schemeClr val="dk2"/>
                </a:solidFill>
                <a:latin typeface="Times"/>
                <a:ea typeface="Times"/>
                <a:cs typeface="Times"/>
                <a:sym typeface="Times"/>
              </a:defRPr>
            </a:lvl9pPr>
          </a:lstStyle>
          <a:p/>
        </p:txBody>
      </p:sp>
      <p:sp>
        <p:nvSpPr>
          <p:cNvPr id="21" name="Google Shape;21;p1"/>
          <p:cNvSpPr txBox="1"/>
          <p:nvPr>
            <p:ph idx="1" type="body"/>
          </p:nvPr>
        </p:nvSpPr>
        <p:spPr>
          <a:xfrm>
            <a:off x="798512" y="4343400"/>
            <a:ext cx="9088437" cy="9070975"/>
          </a:xfrm>
          <a:prstGeom prst="rect">
            <a:avLst/>
          </a:prstGeom>
          <a:noFill/>
          <a:ln>
            <a:noFill/>
          </a:ln>
        </p:spPr>
        <p:txBody>
          <a:bodyPr anchorCtr="0" anchor="t" bIns="73700" lIns="147425" spcFirstLastPara="1" rIns="147425" wrap="square" tIns="73700">
            <a:noAutofit/>
          </a:bodyPr>
          <a:lstStyle>
            <a:lvl1pPr indent="-558800" lvl="0" marL="457200" marR="0" rtl="0" algn="l">
              <a:spcBef>
                <a:spcPts val="1040"/>
              </a:spcBef>
              <a:spcAft>
                <a:spcPts val="0"/>
              </a:spcAft>
              <a:buClr>
                <a:schemeClr val="dk1"/>
              </a:buClr>
              <a:buSzPts val="5200"/>
              <a:buFont typeface="Times"/>
              <a:buChar char="•"/>
              <a:defRPr b="0" i="0" sz="5200" u="none" cap="none" strike="noStrike">
                <a:solidFill>
                  <a:schemeClr val="dk1"/>
                </a:solidFill>
                <a:latin typeface="Times"/>
                <a:ea typeface="Times"/>
                <a:cs typeface="Times"/>
                <a:sym typeface="Times"/>
              </a:defRPr>
            </a:lvl1pPr>
            <a:lvl2pPr indent="-514350" lvl="1" marL="914400" marR="0" rtl="0" algn="l">
              <a:spcBef>
                <a:spcPts val="900"/>
              </a:spcBef>
              <a:spcAft>
                <a:spcPts val="0"/>
              </a:spcAft>
              <a:buClr>
                <a:schemeClr val="dk1"/>
              </a:buClr>
              <a:buSzPts val="4500"/>
              <a:buFont typeface="Times"/>
              <a:buChar char="–"/>
              <a:defRPr b="0" i="0" sz="4500" u="none" cap="none" strike="noStrike">
                <a:solidFill>
                  <a:schemeClr val="dk1"/>
                </a:solidFill>
                <a:latin typeface="Times"/>
                <a:ea typeface="Times"/>
                <a:cs typeface="Times"/>
                <a:sym typeface="Times"/>
              </a:defRPr>
            </a:lvl2pPr>
            <a:lvl3pPr indent="-476250" lvl="2" marL="1371600" marR="0" rtl="0" algn="l">
              <a:spcBef>
                <a:spcPts val="780"/>
              </a:spcBef>
              <a:spcAft>
                <a:spcPts val="0"/>
              </a:spcAft>
              <a:buClr>
                <a:schemeClr val="dk1"/>
              </a:buClr>
              <a:buSzPts val="3900"/>
              <a:buFont typeface="Times"/>
              <a:buChar char="•"/>
              <a:defRPr b="0" i="0" sz="3900" u="none" cap="none" strike="noStrike">
                <a:solidFill>
                  <a:schemeClr val="dk1"/>
                </a:solidFill>
                <a:latin typeface="Times"/>
                <a:ea typeface="Times"/>
                <a:cs typeface="Times"/>
                <a:sym typeface="Times"/>
              </a:defRPr>
            </a:lvl3pPr>
            <a:lvl4pPr indent="-431800" lvl="3" marL="1828800" marR="0" rtl="0" algn="l">
              <a:spcBef>
                <a:spcPts val="640"/>
              </a:spcBef>
              <a:spcAft>
                <a:spcPts val="0"/>
              </a:spcAft>
              <a:buClr>
                <a:schemeClr val="dk1"/>
              </a:buClr>
              <a:buSzPts val="3200"/>
              <a:buFont typeface="Times"/>
              <a:buChar char="–"/>
              <a:defRPr b="0" i="0" sz="3200" u="none" cap="none" strike="noStrike">
                <a:solidFill>
                  <a:schemeClr val="dk1"/>
                </a:solidFill>
                <a:latin typeface="Times"/>
                <a:ea typeface="Times"/>
                <a:cs typeface="Times"/>
                <a:sym typeface="Times"/>
              </a:defRPr>
            </a:lvl4pPr>
            <a:lvl5pPr indent="-431800" lvl="4" marL="2286000" marR="0" rtl="0" algn="l">
              <a:spcBef>
                <a:spcPts val="640"/>
              </a:spcBef>
              <a:spcAft>
                <a:spcPts val="0"/>
              </a:spcAft>
              <a:buClr>
                <a:schemeClr val="dk1"/>
              </a:buClr>
              <a:buSzPts val="3200"/>
              <a:buFont typeface="Times"/>
              <a:buChar char="»"/>
              <a:defRPr b="0" i="0" sz="3200" u="none" cap="none" strike="noStrike">
                <a:solidFill>
                  <a:schemeClr val="dk1"/>
                </a:solidFill>
                <a:latin typeface="Times"/>
                <a:ea typeface="Times"/>
                <a:cs typeface="Times"/>
                <a:sym typeface="Times"/>
              </a:defRPr>
            </a:lvl5pPr>
            <a:lvl6pPr indent="-431800" lvl="5" marL="2743200" marR="0" rtl="0" algn="l">
              <a:spcBef>
                <a:spcPts val="640"/>
              </a:spcBef>
              <a:spcAft>
                <a:spcPts val="0"/>
              </a:spcAft>
              <a:buClr>
                <a:schemeClr val="dk1"/>
              </a:buClr>
              <a:buSzPts val="3200"/>
              <a:buFont typeface="Times"/>
              <a:buChar char="»"/>
              <a:defRPr b="0" i="0" sz="3200" u="none" cap="none" strike="noStrike">
                <a:solidFill>
                  <a:schemeClr val="dk1"/>
                </a:solidFill>
                <a:latin typeface="Times"/>
                <a:ea typeface="Times"/>
                <a:cs typeface="Times"/>
                <a:sym typeface="Times"/>
              </a:defRPr>
            </a:lvl6pPr>
            <a:lvl7pPr indent="-431800" lvl="6" marL="3200400" marR="0" rtl="0" algn="l">
              <a:spcBef>
                <a:spcPts val="640"/>
              </a:spcBef>
              <a:spcAft>
                <a:spcPts val="0"/>
              </a:spcAft>
              <a:buClr>
                <a:schemeClr val="dk1"/>
              </a:buClr>
              <a:buSzPts val="3200"/>
              <a:buFont typeface="Times"/>
              <a:buChar char="»"/>
              <a:defRPr b="0" i="0" sz="3200" u="none" cap="none" strike="noStrike">
                <a:solidFill>
                  <a:schemeClr val="dk1"/>
                </a:solidFill>
                <a:latin typeface="Times"/>
                <a:ea typeface="Times"/>
                <a:cs typeface="Times"/>
                <a:sym typeface="Times"/>
              </a:defRPr>
            </a:lvl7pPr>
            <a:lvl8pPr indent="-431800" lvl="7" marL="3657600" marR="0" rtl="0" algn="l">
              <a:spcBef>
                <a:spcPts val="640"/>
              </a:spcBef>
              <a:spcAft>
                <a:spcPts val="0"/>
              </a:spcAft>
              <a:buClr>
                <a:schemeClr val="dk1"/>
              </a:buClr>
              <a:buSzPts val="3200"/>
              <a:buFont typeface="Times"/>
              <a:buChar char="»"/>
              <a:defRPr b="0" i="0" sz="3200" u="none" cap="none" strike="noStrike">
                <a:solidFill>
                  <a:schemeClr val="dk1"/>
                </a:solidFill>
                <a:latin typeface="Times"/>
                <a:ea typeface="Times"/>
                <a:cs typeface="Times"/>
                <a:sym typeface="Times"/>
              </a:defRPr>
            </a:lvl8pPr>
            <a:lvl9pPr indent="-431800" lvl="8" marL="4114800" marR="0" rtl="0" algn="l">
              <a:spcBef>
                <a:spcPts val="640"/>
              </a:spcBef>
              <a:spcAft>
                <a:spcPts val="0"/>
              </a:spcAft>
              <a:buClr>
                <a:schemeClr val="dk1"/>
              </a:buClr>
              <a:buSzPts val="3200"/>
              <a:buFont typeface="Times"/>
              <a:buChar char="»"/>
              <a:defRPr b="0" i="0" sz="3200" u="none" cap="none" strike="noStrike">
                <a:solidFill>
                  <a:schemeClr val="dk1"/>
                </a:solidFill>
                <a:latin typeface="Times"/>
                <a:ea typeface="Times"/>
                <a:cs typeface="Times"/>
                <a:sym typeface="Times"/>
              </a:defRPr>
            </a:lvl9pPr>
          </a:lstStyle>
          <a:p/>
        </p:txBody>
      </p:sp>
      <p:sp>
        <p:nvSpPr>
          <p:cNvPr id="22" name="Google Shape;22;p1"/>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marR="0" rtl="0" algn="l">
              <a:lnSpc>
                <a:spcPct val="100000"/>
              </a:lnSpc>
              <a:spcBef>
                <a:spcPts val="0"/>
              </a:spcBef>
              <a:spcAft>
                <a:spcPts val="0"/>
              </a:spcAft>
              <a:buSzPts val="1400"/>
              <a:buNone/>
              <a:defRPr b="0" i="0" sz="2400" u="none">
                <a:solidFill>
                  <a:schemeClr val="dk1"/>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9pPr>
          </a:lstStyle>
          <a:p/>
        </p:txBody>
      </p:sp>
      <p:sp>
        <p:nvSpPr>
          <p:cNvPr id="23" name="Google Shape;23;p1"/>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marR="0" rtl="0" algn="l">
              <a:lnSpc>
                <a:spcPct val="100000"/>
              </a:lnSpc>
              <a:spcBef>
                <a:spcPts val="0"/>
              </a:spcBef>
              <a:spcAft>
                <a:spcPts val="0"/>
              </a:spcAft>
              <a:buSzPts val="1400"/>
              <a:buNone/>
              <a:defRPr b="0" i="0" sz="2400" u="none">
                <a:solidFill>
                  <a:schemeClr val="dk1"/>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9pPr>
          </a:lstStyle>
          <a:p/>
        </p:txBody>
      </p:sp>
      <p:sp>
        <p:nvSpPr>
          <p:cNvPr id="24" name="Google Shape;24;p1"/>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rtl="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1pPr>
            <a:lvl2pPr indent="0" lvl="1" marL="0" marR="0" rtl="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2pPr>
            <a:lvl3pPr indent="0" lvl="2" marL="0" marR="0" rtl="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3pPr>
            <a:lvl4pPr indent="0" lvl="3" marL="0" marR="0" rtl="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4pPr>
            <a:lvl5pPr indent="0" lvl="4" marL="0" marR="0" rtl="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5pPr>
            <a:lvl6pPr indent="0" lvl="5" marL="0" marR="0" rtl="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6pPr>
            <a:lvl7pPr indent="0" lvl="6" marL="0" marR="0" rtl="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7pPr>
            <a:lvl8pPr indent="0" lvl="7" marL="0" marR="0" rtl="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8pPr>
            <a:lvl9pPr indent="0" lvl="8" marL="0" marR="0" rtl="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8.png"/><Relationship Id="rId8"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grpSp>
        <p:nvGrpSpPr>
          <p:cNvPr id="99" name="Google Shape;99;p13"/>
          <p:cNvGrpSpPr/>
          <p:nvPr/>
        </p:nvGrpSpPr>
        <p:grpSpPr>
          <a:xfrm>
            <a:off x="620712" y="8310550"/>
            <a:ext cx="9448800" cy="365125"/>
            <a:chOff x="620713" y="8243888"/>
            <a:chExt cx="9448800" cy="365125"/>
          </a:xfrm>
        </p:grpSpPr>
        <p:pic>
          <p:nvPicPr>
            <p:cNvPr id="100" name="Google Shape;100;p13"/>
            <p:cNvPicPr preferRelativeResize="0"/>
            <p:nvPr/>
          </p:nvPicPr>
          <p:blipFill rotWithShape="1">
            <a:blip r:embed="rId3">
              <a:alphaModFix/>
            </a:blip>
            <a:srcRect b="0" l="0" r="0" t="0"/>
            <a:stretch/>
          </p:blipFill>
          <p:spPr>
            <a:xfrm>
              <a:off x="658813" y="8243888"/>
              <a:ext cx="9371012" cy="365125"/>
            </a:xfrm>
            <a:prstGeom prst="rect">
              <a:avLst/>
            </a:prstGeom>
            <a:noFill/>
            <a:ln>
              <a:noFill/>
            </a:ln>
          </p:spPr>
        </p:pic>
        <p:sp>
          <p:nvSpPr>
            <p:cNvPr id="101" name="Google Shape;101;p13"/>
            <p:cNvSpPr txBox="1"/>
            <p:nvPr/>
          </p:nvSpPr>
          <p:spPr>
            <a:xfrm>
              <a:off x="620713" y="8304213"/>
              <a:ext cx="9448800" cy="2463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chemeClr val="lt1"/>
                </a:buClr>
                <a:buSzPts val="1600"/>
                <a:buFont typeface="Arial"/>
                <a:buNone/>
              </a:pPr>
              <a:r>
                <a:rPr b="1" lang="en-US" sz="1600">
                  <a:solidFill>
                    <a:schemeClr val="lt1"/>
                  </a:solidFill>
                </a:rPr>
                <a:t>Mô tả</a:t>
              </a:r>
              <a:endParaRPr/>
            </a:p>
          </p:txBody>
        </p:sp>
      </p:grpSp>
      <p:sp>
        <p:nvSpPr>
          <p:cNvPr id="102" name="Google Shape;102;p13"/>
          <p:cNvSpPr txBox="1"/>
          <p:nvPr>
            <p:ph type="ctrTitle"/>
          </p:nvPr>
        </p:nvSpPr>
        <p:spPr>
          <a:xfrm>
            <a:off x="393700" y="623887"/>
            <a:ext cx="9906000" cy="567900"/>
          </a:xfrm>
          <a:prstGeom prst="rect">
            <a:avLst/>
          </a:prstGeom>
          <a:noFill/>
          <a:ln>
            <a:noFill/>
          </a:ln>
        </p:spPr>
        <p:txBody>
          <a:bodyPr anchorCtr="1" anchor="t" bIns="0" lIns="0" spcFirstLastPara="1" rIns="0" wrap="square" tIns="0">
            <a:spAutoFit/>
          </a:bodyPr>
          <a:lstStyle/>
          <a:p>
            <a:pPr indent="0" lvl="0" marL="0" rtl="0" algn="ctr">
              <a:lnSpc>
                <a:spcPct val="105000"/>
              </a:lnSpc>
              <a:spcBef>
                <a:spcPts val="0"/>
              </a:spcBef>
              <a:spcAft>
                <a:spcPts val="0"/>
              </a:spcAft>
              <a:buClr>
                <a:schemeClr val="lt1"/>
              </a:buClr>
              <a:buSzPts val="2800"/>
              <a:buFont typeface="Arial"/>
              <a:buNone/>
            </a:pPr>
            <a:r>
              <a:rPr b="1" lang="en-US" sz="1800">
                <a:solidFill>
                  <a:schemeClr val="lt1"/>
                </a:solidFill>
                <a:latin typeface="Arial"/>
                <a:ea typeface="Arial"/>
                <a:cs typeface="Arial"/>
                <a:sym typeface="Arial"/>
              </a:rPr>
              <a:t>XỬ LÝ ẢNH NGOẠI CẢNH: NGHIÊN CỨU VIỆC PHÁT HIỆN VÀ NHẬN DIỆN VĂN BẢN TIẾNG VIỆT VỚI DBNETPP VÀ PARSEQ.</a:t>
            </a:r>
            <a:endParaRPr sz="2100"/>
          </a:p>
        </p:txBody>
      </p:sp>
      <p:pic>
        <p:nvPicPr>
          <p:cNvPr id="103" name="Google Shape;103;p13"/>
          <p:cNvPicPr preferRelativeResize="0"/>
          <p:nvPr/>
        </p:nvPicPr>
        <p:blipFill rotWithShape="1">
          <a:blip r:embed="rId4">
            <a:alphaModFix/>
          </a:blip>
          <a:srcRect b="0" l="0" r="0" t="0"/>
          <a:stretch/>
        </p:blipFill>
        <p:spPr>
          <a:xfrm>
            <a:off x="658812" y="5257800"/>
            <a:ext cx="9371012" cy="363537"/>
          </a:xfrm>
          <a:prstGeom prst="rect">
            <a:avLst/>
          </a:prstGeom>
          <a:noFill/>
          <a:ln>
            <a:noFill/>
          </a:ln>
        </p:spPr>
      </p:pic>
      <p:sp>
        <p:nvSpPr>
          <p:cNvPr id="104" name="Google Shape;104;p13"/>
          <p:cNvSpPr txBox="1"/>
          <p:nvPr/>
        </p:nvSpPr>
        <p:spPr>
          <a:xfrm>
            <a:off x="620712" y="5318125"/>
            <a:ext cx="9448800" cy="2463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chemeClr val="lt1"/>
              </a:buClr>
              <a:buSzPts val="1600"/>
              <a:buFont typeface="Arial"/>
              <a:buNone/>
            </a:pPr>
            <a:r>
              <a:rPr b="1" lang="en-US" sz="1600">
                <a:solidFill>
                  <a:schemeClr val="lt1"/>
                </a:solidFill>
              </a:rPr>
              <a:t>Tổng quan</a:t>
            </a:r>
            <a:endParaRPr/>
          </a:p>
        </p:txBody>
      </p:sp>
      <p:sp>
        <p:nvSpPr>
          <p:cNvPr id="105" name="Google Shape;105;p13"/>
          <p:cNvSpPr txBox="1"/>
          <p:nvPr/>
        </p:nvSpPr>
        <p:spPr>
          <a:xfrm>
            <a:off x="2089150" y="2720975"/>
            <a:ext cx="1524000" cy="276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98195"/>
              </a:buClr>
              <a:buSzPts val="1200"/>
              <a:buFont typeface="Tahoma"/>
              <a:buNone/>
            </a:pPr>
            <a:r>
              <a:rPr b="1" lang="en-US" sz="1200">
                <a:solidFill>
                  <a:srgbClr val="098195"/>
                </a:solidFill>
                <a:latin typeface="Tahoma"/>
                <a:ea typeface="Tahoma"/>
                <a:cs typeface="Tahoma"/>
                <a:sym typeface="Tahoma"/>
              </a:rPr>
              <a:t>Mục tiêu</a:t>
            </a:r>
            <a:endParaRPr/>
          </a:p>
        </p:txBody>
      </p:sp>
      <p:sp>
        <p:nvSpPr>
          <p:cNvPr id="106" name="Google Shape;106;p13"/>
          <p:cNvSpPr txBox="1"/>
          <p:nvPr/>
        </p:nvSpPr>
        <p:spPr>
          <a:xfrm>
            <a:off x="7051675" y="2720975"/>
            <a:ext cx="1524000" cy="276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98195"/>
              </a:buClr>
              <a:buSzPts val="1200"/>
              <a:buFont typeface="Tahoma"/>
              <a:buNone/>
            </a:pPr>
            <a:r>
              <a:rPr b="1" lang="en-US" sz="1200">
                <a:solidFill>
                  <a:srgbClr val="098195"/>
                </a:solidFill>
                <a:latin typeface="Tahoma"/>
                <a:ea typeface="Tahoma"/>
                <a:cs typeface="Tahoma"/>
                <a:sym typeface="Tahoma"/>
              </a:rPr>
              <a:t>Lý do chọn đề tài</a:t>
            </a:r>
            <a:endParaRPr/>
          </a:p>
        </p:txBody>
      </p:sp>
      <p:sp>
        <p:nvSpPr>
          <p:cNvPr id="107" name="Google Shape;107;p13"/>
          <p:cNvSpPr txBox="1"/>
          <p:nvPr/>
        </p:nvSpPr>
        <p:spPr>
          <a:xfrm>
            <a:off x="4125900" y="1364612"/>
            <a:ext cx="20574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600"/>
              <a:buFont typeface="Arial"/>
              <a:buNone/>
            </a:pPr>
            <a:r>
              <a:rPr b="1" lang="en-US" sz="1600">
                <a:solidFill>
                  <a:schemeClr val="lt1"/>
                </a:solidFill>
              </a:rPr>
              <a:t>Trương Văn Khải</a:t>
            </a:r>
            <a:r>
              <a:rPr b="1" baseline="30000" i="0" lang="en-US" sz="1600" u="none">
                <a:solidFill>
                  <a:schemeClr val="lt1"/>
                </a:solidFill>
                <a:latin typeface="Arial"/>
                <a:ea typeface="Arial"/>
                <a:cs typeface="Arial"/>
                <a:sym typeface="Arial"/>
              </a:rPr>
              <a:t>1,</a:t>
            </a:r>
            <a:r>
              <a:rPr b="1" baseline="30000" lang="en-US" sz="1600">
                <a:solidFill>
                  <a:schemeClr val="lt1"/>
                </a:solidFill>
              </a:rPr>
              <a:t>2</a:t>
            </a:r>
            <a:r>
              <a:rPr b="1" i="0" lang="en-US" sz="1600" u="none">
                <a:solidFill>
                  <a:schemeClr val="lt1"/>
                </a:solidFill>
                <a:latin typeface="Arial"/>
                <a:ea typeface="Arial"/>
                <a:cs typeface="Arial"/>
                <a:sym typeface="Arial"/>
              </a:rPr>
              <a:t> </a:t>
            </a:r>
            <a:endParaRPr/>
          </a:p>
        </p:txBody>
      </p:sp>
      <p:sp>
        <p:nvSpPr>
          <p:cNvPr id="108" name="Google Shape;108;p13"/>
          <p:cNvSpPr txBox="1"/>
          <p:nvPr/>
        </p:nvSpPr>
        <p:spPr>
          <a:xfrm>
            <a:off x="2089162" y="1782537"/>
            <a:ext cx="2895600" cy="246300"/>
          </a:xfrm>
          <a:prstGeom prst="rect">
            <a:avLst/>
          </a:prstGeom>
          <a:noFill/>
          <a:ln>
            <a:noFill/>
          </a:ln>
        </p:spPr>
        <p:txBody>
          <a:bodyPr anchorCtr="1" anchor="t" bIns="0" lIns="0" spcFirstLastPara="1" rIns="0" wrap="square" tIns="0">
            <a:spAutoFit/>
          </a:bodyPr>
          <a:lstStyle/>
          <a:p>
            <a:pPr indent="-342900" lvl="0" marL="342900" marR="0" rtl="0" algn="ctr">
              <a:lnSpc>
                <a:spcPct val="105000"/>
              </a:lnSpc>
              <a:spcBef>
                <a:spcPts val="0"/>
              </a:spcBef>
              <a:spcAft>
                <a:spcPts val="0"/>
              </a:spcAft>
              <a:buClr>
                <a:schemeClr val="lt1"/>
              </a:buClr>
              <a:buSzPts val="1200"/>
              <a:buFont typeface="Arial"/>
              <a:buNone/>
            </a:pPr>
            <a:r>
              <a:rPr b="0" i="0" lang="en-US" sz="1200" u="none">
                <a:solidFill>
                  <a:schemeClr val="lt1"/>
                </a:solidFill>
                <a:latin typeface="Arial"/>
                <a:ea typeface="Arial"/>
                <a:cs typeface="Arial"/>
                <a:sym typeface="Arial"/>
              </a:rPr>
              <a:t> </a:t>
            </a:r>
            <a:r>
              <a:rPr b="1" baseline="30000" i="0" lang="en-US" sz="1600" u="none">
                <a:solidFill>
                  <a:schemeClr val="lt1"/>
                </a:solidFill>
                <a:latin typeface="Arial"/>
                <a:ea typeface="Arial"/>
                <a:cs typeface="Arial"/>
                <a:sym typeface="Arial"/>
              </a:rPr>
              <a:t>1</a:t>
            </a:r>
            <a:r>
              <a:rPr b="1" baseline="30000" i="0" lang="en-US" sz="1200" u="none">
                <a:solidFill>
                  <a:schemeClr val="lt1"/>
                </a:solidFill>
                <a:latin typeface="Arial"/>
                <a:ea typeface="Arial"/>
                <a:cs typeface="Arial"/>
                <a:sym typeface="Arial"/>
              </a:rPr>
              <a:t> </a:t>
            </a:r>
            <a:r>
              <a:rPr lang="en-US" sz="1200">
                <a:solidFill>
                  <a:schemeClr val="lt1"/>
                </a:solidFill>
              </a:rPr>
              <a:t>21520274@gm.uit.edu.vn</a:t>
            </a:r>
            <a:endParaRPr/>
          </a:p>
        </p:txBody>
      </p:sp>
      <p:sp>
        <p:nvSpPr>
          <p:cNvPr id="109" name="Google Shape;109;p13"/>
          <p:cNvSpPr txBox="1"/>
          <p:nvPr/>
        </p:nvSpPr>
        <p:spPr>
          <a:xfrm>
            <a:off x="6067425" y="1734687"/>
            <a:ext cx="3962400" cy="443400"/>
          </a:xfrm>
          <a:prstGeom prst="rect">
            <a:avLst/>
          </a:prstGeom>
          <a:noFill/>
          <a:ln>
            <a:noFill/>
          </a:ln>
        </p:spPr>
        <p:txBody>
          <a:bodyPr anchorCtr="1" anchor="t" bIns="0" lIns="0" spcFirstLastPara="1" rIns="0" wrap="square" tIns="0">
            <a:spAutoFit/>
          </a:bodyPr>
          <a:lstStyle/>
          <a:p>
            <a:pPr indent="-342900" lvl="0" marL="342900" marR="0" rtl="0" algn="ctr">
              <a:lnSpc>
                <a:spcPct val="105000"/>
              </a:lnSpc>
              <a:spcBef>
                <a:spcPts val="0"/>
              </a:spcBef>
              <a:spcAft>
                <a:spcPts val="0"/>
              </a:spcAft>
              <a:buClr>
                <a:schemeClr val="lt1"/>
              </a:buClr>
              <a:buSzPts val="1600"/>
              <a:buFont typeface="Arial"/>
              <a:buNone/>
            </a:pPr>
            <a:r>
              <a:rPr b="1" baseline="30000" i="0" lang="en-US" sz="1600" u="none">
                <a:solidFill>
                  <a:schemeClr val="lt1"/>
                </a:solidFill>
                <a:latin typeface="Arial"/>
                <a:ea typeface="Arial"/>
                <a:cs typeface="Arial"/>
                <a:sym typeface="Arial"/>
              </a:rPr>
              <a:t>2 </a:t>
            </a:r>
            <a:r>
              <a:rPr lang="en-US" sz="1200">
                <a:solidFill>
                  <a:schemeClr val="lt1"/>
                </a:solidFill>
              </a:rPr>
              <a:t>Trường Đại Học Công Nghệ Thông Tin, Đại Học Quốc Gia Thành Phố Hồ Minh</a:t>
            </a:r>
            <a:endParaRPr/>
          </a:p>
        </p:txBody>
      </p:sp>
      <p:sp>
        <p:nvSpPr>
          <p:cNvPr id="110" name="Google Shape;110;p13"/>
          <p:cNvSpPr txBox="1"/>
          <p:nvPr/>
        </p:nvSpPr>
        <p:spPr>
          <a:xfrm>
            <a:off x="1319212" y="14324012"/>
            <a:ext cx="8904300" cy="394800"/>
          </a:xfrm>
          <a:prstGeom prst="rect">
            <a:avLst/>
          </a:prstGeom>
          <a:noFill/>
          <a:ln>
            <a:noFill/>
          </a:ln>
        </p:spPr>
        <p:txBody>
          <a:bodyPr anchorCtr="0" anchor="t" bIns="0" lIns="0" spcFirstLastPara="1" rIns="0" wrap="square" tIns="0">
            <a:spAutoFit/>
          </a:bodyPr>
          <a:lstStyle/>
          <a:p>
            <a:pPr indent="0" lvl="0" marL="0" marR="0" rtl="0" algn="just">
              <a:lnSpc>
                <a:spcPct val="105000"/>
              </a:lnSpc>
              <a:spcBef>
                <a:spcPts val="0"/>
              </a:spcBef>
              <a:spcAft>
                <a:spcPts val="0"/>
              </a:spcAft>
              <a:buClr>
                <a:schemeClr val="lt1"/>
              </a:buClr>
              <a:buSzPts val="1300"/>
              <a:buFont typeface="Arial"/>
              <a:buNone/>
            </a:pPr>
            <a:r>
              <a:rPr b="1" i="0" lang="en-US" sz="1300" u="none">
                <a:solidFill>
                  <a:schemeClr val="lt1"/>
                </a:solidFill>
                <a:latin typeface="Arial"/>
                <a:ea typeface="Arial"/>
                <a:cs typeface="Arial"/>
                <a:sym typeface="Arial"/>
              </a:rPr>
              <a:t>	</a:t>
            </a:r>
            <a:r>
              <a:rPr b="1" lang="en-US" sz="1300">
                <a:solidFill>
                  <a:schemeClr val="lt1"/>
                </a:solidFill>
              </a:rPr>
              <a:t>Trương Văn Khải </a:t>
            </a:r>
            <a:r>
              <a:rPr b="1" i="0" lang="en-US" sz="1300" u="none">
                <a:solidFill>
                  <a:schemeClr val="lt1"/>
                </a:solidFill>
                <a:latin typeface="Times"/>
                <a:ea typeface="Times"/>
                <a:cs typeface="Times"/>
                <a:sym typeface="Times"/>
              </a:rPr>
              <a:t>–</a:t>
            </a:r>
            <a:r>
              <a:rPr b="1" i="0" lang="en-US" sz="1300" u="none">
                <a:solidFill>
                  <a:schemeClr val="lt1"/>
                </a:solidFill>
                <a:latin typeface="Arial"/>
                <a:ea typeface="Arial"/>
                <a:cs typeface="Arial"/>
                <a:sym typeface="Arial"/>
              </a:rPr>
              <a:t> Trường Đại học </a:t>
            </a:r>
            <a:r>
              <a:rPr b="1" lang="en-US" sz="1300">
                <a:solidFill>
                  <a:schemeClr val="lt1"/>
                </a:solidFill>
              </a:rPr>
              <a:t>Công Nghệ Thông Tin</a:t>
            </a:r>
            <a:endParaRPr/>
          </a:p>
          <a:p>
            <a:pPr indent="0" lvl="0" marL="0" marR="0" rtl="0" algn="just">
              <a:lnSpc>
                <a:spcPct val="105000"/>
              </a:lnSpc>
              <a:spcBef>
                <a:spcPts val="0"/>
              </a:spcBef>
              <a:spcAft>
                <a:spcPts val="0"/>
              </a:spcAft>
              <a:buClr>
                <a:schemeClr val="lt1"/>
              </a:buClr>
              <a:buSzPts val="1200"/>
              <a:buFont typeface="Arial"/>
              <a:buNone/>
            </a:pPr>
            <a:r>
              <a:rPr b="1" i="0" lang="en-US" sz="1200" u="none">
                <a:solidFill>
                  <a:schemeClr val="lt1"/>
                </a:solidFill>
                <a:latin typeface="Arial"/>
                <a:ea typeface="Arial"/>
                <a:cs typeface="Arial"/>
                <a:sym typeface="Arial"/>
              </a:rPr>
              <a:t>	TEL : </a:t>
            </a:r>
            <a:r>
              <a:rPr b="1" lang="en-US" sz="1200">
                <a:solidFill>
                  <a:schemeClr val="lt1"/>
                </a:solidFill>
              </a:rPr>
              <a:t>0383595245</a:t>
            </a:r>
            <a:r>
              <a:rPr b="1" i="0" lang="en-US" sz="1200" u="none">
                <a:solidFill>
                  <a:schemeClr val="lt1"/>
                </a:solidFill>
                <a:latin typeface="Arial"/>
                <a:ea typeface="Arial"/>
                <a:cs typeface="Arial"/>
                <a:sym typeface="Arial"/>
              </a:rPr>
              <a:t>	     Email : </a:t>
            </a:r>
            <a:r>
              <a:rPr b="1" lang="en-US" sz="1200">
                <a:solidFill>
                  <a:schemeClr val="lt1"/>
                </a:solidFill>
              </a:rPr>
              <a:t>21520274@gm.uit.edu.vn</a:t>
            </a:r>
            <a:endParaRPr/>
          </a:p>
        </p:txBody>
      </p:sp>
      <p:sp>
        <p:nvSpPr>
          <p:cNvPr id="111" name="Google Shape;111;p13"/>
          <p:cNvSpPr txBox="1"/>
          <p:nvPr/>
        </p:nvSpPr>
        <p:spPr>
          <a:xfrm>
            <a:off x="620712" y="9164637"/>
            <a:ext cx="3352800" cy="2862900"/>
          </a:xfrm>
          <a:prstGeom prst="rect">
            <a:avLst/>
          </a:prstGeom>
          <a:noFill/>
          <a:ln>
            <a:noFill/>
          </a:ln>
        </p:spPr>
        <p:txBody>
          <a:bodyPr anchorCtr="0" anchor="t" bIns="45700" lIns="91425" spcFirstLastPara="1" rIns="91425" wrap="square" tIns="45700">
            <a:spAutoFit/>
          </a:bodyPr>
          <a:lstStyle/>
          <a:p>
            <a:pPr indent="-228600" lvl="0" marL="228600" marR="0" rtl="0" algn="just">
              <a:lnSpc>
                <a:spcPct val="100000"/>
              </a:lnSpc>
              <a:spcBef>
                <a:spcPts val="0"/>
              </a:spcBef>
              <a:spcAft>
                <a:spcPts val="0"/>
              </a:spcAft>
              <a:buClr>
                <a:schemeClr val="dk1"/>
              </a:buClr>
              <a:buSzPts val="1200"/>
              <a:buFont typeface="Tahoma"/>
              <a:buChar char="•"/>
            </a:pPr>
            <a:r>
              <a:rPr lang="en-US" sz="1200">
                <a:solidFill>
                  <a:schemeClr val="dk1"/>
                </a:solidFill>
                <a:latin typeface="Tahoma"/>
                <a:ea typeface="Tahoma"/>
                <a:cs typeface="Tahoma"/>
                <a:sym typeface="Tahoma"/>
              </a:rPr>
              <a:t>Dựa trên các mô-đun mạng kim tự tháp để rút trích đặc trưng ảnh đầu vào, sau đó đưa kết quả vào mô-đun ASF để để tạo ra hai ma trận (ma trận xác suất và ma trận ngưỡng) làm đầu vào cho hàm nhị phân DB có thể khả vi được để học có giám sát quá </a:t>
            </a:r>
            <a:r>
              <a:rPr lang="en-US" sz="1200">
                <a:solidFill>
                  <a:schemeClr val="dk1"/>
                </a:solidFill>
                <a:latin typeface="Tahoma"/>
                <a:ea typeface="Tahoma"/>
                <a:cs typeface="Tahoma"/>
                <a:sym typeface="Tahoma"/>
              </a:rPr>
              <a:t>trình</a:t>
            </a:r>
            <a:r>
              <a:rPr lang="en-US" sz="1200">
                <a:solidFill>
                  <a:schemeClr val="dk1"/>
                </a:solidFill>
                <a:latin typeface="Tahoma"/>
                <a:ea typeface="Tahoma"/>
                <a:cs typeface="Tahoma"/>
                <a:sym typeface="Tahoma"/>
              </a:rPr>
              <a:t> Phát hiện văn bản. Cuối cùng thu được một ma trận dung hợp và sử dụng thuật toán Vatti </a:t>
            </a:r>
            <a:r>
              <a:rPr lang="en-US" sz="1200">
                <a:solidFill>
                  <a:schemeClr val="dk1"/>
                </a:solidFill>
                <a:latin typeface="Tahoma"/>
                <a:ea typeface="Tahoma"/>
                <a:cs typeface="Tahoma"/>
                <a:sym typeface="Tahoma"/>
              </a:rPr>
              <a:t>Clipping</a:t>
            </a:r>
            <a:r>
              <a:rPr lang="en-US" sz="1200">
                <a:solidFill>
                  <a:schemeClr val="dk1"/>
                </a:solidFill>
                <a:latin typeface="Tahoma"/>
                <a:ea typeface="Tahoma"/>
                <a:cs typeface="Tahoma"/>
                <a:sym typeface="Tahoma"/>
              </a:rPr>
              <a:t> để tái tạo các vùng văn bản có trong ảnh.</a:t>
            </a:r>
            <a:endParaRPr sz="1200">
              <a:solidFill>
                <a:schemeClr val="dk1"/>
              </a:solidFill>
              <a:latin typeface="Tahoma"/>
              <a:ea typeface="Tahoma"/>
              <a:cs typeface="Tahoma"/>
              <a:sym typeface="Tahoma"/>
            </a:endParaRPr>
          </a:p>
          <a:p>
            <a:pPr indent="-228600" lvl="0" marL="228600" marR="0" rtl="0" algn="just">
              <a:lnSpc>
                <a:spcPct val="100000"/>
              </a:lnSpc>
              <a:spcBef>
                <a:spcPts val="0"/>
              </a:spcBef>
              <a:spcAft>
                <a:spcPts val="0"/>
              </a:spcAft>
              <a:buClr>
                <a:schemeClr val="dk1"/>
              </a:buClr>
              <a:buSzPts val="1200"/>
              <a:buFont typeface="Tahoma"/>
              <a:buChar char="•"/>
            </a:pPr>
            <a:r>
              <a:rPr lang="en-US" sz="1200">
                <a:solidFill>
                  <a:schemeClr val="dk1"/>
                </a:solidFill>
                <a:latin typeface="Tahoma"/>
                <a:ea typeface="Tahoma"/>
                <a:cs typeface="Tahoma"/>
                <a:sym typeface="Tahoma"/>
              </a:rPr>
              <a:t>Các polygons được mô hình dự đoán sẽ được lọc qua một ngưỡng để tìm ra polygons đúng nhất, ngưỡng này sẽ được tùy chọn bằng thuật toán Grid Search để phù hợp với các bộ dữ liệu khác nhau.</a:t>
            </a:r>
            <a:endParaRPr sz="1200">
              <a:solidFill>
                <a:schemeClr val="dk1"/>
              </a:solidFill>
              <a:latin typeface="Tahoma"/>
              <a:ea typeface="Tahoma"/>
              <a:cs typeface="Tahoma"/>
              <a:sym typeface="Tahoma"/>
            </a:endParaRPr>
          </a:p>
        </p:txBody>
      </p:sp>
      <p:sp>
        <p:nvSpPr>
          <p:cNvPr id="112" name="Google Shape;112;p13"/>
          <p:cNvSpPr txBox="1"/>
          <p:nvPr/>
        </p:nvSpPr>
        <p:spPr>
          <a:xfrm>
            <a:off x="4202112" y="9158287"/>
            <a:ext cx="2895600" cy="2308800"/>
          </a:xfrm>
          <a:prstGeom prst="rect">
            <a:avLst/>
          </a:prstGeom>
          <a:noFill/>
          <a:ln>
            <a:noFill/>
          </a:ln>
        </p:spPr>
        <p:txBody>
          <a:bodyPr anchorCtr="0" anchor="t" bIns="45700" lIns="91425" spcFirstLastPara="1" rIns="91425" wrap="square" tIns="45700">
            <a:spAutoFit/>
          </a:bodyPr>
          <a:lstStyle/>
          <a:p>
            <a:pPr indent="-114300" lvl="0" marL="114300" marR="0" rtl="0" algn="just">
              <a:lnSpc>
                <a:spcPct val="100000"/>
              </a:lnSpc>
              <a:spcBef>
                <a:spcPts val="0"/>
              </a:spcBef>
              <a:spcAft>
                <a:spcPts val="0"/>
              </a:spcAft>
              <a:buClr>
                <a:schemeClr val="dk1"/>
              </a:buClr>
              <a:buSzPts val="1200"/>
              <a:buFont typeface="Tahoma"/>
              <a:buChar char="•"/>
            </a:pPr>
            <a:r>
              <a:rPr lang="en-US" sz="1200">
                <a:solidFill>
                  <a:schemeClr val="dk1"/>
                </a:solidFill>
                <a:latin typeface="Tahoma"/>
                <a:ea typeface="Tahoma"/>
                <a:cs typeface="Tahoma"/>
                <a:sym typeface="Tahoma"/>
              </a:rPr>
              <a:t>Kiến trúc PARSeq được chia thành 2 khối chính: Vision Transformer được sử dụng làm Encoder, Visio-lingual được sử dụng để làm thành phần chính của khối Decoder.</a:t>
            </a:r>
            <a:endParaRPr sz="1200">
              <a:solidFill>
                <a:schemeClr val="dk1"/>
              </a:solidFill>
              <a:latin typeface="Tahoma"/>
              <a:ea typeface="Tahoma"/>
              <a:cs typeface="Tahoma"/>
              <a:sym typeface="Tahoma"/>
            </a:endParaRPr>
          </a:p>
          <a:p>
            <a:pPr indent="-114300" lvl="0" marL="114300" marR="0" rtl="0" algn="just">
              <a:lnSpc>
                <a:spcPct val="100000"/>
              </a:lnSpc>
              <a:spcBef>
                <a:spcPts val="0"/>
              </a:spcBef>
              <a:spcAft>
                <a:spcPts val="0"/>
              </a:spcAft>
              <a:buClr>
                <a:schemeClr val="dk1"/>
              </a:buClr>
              <a:buSzPts val="1200"/>
              <a:buFont typeface="Tahoma"/>
              <a:buChar char="•"/>
            </a:pPr>
            <a:r>
              <a:rPr lang="en-US" sz="1200">
                <a:solidFill>
                  <a:schemeClr val="dk1"/>
                </a:solidFill>
                <a:latin typeface="Tahoma"/>
                <a:ea typeface="Tahoma"/>
                <a:cs typeface="Tahoma"/>
                <a:sym typeface="Tahoma"/>
              </a:rPr>
              <a:t>Ảnh ban đầu sẽ được đưa vào khối Encoder là ViT được sử dụng nguyên bản để rút trích các đặc trưng, sau đó đưa các ma trận đặc trưng này vào khối Decoder với một số cách thức Decoding đặc biệt để rút ra được từ có trong ảnh.</a:t>
            </a:r>
            <a:endParaRPr sz="1200">
              <a:solidFill>
                <a:schemeClr val="dk1"/>
              </a:solidFill>
              <a:latin typeface="Tahoma"/>
              <a:ea typeface="Tahoma"/>
              <a:cs typeface="Tahoma"/>
              <a:sym typeface="Tahoma"/>
            </a:endParaRPr>
          </a:p>
        </p:txBody>
      </p:sp>
      <p:sp>
        <p:nvSpPr>
          <p:cNvPr id="113" name="Google Shape;113;p13"/>
          <p:cNvSpPr txBox="1"/>
          <p:nvPr/>
        </p:nvSpPr>
        <p:spPr>
          <a:xfrm>
            <a:off x="544495" y="8850300"/>
            <a:ext cx="31257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B4993"/>
              </a:buClr>
              <a:buSzPts val="1400"/>
              <a:buFont typeface="Tahoma"/>
              <a:buNone/>
            </a:pPr>
            <a:r>
              <a:rPr b="1" i="0" lang="en-US" sz="1400" u="none">
                <a:solidFill>
                  <a:srgbClr val="0B4993"/>
                </a:solidFill>
                <a:latin typeface="Tahoma"/>
                <a:ea typeface="Tahoma"/>
                <a:cs typeface="Tahoma"/>
                <a:sym typeface="Tahoma"/>
              </a:rPr>
              <a:t>1.  </a:t>
            </a:r>
            <a:r>
              <a:rPr b="1" lang="en-US">
                <a:solidFill>
                  <a:srgbClr val="0B4993"/>
                </a:solidFill>
                <a:latin typeface="Tahoma"/>
                <a:ea typeface="Tahoma"/>
                <a:cs typeface="Tahoma"/>
                <a:sym typeface="Tahoma"/>
              </a:rPr>
              <a:t>Phát hiện văn bản - DBNetpp</a:t>
            </a:r>
            <a:endParaRPr/>
          </a:p>
        </p:txBody>
      </p:sp>
      <p:sp>
        <p:nvSpPr>
          <p:cNvPr id="114" name="Google Shape;114;p13"/>
          <p:cNvSpPr txBox="1"/>
          <p:nvPr/>
        </p:nvSpPr>
        <p:spPr>
          <a:xfrm>
            <a:off x="4125897" y="8850300"/>
            <a:ext cx="32055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B4993"/>
              </a:buClr>
              <a:buSzPts val="1400"/>
              <a:buFont typeface="Tahoma"/>
              <a:buNone/>
            </a:pPr>
            <a:r>
              <a:rPr b="1" i="0" lang="en-US" sz="1400" u="none">
                <a:solidFill>
                  <a:srgbClr val="0B4993"/>
                </a:solidFill>
                <a:latin typeface="Tahoma"/>
                <a:ea typeface="Tahoma"/>
                <a:cs typeface="Tahoma"/>
                <a:sym typeface="Tahoma"/>
              </a:rPr>
              <a:t>2.  </a:t>
            </a:r>
            <a:r>
              <a:rPr b="1" lang="en-US">
                <a:solidFill>
                  <a:srgbClr val="0B4993"/>
                </a:solidFill>
                <a:latin typeface="Tahoma"/>
                <a:ea typeface="Tahoma"/>
                <a:cs typeface="Tahoma"/>
                <a:sym typeface="Tahoma"/>
              </a:rPr>
              <a:t>Nhận diện văn bản - PARSeq</a:t>
            </a:r>
            <a:endParaRPr/>
          </a:p>
        </p:txBody>
      </p:sp>
      <p:sp>
        <p:nvSpPr>
          <p:cNvPr id="115" name="Google Shape;115;p13"/>
          <p:cNvSpPr txBox="1"/>
          <p:nvPr/>
        </p:nvSpPr>
        <p:spPr>
          <a:xfrm>
            <a:off x="5649912" y="3082925"/>
            <a:ext cx="4267200" cy="1015800"/>
          </a:xfrm>
          <a:prstGeom prst="rect">
            <a:avLst/>
          </a:prstGeom>
          <a:noFill/>
          <a:ln>
            <a:noFill/>
          </a:ln>
        </p:spPr>
        <p:txBody>
          <a:bodyPr anchorCtr="0" anchor="t" bIns="45700" lIns="91425" spcFirstLastPara="1" rIns="91425" wrap="square" tIns="45700">
            <a:spAutoFit/>
          </a:bodyPr>
          <a:lstStyle/>
          <a:p>
            <a:pPr indent="-171450" lvl="0" marL="171450" marR="0" rtl="0" algn="just">
              <a:lnSpc>
                <a:spcPct val="100000"/>
              </a:lnSpc>
              <a:spcBef>
                <a:spcPts val="0"/>
              </a:spcBef>
              <a:spcAft>
                <a:spcPts val="0"/>
              </a:spcAft>
              <a:buClr>
                <a:schemeClr val="dk1"/>
              </a:buClr>
              <a:buSzPts val="1200"/>
              <a:buFont typeface="Tahoma"/>
              <a:buChar char="•"/>
            </a:pPr>
            <a:r>
              <a:rPr lang="en-US" sz="1200">
                <a:solidFill>
                  <a:schemeClr val="dk1"/>
                </a:solidFill>
                <a:latin typeface="Tahoma"/>
                <a:ea typeface="Tahoma"/>
                <a:cs typeface="Tahoma"/>
                <a:sym typeface="Tahoma"/>
              </a:rPr>
              <a:t>Ảnh là một dạng thông tin lưu trữ mạnh mẽ nhất, đặc </a:t>
            </a:r>
            <a:r>
              <a:rPr lang="en-US" sz="1200">
                <a:solidFill>
                  <a:schemeClr val="dk1"/>
                </a:solidFill>
                <a:latin typeface="Tahoma"/>
                <a:ea typeface="Tahoma"/>
                <a:cs typeface="Tahoma"/>
                <a:sym typeface="Tahoma"/>
              </a:rPr>
              <a:t>biệt</a:t>
            </a:r>
            <a:r>
              <a:rPr lang="en-US" sz="1200">
                <a:solidFill>
                  <a:schemeClr val="dk1"/>
                </a:solidFill>
                <a:latin typeface="Tahoma"/>
                <a:ea typeface="Tahoma"/>
                <a:cs typeface="Tahoma"/>
                <a:sym typeface="Tahoma"/>
              </a:rPr>
              <a:t> là ảnh có chứa văn bản. Để có thể truy xuất các trường văn bản có trong ảnh hiệu quả và tự động, tôi đặc biệt quan tâm đến các mô hình Phát hiện và Nhận diện văn bản từ ảnh.</a:t>
            </a:r>
            <a:endParaRPr/>
          </a:p>
        </p:txBody>
      </p:sp>
      <p:sp>
        <p:nvSpPr>
          <p:cNvPr id="116" name="Google Shape;116;p13"/>
          <p:cNvSpPr txBox="1"/>
          <p:nvPr/>
        </p:nvSpPr>
        <p:spPr>
          <a:xfrm>
            <a:off x="5649912" y="4094675"/>
            <a:ext cx="4267200" cy="831000"/>
          </a:xfrm>
          <a:prstGeom prst="rect">
            <a:avLst/>
          </a:prstGeom>
          <a:noFill/>
          <a:ln>
            <a:noFill/>
          </a:ln>
        </p:spPr>
        <p:txBody>
          <a:bodyPr anchorCtr="0" anchor="t" bIns="45700" lIns="91425" spcFirstLastPara="1" rIns="91425" wrap="square" tIns="45700">
            <a:spAutoFit/>
          </a:bodyPr>
          <a:lstStyle/>
          <a:p>
            <a:pPr indent="-171450" lvl="0" marL="171450" marR="0" rtl="0" algn="just">
              <a:lnSpc>
                <a:spcPct val="100000"/>
              </a:lnSpc>
              <a:spcBef>
                <a:spcPts val="0"/>
              </a:spcBef>
              <a:spcAft>
                <a:spcPts val="0"/>
              </a:spcAft>
              <a:buClr>
                <a:schemeClr val="dk1"/>
              </a:buClr>
              <a:buSzPts val="1200"/>
              <a:buFont typeface="Tahoma"/>
              <a:buChar char="•"/>
            </a:pPr>
            <a:r>
              <a:rPr lang="en-US" sz="1200">
                <a:solidFill>
                  <a:schemeClr val="dk1"/>
                </a:solidFill>
                <a:latin typeface="Tahoma"/>
                <a:ea typeface="Tahoma"/>
                <a:cs typeface="Tahoma"/>
                <a:sym typeface="Tahoma"/>
              </a:rPr>
              <a:t>Đã có nhiều phương pháp tiếp cận cho bài toán này, tuy nhiên vẫn còn rất nhiều hạn chế về độ phức tạp mô hình, tốc độ xử lý thực chậm, độ đa dạng của dữ liệu. Từ đó dẫn đến hiệu suất của mô hình chưa tốt.</a:t>
            </a:r>
            <a:endParaRPr/>
          </a:p>
        </p:txBody>
      </p:sp>
      <p:sp>
        <p:nvSpPr>
          <p:cNvPr id="117" name="Google Shape;117;p13"/>
          <p:cNvSpPr txBox="1"/>
          <p:nvPr/>
        </p:nvSpPr>
        <p:spPr>
          <a:xfrm>
            <a:off x="620712" y="3090862"/>
            <a:ext cx="4267200" cy="461700"/>
          </a:xfrm>
          <a:prstGeom prst="rect">
            <a:avLst/>
          </a:prstGeom>
          <a:noFill/>
          <a:ln>
            <a:noFill/>
          </a:ln>
        </p:spPr>
        <p:txBody>
          <a:bodyPr anchorCtr="0" anchor="t" bIns="45700" lIns="91425" spcFirstLastPara="1" rIns="91425" wrap="square" tIns="45700">
            <a:spAutoFit/>
          </a:bodyPr>
          <a:lstStyle/>
          <a:p>
            <a:pPr indent="0" lvl="0" marL="171450" marR="0" rtl="0" algn="just">
              <a:lnSpc>
                <a:spcPct val="100000"/>
              </a:lnSpc>
              <a:spcBef>
                <a:spcPts val="0"/>
              </a:spcBef>
              <a:spcAft>
                <a:spcPts val="0"/>
              </a:spcAft>
              <a:buClr>
                <a:schemeClr val="dk1"/>
              </a:buClr>
              <a:buSzPts val="1200"/>
              <a:buFont typeface="Tahoma"/>
              <a:buNone/>
            </a:pPr>
            <a:r>
              <a:rPr lang="en-US" sz="1200">
                <a:solidFill>
                  <a:schemeClr val="dk1"/>
                </a:solidFill>
                <a:latin typeface="Tahoma"/>
                <a:ea typeface="Tahoma"/>
                <a:cs typeface="Tahoma"/>
                <a:sym typeface="Tahoma"/>
              </a:rPr>
              <a:t>Tôi đề xuất xử lý bài toán Phát hiện và Nhận diện văn bản trong cảnh với phương pháp tiếp cận hai giai đoạn:</a:t>
            </a:r>
            <a:endParaRPr/>
          </a:p>
        </p:txBody>
      </p:sp>
      <p:sp>
        <p:nvSpPr>
          <p:cNvPr id="118" name="Google Shape;118;p13"/>
          <p:cNvSpPr txBox="1"/>
          <p:nvPr/>
        </p:nvSpPr>
        <p:spPr>
          <a:xfrm>
            <a:off x="887412" y="3707612"/>
            <a:ext cx="4038600" cy="1200600"/>
          </a:xfrm>
          <a:prstGeom prst="rect">
            <a:avLst/>
          </a:prstGeom>
          <a:noFill/>
          <a:ln>
            <a:noFill/>
          </a:ln>
        </p:spPr>
        <p:txBody>
          <a:bodyPr anchorCtr="0" anchor="t" bIns="45700" lIns="91425" spcFirstLastPara="1" rIns="91425" wrap="square" tIns="45700">
            <a:spAutoFit/>
          </a:bodyPr>
          <a:lstStyle/>
          <a:p>
            <a:pPr indent="-171450" lvl="0" marL="171450" marR="0" rtl="0" algn="just">
              <a:lnSpc>
                <a:spcPct val="100000"/>
              </a:lnSpc>
              <a:spcBef>
                <a:spcPts val="0"/>
              </a:spcBef>
              <a:spcAft>
                <a:spcPts val="0"/>
              </a:spcAft>
              <a:buClr>
                <a:schemeClr val="dk1"/>
              </a:buClr>
              <a:buSzPts val="1200"/>
              <a:buFont typeface="Tahoma"/>
              <a:buChar char="•"/>
            </a:pPr>
            <a:r>
              <a:rPr lang="en-US" sz="1200">
                <a:solidFill>
                  <a:schemeClr val="dk1"/>
                </a:solidFill>
                <a:latin typeface="Tahoma"/>
                <a:ea typeface="Tahoma"/>
                <a:cs typeface="Tahoma"/>
                <a:sym typeface="Tahoma"/>
              </a:rPr>
              <a:t>Sử dụng </a:t>
            </a:r>
            <a:r>
              <a:rPr lang="en-US" sz="1200">
                <a:solidFill>
                  <a:srgbClr val="FF0000"/>
                </a:solidFill>
                <a:latin typeface="Tahoma"/>
                <a:ea typeface="Tahoma"/>
                <a:cs typeface="Tahoma"/>
                <a:sym typeface="Tahoma"/>
              </a:rPr>
              <a:t>DBNetpp</a:t>
            </a:r>
            <a:r>
              <a:rPr lang="en-US" sz="1200">
                <a:solidFill>
                  <a:schemeClr val="dk1"/>
                </a:solidFill>
                <a:latin typeface="Tahoma"/>
                <a:ea typeface="Tahoma"/>
                <a:cs typeface="Tahoma"/>
                <a:sym typeface="Tahoma"/>
              </a:rPr>
              <a:t> cho giai đoạn Phát hiện văn bản, </a:t>
            </a:r>
            <a:r>
              <a:rPr lang="en-US" sz="1200">
                <a:solidFill>
                  <a:srgbClr val="FF0000"/>
                </a:solidFill>
                <a:latin typeface="Tahoma"/>
                <a:ea typeface="Tahoma"/>
                <a:cs typeface="Tahoma"/>
                <a:sym typeface="Tahoma"/>
              </a:rPr>
              <a:t>PARSeq</a:t>
            </a:r>
            <a:r>
              <a:rPr lang="en-US" sz="1200">
                <a:solidFill>
                  <a:schemeClr val="dk1"/>
                </a:solidFill>
                <a:latin typeface="Tahoma"/>
                <a:ea typeface="Tahoma"/>
                <a:cs typeface="Tahoma"/>
                <a:sym typeface="Tahoma"/>
              </a:rPr>
              <a:t> cho giai đoạn nhận diện văn bản.</a:t>
            </a:r>
            <a:endParaRPr sz="1200">
              <a:solidFill>
                <a:schemeClr val="dk1"/>
              </a:solidFill>
              <a:latin typeface="Tahoma"/>
              <a:ea typeface="Tahoma"/>
              <a:cs typeface="Tahoma"/>
              <a:sym typeface="Tahoma"/>
            </a:endParaRPr>
          </a:p>
          <a:p>
            <a:pPr indent="-171450" lvl="0" marL="171450" marR="0" rtl="0" algn="just">
              <a:lnSpc>
                <a:spcPct val="100000"/>
              </a:lnSpc>
              <a:spcBef>
                <a:spcPts val="0"/>
              </a:spcBef>
              <a:spcAft>
                <a:spcPts val="0"/>
              </a:spcAft>
              <a:buClr>
                <a:schemeClr val="dk1"/>
              </a:buClr>
              <a:buSzPts val="1200"/>
              <a:buFont typeface="Tahoma"/>
              <a:buChar char="•"/>
            </a:pPr>
            <a:r>
              <a:rPr lang="en-US" sz="1200">
                <a:solidFill>
                  <a:schemeClr val="dk1"/>
                </a:solidFill>
                <a:latin typeface="Tahoma"/>
                <a:ea typeface="Tahoma"/>
                <a:cs typeface="Tahoma"/>
                <a:sym typeface="Tahoma"/>
              </a:rPr>
              <a:t>Đạt được kết quả cao, từ </a:t>
            </a:r>
            <a:r>
              <a:rPr lang="en-US" sz="1200">
                <a:solidFill>
                  <a:srgbClr val="FF0000"/>
                </a:solidFill>
                <a:latin typeface="Tahoma"/>
                <a:ea typeface="Tahoma"/>
                <a:cs typeface="Tahoma"/>
                <a:sym typeface="Tahoma"/>
              </a:rPr>
              <a:t>75% đến 85%</a:t>
            </a:r>
            <a:r>
              <a:rPr lang="en-US" sz="1200">
                <a:solidFill>
                  <a:schemeClr val="dk1"/>
                </a:solidFill>
                <a:latin typeface="Tahoma"/>
                <a:ea typeface="Tahoma"/>
                <a:cs typeface="Tahoma"/>
                <a:sym typeface="Tahoma"/>
              </a:rPr>
              <a:t> với phương pháp đánh giá End2End trên bộ dữ liệu UIT-STR20k.</a:t>
            </a:r>
            <a:endParaRPr sz="1200">
              <a:solidFill>
                <a:schemeClr val="dk1"/>
              </a:solidFill>
              <a:latin typeface="Tahoma"/>
              <a:ea typeface="Tahoma"/>
              <a:cs typeface="Tahoma"/>
              <a:sym typeface="Tahoma"/>
            </a:endParaRPr>
          </a:p>
          <a:p>
            <a:pPr indent="-171450" lvl="0" marL="171450" marR="0" rtl="0" algn="just">
              <a:lnSpc>
                <a:spcPct val="100000"/>
              </a:lnSpc>
              <a:spcBef>
                <a:spcPts val="0"/>
              </a:spcBef>
              <a:spcAft>
                <a:spcPts val="0"/>
              </a:spcAft>
              <a:buClr>
                <a:schemeClr val="dk1"/>
              </a:buClr>
              <a:buSzPts val="1200"/>
              <a:buFont typeface="Tahoma"/>
              <a:buChar char="•"/>
            </a:pPr>
            <a:r>
              <a:rPr lang="en-US" sz="1200">
                <a:solidFill>
                  <a:schemeClr val="dk1"/>
                </a:solidFill>
                <a:latin typeface="Tahoma"/>
                <a:ea typeface="Tahoma"/>
                <a:cs typeface="Tahoma"/>
                <a:sym typeface="Tahoma"/>
              </a:rPr>
              <a:t>Tốc độ dự đoán nhanh (</a:t>
            </a:r>
            <a:r>
              <a:rPr lang="en-US" sz="1200">
                <a:solidFill>
                  <a:srgbClr val="FF0000"/>
                </a:solidFill>
                <a:latin typeface="Tahoma"/>
                <a:ea typeface="Tahoma"/>
                <a:cs typeface="Tahoma"/>
                <a:sym typeface="Tahoma"/>
              </a:rPr>
              <a:t>120 FPS</a:t>
            </a:r>
            <a:r>
              <a:rPr lang="en-US" sz="1200">
                <a:solidFill>
                  <a:schemeClr val="dk1"/>
                </a:solidFill>
                <a:latin typeface="Tahoma"/>
                <a:ea typeface="Tahoma"/>
                <a:cs typeface="Tahoma"/>
                <a:sym typeface="Tahoma"/>
              </a:rPr>
              <a:t>), xử lý được đa dạng loại dữ liệu ảnh đầu vào.</a:t>
            </a:r>
            <a:endParaRPr sz="1200">
              <a:solidFill>
                <a:schemeClr val="dk1"/>
              </a:solidFill>
              <a:latin typeface="Tahoma"/>
              <a:ea typeface="Tahoma"/>
              <a:cs typeface="Tahoma"/>
              <a:sym typeface="Tahoma"/>
            </a:endParaRPr>
          </a:p>
        </p:txBody>
      </p:sp>
      <p:sp>
        <p:nvSpPr>
          <p:cNvPr id="119" name="Google Shape;119;p13"/>
          <p:cNvSpPr txBox="1"/>
          <p:nvPr/>
        </p:nvSpPr>
        <p:spPr>
          <a:xfrm>
            <a:off x="4264337" y="13506100"/>
            <a:ext cx="2908200" cy="215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B4993"/>
              </a:buClr>
              <a:buSzPts val="800"/>
              <a:buFont typeface="Tahoma"/>
              <a:buNone/>
            </a:pPr>
            <a:r>
              <a:rPr b="1" i="1" lang="en-US" sz="800" u="none">
                <a:solidFill>
                  <a:srgbClr val="0B4993"/>
                </a:solidFill>
                <a:latin typeface="Tahoma"/>
                <a:ea typeface="Tahoma"/>
                <a:cs typeface="Tahoma"/>
                <a:sym typeface="Tahoma"/>
              </a:rPr>
              <a:t>Figure </a:t>
            </a:r>
            <a:r>
              <a:rPr b="1" i="1" lang="en-US" sz="800">
                <a:solidFill>
                  <a:srgbClr val="0B4993"/>
                </a:solidFill>
                <a:latin typeface="Tahoma"/>
                <a:ea typeface="Tahoma"/>
                <a:cs typeface="Tahoma"/>
                <a:sym typeface="Tahoma"/>
              </a:rPr>
              <a:t>2</a:t>
            </a:r>
            <a:r>
              <a:rPr b="0" i="0" lang="en-US" sz="800" u="none">
                <a:solidFill>
                  <a:srgbClr val="0B4993"/>
                </a:solidFill>
                <a:latin typeface="Tahoma"/>
                <a:ea typeface="Tahoma"/>
                <a:cs typeface="Tahoma"/>
                <a:sym typeface="Tahoma"/>
              </a:rPr>
              <a:t>. </a:t>
            </a:r>
            <a:r>
              <a:rPr lang="en-US" sz="800">
                <a:solidFill>
                  <a:srgbClr val="0B4993"/>
                </a:solidFill>
                <a:latin typeface="Tahoma"/>
                <a:ea typeface="Tahoma"/>
                <a:cs typeface="Tahoma"/>
                <a:sym typeface="Tahoma"/>
              </a:rPr>
              <a:t>Toàn bộ quá trình Nhận diện văn bản</a:t>
            </a:r>
            <a:r>
              <a:rPr b="0" i="0" lang="en-US" sz="800" u="none">
                <a:solidFill>
                  <a:srgbClr val="0B4993"/>
                </a:solidFill>
                <a:latin typeface="Tahoma"/>
                <a:ea typeface="Tahoma"/>
                <a:cs typeface="Tahoma"/>
                <a:sym typeface="Tahoma"/>
              </a:rPr>
              <a:t>.</a:t>
            </a:r>
            <a:endParaRPr/>
          </a:p>
        </p:txBody>
      </p:sp>
      <p:sp>
        <p:nvSpPr>
          <p:cNvPr id="120" name="Google Shape;120;p13"/>
          <p:cNvSpPr txBox="1"/>
          <p:nvPr/>
        </p:nvSpPr>
        <p:spPr>
          <a:xfrm>
            <a:off x="762112" y="13529175"/>
            <a:ext cx="2908200" cy="215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B4993"/>
              </a:buClr>
              <a:buSzPts val="800"/>
              <a:buFont typeface="Tahoma"/>
              <a:buNone/>
            </a:pPr>
            <a:r>
              <a:rPr b="1" i="1" lang="en-US" sz="800" u="none">
                <a:solidFill>
                  <a:srgbClr val="0B4993"/>
                </a:solidFill>
                <a:latin typeface="Tahoma"/>
                <a:ea typeface="Tahoma"/>
                <a:cs typeface="Tahoma"/>
                <a:sym typeface="Tahoma"/>
              </a:rPr>
              <a:t>Figure </a:t>
            </a:r>
            <a:r>
              <a:rPr b="1" i="1" lang="en-US" sz="800">
                <a:solidFill>
                  <a:srgbClr val="0B4993"/>
                </a:solidFill>
                <a:latin typeface="Tahoma"/>
                <a:ea typeface="Tahoma"/>
                <a:cs typeface="Tahoma"/>
                <a:sym typeface="Tahoma"/>
              </a:rPr>
              <a:t>1</a:t>
            </a:r>
            <a:r>
              <a:rPr b="0" i="0" lang="en-US" sz="800" u="none">
                <a:solidFill>
                  <a:srgbClr val="0B4993"/>
                </a:solidFill>
                <a:latin typeface="Tahoma"/>
                <a:ea typeface="Tahoma"/>
                <a:cs typeface="Tahoma"/>
                <a:sym typeface="Tahoma"/>
              </a:rPr>
              <a:t>. </a:t>
            </a:r>
            <a:r>
              <a:rPr lang="en-US" sz="800">
                <a:solidFill>
                  <a:srgbClr val="0B4993"/>
                </a:solidFill>
                <a:latin typeface="Tahoma"/>
                <a:ea typeface="Tahoma"/>
                <a:cs typeface="Tahoma"/>
                <a:sym typeface="Tahoma"/>
              </a:rPr>
              <a:t>Toàn bộ quá trình Phát hiện văn bản</a:t>
            </a:r>
            <a:r>
              <a:rPr b="0" i="0" lang="en-US" sz="800" u="none">
                <a:solidFill>
                  <a:srgbClr val="0B4993"/>
                </a:solidFill>
                <a:latin typeface="Tahoma"/>
                <a:ea typeface="Tahoma"/>
                <a:cs typeface="Tahoma"/>
                <a:sym typeface="Tahoma"/>
              </a:rPr>
              <a:t>.</a:t>
            </a:r>
            <a:endParaRPr/>
          </a:p>
        </p:txBody>
      </p:sp>
      <p:pic>
        <p:nvPicPr>
          <p:cNvPr id="121" name="Google Shape;121;p13"/>
          <p:cNvPicPr preferRelativeResize="0"/>
          <p:nvPr/>
        </p:nvPicPr>
        <p:blipFill>
          <a:blip r:embed="rId5">
            <a:alphaModFix/>
          </a:blip>
          <a:stretch>
            <a:fillRect/>
          </a:stretch>
        </p:blipFill>
        <p:spPr>
          <a:xfrm>
            <a:off x="506463" y="12063217"/>
            <a:ext cx="3581275" cy="1366670"/>
          </a:xfrm>
          <a:prstGeom prst="rect">
            <a:avLst/>
          </a:prstGeom>
          <a:noFill/>
          <a:ln>
            <a:noFill/>
          </a:ln>
        </p:spPr>
      </p:pic>
      <p:pic>
        <p:nvPicPr>
          <p:cNvPr id="122" name="Google Shape;122;p13"/>
          <p:cNvPicPr preferRelativeResize="0"/>
          <p:nvPr/>
        </p:nvPicPr>
        <p:blipFill>
          <a:blip r:embed="rId6">
            <a:alphaModFix/>
          </a:blip>
          <a:stretch>
            <a:fillRect/>
          </a:stretch>
        </p:blipFill>
        <p:spPr>
          <a:xfrm>
            <a:off x="4155575" y="11903039"/>
            <a:ext cx="3125701" cy="1530486"/>
          </a:xfrm>
          <a:prstGeom prst="rect">
            <a:avLst/>
          </a:prstGeom>
          <a:noFill/>
          <a:ln>
            <a:noFill/>
          </a:ln>
        </p:spPr>
      </p:pic>
      <p:sp>
        <p:nvSpPr>
          <p:cNvPr id="123" name="Google Shape;123;p13"/>
          <p:cNvSpPr txBox="1"/>
          <p:nvPr/>
        </p:nvSpPr>
        <p:spPr>
          <a:xfrm>
            <a:off x="7391497" y="8850300"/>
            <a:ext cx="32055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B4993"/>
              </a:buClr>
              <a:buSzPts val="1400"/>
              <a:buFont typeface="Tahoma"/>
              <a:buNone/>
            </a:pPr>
            <a:r>
              <a:rPr b="1" lang="en-US">
                <a:solidFill>
                  <a:srgbClr val="0B4993"/>
                </a:solidFill>
                <a:latin typeface="Tahoma"/>
                <a:ea typeface="Tahoma"/>
                <a:cs typeface="Tahoma"/>
                <a:sym typeface="Tahoma"/>
              </a:rPr>
              <a:t>3. Kết hợp giai đoạn</a:t>
            </a:r>
            <a:endParaRPr/>
          </a:p>
        </p:txBody>
      </p:sp>
      <p:pic>
        <p:nvPicPr>
          <p:cNvPr id="124" name="Google Shape;124;p13"/>
          <p:cNvPicPr preferRelativeResize="0"/>
          <p:nvPr/>
        </p:nvPicPr>
        <p:blipFill>
          <a:blip r:embed="rId7">
            <a:alphaModFix/>
          </a:blip>
          <a:stretch>
            <a:fillRect/>
          </a:stretch>
        </p:blipFill>
        <p:spPr>
          <a:xfrm>
            <a:off x="1873125" y="5728322"/>
            <a:ext cx="7075259" cy="2475225"/>
          </a:xfrm>
          <a:prstGeom prst="rect">
            <a:avLst/>
          </a:prstGeom>
          <a:noFill/>
          <a:ln>
            <a:noFill/>
          </a:ln>
        </p:spPr>
      </p:pic>
      <p:pic>
        <p:nvPicPr>
          <p:cNvPr id="125" name="Google Shape;125;p13"/>
          <p:cNvPicPr preferRelativeResize="0"/>
          <p:nvPr/>
        </p:nvPicPr>
        <p:blipFill>
          <a:blip r:embed="rId8">
            <a:alphaModFix/>
          </a:blip>
          <a:stretch>
            <a:fillRect/>
          </a:stretch>
        </p:blipFill>
        <p:spPr>
          <a:xfrm>
            <a:off x="7391500" y="9164636"/>
            <a:ext cx="2832000" cy="4556864"/>
          </a:xfrm>
          <a:prstGeom prst="rect">
            <a:avLst/>
          </a:prstGeom>
          <a:noFill/>
          <a:ln>
            <a:noFill/>
          </a:ln>
        </p:spPr>
      </p:pic>
      <p:sp>
        <p:nvSpPr>
          <p:cNvPr id="126" name="Google Shape;126;p13"/>
          <p:cNvSpPr txBox="1"/>
          <p:nvPr/>
        </p:nvSpPr>
        <p:spPr>
          <a:xfrm>
            <a:off x="7353412" y="13809825"/>
            <a:ext cx="2908200" cy="215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B4993"/>
              </a:buClr>
              <a:buSzPts val="800"/>
              <a:buFont typeface="Tahoma"/>
              <a:buNone/>
            </a:pPr>
            <a:r>
              <a:rPr b="1" i="1" lang="en-US" sz="800" u="none">
                <a:solidFill>
                  <a:srgbClr val="0B4993"/>
                </a:solidFill>
                <a:latin typeface="Tahoma"/>
                <a:ea typeface="Tahoma"/>
                <a:cs typeface="Tahoma"/>
                <a:sym typeface="Tahoma"/>
              </a:rPr>
              <a:t>Figure </a:t>
            </a:r>
            <a:r>
              <a:rPr b="1" i="1" lang="en-US" sz="800">
                <a:solidFill>
                  <a:srgbClr val="0B4993"/>
                </a:solidFill>
                <a:latin typeface="Tahoma"/>
                <a:ea typeface="Tahoma"/>
                <a:cs typeface="Tahoma"/>
                <a:sym typeface="Tahoma"/>
              </a:rPr>
              <a:t>3</a:t>
            </a:r>
            <a:r>
              <a:rPr b="0" i="0" lang="en-US" sz="800" u="none">
                <a:solidFill>
                  <a:srgbClr val="0B4993"/>
                </a:solidFill>
                <a:latin typeface="Tahoma"/>
                <a:ea typeface="Tahoma"/>
                <a:cs typeface="Tahoma"/>
                <a:sym typeface="Tahoma"/>
              </a:rPr>
              <a:t>. </a:t>
            </a:r>
            <a:r>
              <a:rPr lang="en-US" sz="800">
                <a:solidFill>
                  <a:srgbClr val="0B4993"/>
                </a:solidFill>
                <a:latin typeface="Tahoma"/>
                <a:ea typeface="Tahoma"/>
                <a:cs typeface="Tahoma"/>
                <a:sym typeface="Tahoma"/>
              </a:rPr>
              <a:t>Toàn bộ </a:t>
            </a:r>
            <a:r>
              <a:rPr lang="en-US" sz="800">
                <a:solidFill>
                  <a:srgbClr val="0B4993"/>
                </a:solidFill>
                <a:latin typeface="Tahoma"/>
                <a:ea typeface="Tahoma"/>
                <a:cs typeface="Tahoma"/>
                <a:sym typeface="Tahoma"/>
              </a:rPr>
              <a:t>quy trình bài toán</a:t>
            </a:r>
            <a:r>
              <a:rPr b="0" i="0" lang="en-US" sz="800" u="none">
                <a:solidFill>
                  <a:srgbClr val="0B4993"/>
                </a:solidFill>
                <a:latin typeface="Tahoma"/>
                <a:ea typeface="Tahoma"/>
                <a:cs typeface="Tahoma"/>
                <a:sym typeface="Tahoma"/>
              </a:rPr>
              <a: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新しいプレゼンテーション">
  <a:themeElements>
    <a:clrScheme name="新しいプレゼンテーショ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