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8889-5DA0-4AA1-82A1-A69E9200D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B8A78-61CC-40A0-8B3D-083E67BFC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61AE0-15A1-485A-8CF6-8E02252B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6FBC-1277-4C95-8680-4B8BE23FA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FB28-4E26-4D42-8C1B-C022A3BC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45F4-E0A6-45E1-9CCF-37256F6A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CC0-E1D0-4070-860D-B5FD7D33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062A-A2F5-4E60-B581-DEE30AB4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9966A-F059-4D44-BA06-C2797F1BF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7E478-DEF2-489E-9390-93C9F6A2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6FBC-1277-4C95-8680-4B8BE23FA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C745-600F-4614-A084-F7FCF91C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AA346-61F5-4FF0-B569-D7EF3A07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CC0-E1D0-4070-860D-B5FD7D33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6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0F1F0-FDB8-4600-BAAB-E53DCAC91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87529-8DB5-4BF1-AF36-229B4D989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781B-2837-4C5F-86CE-A6772E1B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6FBC-1277-4C95-8680-4B8BE23FA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7876B-120A-4D01-960A-A3C688CE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9EC92-1638-4FC4-A373-5422C607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CC0-E1D0-4070-860D-B5FD7D33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1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E969-9106-4B08-8215-B32F16C5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FB66-D7F6-4134-A05B-6023FB05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11518-7EDC-4742-8201-9A332C60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6FBC-1277-4C95-8680-4B8BE23FA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C49AB-1C02-4B01-925C-38DBDED8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E0C5E-71AE-4B44-8625-5A5F3371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CC0-E1D0-4070-860D-B5FD7D33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0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8444-CFD6-4EF0-B187-A47CC2CB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F446D-E417-435C-9953-568574ECC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DA7ED-6849-43FB-9B9D-764D6CCF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6FBC-1277-4C95-8680-4B8BE23FA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A4F5-1775-4D72-A4DE-BBD25EBF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C2355-A2ED-41BC-976D-936754E5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CC0-E1D0-4070-860D-B5FD7D33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571-07CE-4AC4-8247-5F73FBFA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08AEB-7F80-4823-8243-0B2597D3F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F5523-FDF5-4C38-B4B2-D90EA90B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EFB3E-C17D-4506-B82D-4B1BE76D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6FBC-1277-4C95-8680-4B8BE23FA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B6638-B844-4AB1-B419-241E665F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C6ED6-24FF-4BEC-9C6A-90D2EBBF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CC0-E1D0-4070-860D-B5FD7D33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0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FCCD-1BE8-4B5B-A8CA-5F84E19A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BC256-0444-4B38-8EA2-E1F76D6E7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549BD-B03F-45A5-9DD3-E8B1D77C0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01A74-F933-4DF3-B237-22E0B2129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8E08E-E93E-4882-B056-3878E50C4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0BBF4-8C29-4CDF-80C4-63451EF4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6FBC-1277-4C95-8680-4B8BE23FA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3BA8C9-9E3D-4D10-8CA7-7BBE7D9F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8C95E-31EB-47AC-BC10-85339E3B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CC0-E1D0-4070-860D-B5FD7D33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0BB3-E184-4BD4-9FE1-9CB4624B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81092-256F-4154-ABDE-6576FD6A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6FBC-1277-4C95-8680-4B8BE23FA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C276A-0695-46C9-85E7-5519BA38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C5317-0EBC-43EB-B017-99A96156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CC0-E1D0-4070-860D-B5FD7D33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341FC-59A4-4A1C-998C-95CD18B0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6FBC-1277-4C95-8680-4B8BE23FA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D90E3-C0B8-4D64-943E-8AE8B432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5BDC6-B65E-4EFD-A51A-907EB85B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CC0-E1D0-4070-860D-B5FD7D33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3331-B53F-44EF-8C39-78F4F25D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66C5-A822-45E6-9A7B-7D98DCCF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DC9AF-884B-4671-9574-287A8687F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FF8BD-D84D-40CA-BE54-2CE8A1BD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6FBC-1277-4C95-8680-4B8BE23FA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E0C6F-D08E-4252-969A-530964A6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CD0A8-8021-4BEA-91EB-069B3B3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CC0-E1D0-4070-860D-B5FD7D33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1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C5F8-B6E6-4B07-B02E-CFF0C852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F28CB-B564-4301-8FE6-49B012137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9C172-5906-4201-9232-B72F0BC0E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08D3F-26E0-4010-8EAD-56B6A8C5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6FBC-1277-4C95-8680-4B8BE23FA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05652-D7BE-4840-8CE6-0661C6ED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A78A-25C7-4210-AD84-C3176295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CC0-E1D0-4070-860D-B5FD7D33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3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41482-329A-4A77-AAA1-2E6EF328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BBC75-5B3B-4128-81CA-771A2EEE5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4558-7998-4E6E-88E4-E459F09BD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F6FBC-1277-4C95-8680-4B8BE23FA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9F457-37C8-434E-AE57-31BFC75FA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7D8D6-4DEA-4C79-B8E5-CFAAF8326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1ACC0-E1D0-4070-860D-B5FD7D33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2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FA7-A342-4835-814A-B3270DB53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03188"/>
            <a:ext cx="3514725" cy="1077912"/>
          </a:xfrm>
        </p:spPr>
        <p:txBody>
          <a:bodyPr/>
          <a:lstStyle/>
          <a:p>
            <a:r>
              <a:rPr lang="en-US"/>
              <a:t>Bài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6C7C5-DA49-4E2C-B807-91F7C2317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625" y="933451"/>
            <a:ext cx="10382250" cy="546735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9AC47-7058-4827-B454-822595F0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028700"/>
            <a:ext cx="7048500" cy="5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6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9B6E-11D7-4B4E-8478-595E53CD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350"/>
          </a:xfrm>
        </p:spPr>
        <p:txBody>
          <a:bodyPr/>
          <a:lstStyle/>
          <a:p>
            <a:r>
              <a:rPr lang="en-US"/>
              <a:t>Lược đồ 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3734F4-A7F2-49DF-B062-242EF0A00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3C7B4-2897-494A-BC8D-B52A943C5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4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0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1A7B-A351-487E-88FD-9C177F20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đoạn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3076-F088-4752-B6D2-2F2CE250F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3886200"/>
          </a:xfrm>
        </p:spPr>
        <p:txBody>
          <a:bodyPr>
            <a:normAutofit lnSpcReduction="10000"/>
          </a:bodyPr>
          <a:lstStyle/>
          <a:p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RBTV Miền giá trị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RB1: Số xe &gt; 0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RB2: Số chỗ ngồi &gt; 0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RBTV Liên bộ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RB3: Mỗi xe có số xe là duy nhất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RB4: Mỗi tài xế có mã số tài xế là duy nhất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RB5: Mỗi chi nhánh có mã CN là duy nhất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RB6: Mỗi thành phố có một mã TP là duy nhất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RB7: Mỗi trạm có 1 mã trạm duy nhất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RB8: Mỗi tuyến xe có 1 mã tuyến duy nhất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RBTV Liên thuộc tính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RB9: Số chỗ ngồi không được lớn hơn số chỗ quy định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 RBTV Khoá ngoại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RB10: Mối số xe phải được phân công cho một tài xế</a:t>
            </a:r>
            <a:b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RB11: Mỗi tài xế phải đươc phân công vào chi nhánh nhất định</a:t>
            </a:r>
            <a:r>
              <a:rPr lang="vi-VN"/>
              <a:t> </a:t>
            </a:r>
            <a:br>
              <a:rPr lang="vi-V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AB4D-F674-4C52-A4CE-53ECFC25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đoạn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EDFF-70CF-429A-A248-71B817772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3248025"/>
          </a:xfrm>
        </p:spPr>
        <p:txBody>
          <a:bodyPr>
            <a:noAutofit/>
          </a:bodyPr>
          <a:lstStyle/>
          <a:p>
            <a:r>
              <a:rPr lang="vi-V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RB12: Mỗi chi nhánh phải nằm trong một thành phố nhất định</a:t>
            </a:r>
            <a:br>
              <a:rPr lang="vi-V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5. RBTV Liên bộ - Liên quan hệ</a:t>
            </a:r>
            <a:br>
              <a:rPr lang="vi-V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RB13: Mỗi tài xế phải có ít nhất một lần phụ trách xe</a:t>
            </a:r>
            <a:br>
              <a:rPr lang="vi-V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6. RBTV Liên thuộc tính – Liên quan hệ</a:t>
            </a:r>
            <a:br>
              <a:rPr lang="vi-V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RB14:Mỗi tài xế phải thuộc một chi nhánh và phải ở đúng thành phố có chi</a:t>
            </a:r>
            <a:br>
              <a:rPr lang="vi-V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nhánh đó</a:t>
            </a:r>
            <a:br>
              <a:rPr lang="vi-V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7. RBTV Do thuộc tính tổng hợp</a:t>
            </a:r>
            <a:br>
              <a:rPr lang="vi-V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RB15: Tổng số tài xế có trong chi nhánh phải bằng số xe có trong chi nhánh</a:t>
            </a:r>
            <a:br>
              <a:rPr lang="vi-V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đó</a:t>
            </a:r>
            <a:br>
              <a:rPr lang="vi-V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vi-V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RB16: Mỗi tài xế không được phân công quản lý quá nhiều xe cùng lúc</a:t>
            </a:r>
            <a:r>
              <a:rPr lang="vi-VN" sz="2000"/>
              <a:t> </a:t>
            </a:r>
            <a:br>
              <a:rPr lang="vi-VN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0149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Bài 2</vt:lpstr>
      <vt:lpstr>Lược đồ ER</vt:lpstr>
      <vt:lpstr>Công đoạn 5</vt:lpstr>
      <vt:lpstr>Công đoạn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</dc:title>
  <dc:creator>Mai Văn Lâm</dc:creator>
  <cp:lastModifiedBy>Mai Văn Lâm</cp:lastModifiedBy>
  <cp:revision>1</cp:revision>
  <dcterms:created xsi:type="dcterms:W3CDTF">2022-04-24T03:53:20Z</dcterms:created>
  <dcterms:modified xsi:type="dcterms:W3CDTF">2022-04-24T03:53:47Z</dcterms:modified>
</cp:coreProperties>
</file>