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E41CB-2E26-4621-84AA-1383A35EB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0F5E7-E37B-4646-ABFC-69FA20DE9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B55DC-2113-4C7A-BBBC-2D978482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F2F0-E5D2-4398-91CF-9FB520DA9BBB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12E45-D89A-4727-A36B-5BF97DCE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38258-3C9C-4BAA-8A68-F5AE2070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A631-A24A-41FD-AD48-AE3D570E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3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F539-1898-48F5-8EA4-BB7FFACF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D7A14-D663-4A77-9DAB-3838FDE78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F8A15-1E8E-476A-B5B5-EFCC0578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F2F0-E5D2-4398-91CF-9FB520DA9BBB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5618A-F96F-4103-9186-297FDD75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9DB4-D9FE-41DF-8CCB-5080C617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A631-A24A-41FD-AD48-AE3D570E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3A0FE3-DE0E-4F69-A8A4-499E27AFC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79360-0BD3-401B-BC00-D5DAD6A29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E8DDD-1E58-4641-84ED-7191471C3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F2F0-E5D2-4398-91CF-9FB520DA9BBB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4A1F5-8D23-48CB-95A7-D8A3EA9F3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3915A-5D12-4212-AE7D-BBA2D978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A631-A24A-41FD-AD48-AE3D570E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8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6811-EB8F-4155-95D1-D0C1E5DB9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1ED93-8587-4043-94D3-50892E622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5A877-3B17-47C1-84B8-4C0B1FF7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F2F0-E5D2-4398-91CF-9FB520DA9BBB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9113B-312F-45DE-B477-B4AE521A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3E785-DBFC-4689-AF9B-76631229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A631-A24A-41FD-AD48-AE3D570E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6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B23B-2DA9-493E-BD89-D8A995379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909D3-D1EC-46F7-8458-2A456BB58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2B41-CAA1-4699-AFD0-B1B1C4D0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F2F0-E5D2-4398-91CF-9FB520DA9BBB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75A40-D883-4810-89CC-F0AEE64D6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06279-14A3-4A3F-87A0-B66C1A2A8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A631-A24A-41FD-AD48-AE3D570E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4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2EC79-AD29-46EA-A699-5A3A17F0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4C2DC-37F0-47AE-BDFC-E4036BA44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CD37F-D6C0-45B7-AAE5-73ECCCAF9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F553E-E62E-4D7B-B1F1-5D48D6DD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F2F0-E5D2-4398-91CF-9FB520DA9BBB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F7829-E846-4116-827B-FDD10728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7CADA-5AD9-4C4C-ABA0-3F4B520F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A631-A24A-41FD-AD48-AE3D570E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5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4EAC-4BCA-4584-9CFE-233016406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123C3-EDF9-48AF-B35E-51C913A94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69910-B97C-4968-9548-DC1438AE1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052AA-82E2-4637-9DAE-E8A77259C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29931-DAD5-4AF3-903C-5E1B690AC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B2324-F03A-4A13-9319-BA9144791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F2F0-E5D2-4398-91CF-9FB520DA9BBB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BE298-B941-40F8-8D37-1BAA7213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EE3844-2410-43BF-92A4-A45F52C2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A631-A24A-41FD-AD48-AE3D570E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3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804C-011C-420F-8B95-F44636C3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2D357C-0D18-4B20-A9A8-BC85E3E6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F2F0-E5D2-4398-91CF-9FB520DA9BBB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CFFA4-E9D4-47BE-8B7D-BE6A0A7D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95416-D91D-4A58-B768-F8996369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A631-A24A-41FD-AD48-AE3D570E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8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FA9A2C-5BD4-4453-BD71-FA98DDFE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F2F0-E5D2-4398-91CF-9FB520DA9BBB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DDDFF-3A9C-451C-A22A-6DD24472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6DD2D-7B36-46EE-A8F1-19825130C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A631-A24A-41FD-AD48-AE3D570E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4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29C7-3466-4534-AE18-A380B9AEA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E0254-F646-4F39-974C-835FE84D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31967-678C-4173-AB90-91280920D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0E497-B16D-4242-BDFC-36093BAB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F2F0-E5D2-4398-91CF-9FB520DA9BBB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630ED-9D0F-4510-8D7C-DABC5908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ACD24-CDE3-4746-8879-FA2D6B88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A631-A24A-41FD-AD48-AE3D570E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375B-F303-4F86-B3FF-AE0EEFDE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F4B677-2021-4AAB-8A83-0020B60A3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98A08-E19F-4473-B9FC-F1A9998BF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BE6D8-A5B5-4070-BDBB-2B844EF1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F2F0-E5D2-4398-91CF-9FB520DA9BBB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592DB-73C9-40F0-B0FF-01E015BF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125B1-0368-413B-9066-26CD7312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A631-A24A-41FD-AD48-AE3D570E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7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563FBB-2EA4-459C-B676-AFEB99B4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5B983-C156-41E0-A363-76C1D6380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C6578-0471-4C71-8616-BA1FDA8B4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5F2F0-E5D2-4398-91CF-9FB520DA9BBB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C2775-8625-4B26-BF38-C8322EA48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A5174-AB46-426F-B749-C856FBB42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BA631-A24A-41FD-AD48-AE3D570E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9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3A22-7804-412B-9058-B6D93CA96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169863"/>
            <a:ext cx="9144000" cy="896937"/>
          </a:xfrm>
        </p:spPr>
        <p:txBody>
          <a:bodyPr>
            <a:normAutofit fontScale="90000"/>
          </a:bodyPr>
          <a:lstStyle/>
          <a:p>
            <a:pPr algn="l"/>
            <a:r>
              <a:rPr lang="en-US"/>
              <a:t>Bài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21F00-8366-4942-88EC-17D2582E4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850" y="1173162"/>
            <a:ext cx="10991850" cy="5284787"/>
          </a:xfrm>
        </p:spPr>
        <p:txBody>
          <a:bodyPr/>
          <a:lstStyle/>
          <a:p>
            <a:pPr algn="l"/>
            <a:r>
              <a:rPr lang="en-US"/>
              <a:t>Sơ đồ quan hệ:</a:t>
            </a:r>
          </a:p>
          <a:p>
            <a:pPr algn="l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01CEF7-0890-4C2C-813A-A04A51A3B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75" y="1590675"/>
            <a:ext cx="8937775" cy="445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2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C8A0-00E6-4A9F-94D6-00DD6F49B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500"/>
          </a:xfrm>
        </p:spPr>
        <p:txBody>
          <a:bodyPr/>
          <a:lstStyle/>
          <a:p>
            <a:r>
              <a:rPr lang="en-US"/>
              <a:t>Lược đồ 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9F7F7B-AD66-4BF4-AA19-880D3BC71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628" y="1123950"/>
            <a:ext cx="7861421" cy="5368924"/>
          </a:xfrm>
        </p:spPr>
      </p:pic>
    </p:spTree>
    <p:extLst>
      <p:ext uri="{BB962C8B-B14F-4D97-AF65-F5344CB8AC3E}">
        <p14:creationId xmlns:p14="http://schemas.microsoft.com/office/powerpoint/2010/main" val="922778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F33F-C3D1-4D3A-ADA3-6FE1C36D0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67100" cy="1044575"/>
          </a:xfrm>
        </p:spPr>
        <p:txBody>
          <a:bodyPr/>
          <a:lstStyle/>
          <a:p>
            <a:r>
              <a:rPr lang="en-US"/>
              <a:t>Công đoạn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27D5D-5300-4C80-9927-E8425928C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629900" cy="5239544"/>
          </a:xfrm>
        </p:spPr>
        <p:txBody>
          <a:bodyPr/>
          <a:lstStyle/>
          <a:p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R1 = Thành Phố :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 MS thành phố, Tên Thành Phố )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R2 = Chi Nhánh :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 Mã Chi Nhánh, Tên Chi Nhánh )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R3 = Tài Xế :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 Mã Số Tài Xế , Tên Tài Xế, Số Điện Thoại )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R4 = Xe Khách :</a:t>
            </a:r>
            <a:r>
              <a:rPr lang="en-US"/>
              <a:t> </a:t>
            </a:r>
            <a:br>
              <a:rPr lang="en-US"/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 Số Xe , Hiệu Xe, Số Chỗ Ngồi )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R5 = Phân Công :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 Mã Phân Công, Ngày Phân Công, Giờ quy Định, Số Ngày , Số Giờ Lái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56A35-4A45-4970-B8AB-48DA62797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438650" cy="825500"/>
          </a:xfrm>
        </p:spPr>
        <p:txBody>
          <a:bodyPr/>
          <a:lstStyle/>
          <a:p>
            <a:r>
              <a:rPr lang="en-US"/>
              <a:t>Công đoạn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A160E-7D08-4152-AD05-5A299648E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3950"/>
            <a:ext cx="11068050" cy="5514975"/>
          </a:xfrm>
        </p:spPr>
        <p:txBody>
          <a:bodyPr/>
          <a:lstStyle/>
          <a:p>
            <a:r>
              <a:rPr lang="en-US" sz="18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Bảng Thành Phố </a:t>
            </a: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R1 = ( MS Thành PHố, Tên Thành Phố )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F1= { MS Thành Phố -&gt; Tên Thành Phố }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Suy ra : Thuộc Tính không phải khóa là : Tên Thành Phố phụ thuộc trực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tiếp vào khóa chính MS Thành Phố , mà không có thuộc tính khóa mà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phụ thuộc hàm vào thuộc tính không khóa nên Đạt Chuẩn BCNF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Bảng Chi Nhánh </a:t>
            </a: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R2 = ( Mã Chi Nhánh, Tên Chi Nhánh )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F2 = { Mã Chi Nhánh -&gt; Tên Chi Nhánh }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Suy ra : Thuộc Tính không phải khóa là : Tên Chi Nhánh phụ thuộc trực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tiếp vào khóa chính MS Chi Nhánh , mà không có thuộc tính khóa mà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phụ thuộc hàm vào thuộc tính không khóa nên Đạt Chuẩn BCNF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Bảng Tài Xế </a:t>
            </a: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R3 = ( Mã Số Tài Xế , Tên Tài Xế, Số Điện Thoại )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F3 = { Mã Số Tài Xế -&gt; Tên Tài Xế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Mã Số Tài Xế - &gt; Số Điện Thoại }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Suy ra : Thuộc Tính không phải khóa là : Tên Tài Xế, Số Điện Thoại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phụ thuộc trực tiếp vào khóa chính Mã Số Tài Xế , mà không có thuộc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tính khóa mà phụ thuộc hàm vào thuộc tính không khóa nên Đạt Chuẩn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BCNF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78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10C-2408-4079-A3D0-353B5056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</p:spPr>
        <p:txBody>
          <a:bodyPr/>
          <a:lstStyle/>
          <a:p>
            <a:r>
              <a:rPr lang="en-US"/>
              <a:t>Công đoạn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C37A0-FA37-491A-8FCC-106A76EC1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3950"/>
            <a:ext cx="10963275" cy="5295900"/>
          </a:xfrm>
        </p:spPr>
        <p:txBody>
          <a:bodyPr>
            <a:normAutofit/>
          </a:bodyPr>
          <a:lstStyle/>
          <a:p>
            <a:r>
              <a:rPr lang="en-US" sz="18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Bảng Xe Khách </a:t>
            </a: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R4 = ( Số Xe , Hiệu Xe, Số Chỗ Ngồi )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F4 = { Số Xe -&gt; Hiệu Xe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Số Xe -&gt; Số Chỗ Ngồi }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Suy ra : Thuộc Tính không phải khóa là : Hiệu Xe, Số Chỗ Ngồi phụ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thuộc trực tiếp vào khóa chính Số Xe , mà không có thuộc tính khóa mà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phụ thuộc hàm vào thuộc tính không khóa nên Đạt Chuẩn BCNF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Bảng Phân Công </a:t>
            </a: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R5 = ( Mã Phân Công, Ngày Phân Công, Giờ quy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Định, Số Ngày , Số Giờ Lái )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F5 = { Mã Phân Công -&gt; Ngày Phân Công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Mã Phân Công -&gt; Giờ Quy Định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Mã Phân Công -&gt; Số Ngày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Mã Phân Công -&gt; Số Giờ Lái }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Suy ra : Thuộc Tính không phải khóa là : Ngày Phân Công, Giờ Quy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Định, Số ngày, Số Giờ Lái phụ thuộc trực tiếp vào khóa chính Mã Phân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Công , mà không có thuộc tính khóa mà phụ thuộc hàm vào thuộc tính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không khóa nên Đạt Chuẩn BCNF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10C-2408-4079-A3D0-353B5056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</p:spPr>
        <p:txBody>
          <a:bodyPr/>
          <a:lstStyle/>
          <a:p>
            <a:r>
              <a:rPr lang="en-US"/>
              <a:t>Công đoạn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C37A0-FA37-491A-8FCC-106A76EC1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49" y="1196974"/>
            <a:ext cx="10963275" cy="5295900"/>
          </a:xfrm>
        </p:spPr>
        <p:txBody>
          <a:bodyPr>
            <a:normAutofit/>
          </a:bodyPr>
          <a:lstStyle/>
          <a:p>
            <a:r>
              <a:rPr lang="en-US" sz="18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Phát Biểu Tân từ:</a:t>
            </a:r>
            <a:br>
              <a:rPr lang="en-US" sz="18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</a:t>
            </a: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Một Thành Phố gồm MS thành Phố Duy Nhất, Tên Thành Phố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</a:t>
            </a: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Một thành Phố thì gồm một chi nhánh và một chi nhánh chỉ thuộc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về một thành phố, một Chi nhánh gồm có Mã Chi Nhánh Duy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Nhất, Tên Chi Nhánh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</a:t>
            </a: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Một Chi nhánh thì có nhiều xe khánh mà một xe khách thì chỉ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thuộc một chi nhánh, một Xe khánh gồm có một số xe duy nhất,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hiệu xe, Số Chỗ Ngồi</a:t>
            </a:r>
            <a:r>
              <a:rPr lang="en-US" sz="1800"/>
              <a:t> </a:t>
            </a:r>
          </a:p>
          <a:p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Một Chi Nhánh thì có nhiều Tài Xế một tài xế thì chỉ thuộc một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chi nhánh, một tài xế gồm có Mã Số tài xế duy nhất, Tên Tài xế,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Số điện thoại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</a:t>
            </a: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Tài Xế thì được phân công vào một xe khánh một phân công chỉ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thuộc một tài xế, một phân công Thì có Mã Phân công duy nhất,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Giờ Quy định, Số Ngày, Số Giờ Lái</a:t>
            </a:r>
            <a:r>
              <a:rPr lang="vi-VN"/>
              <a:t> </a:t>
            </a:r>
            <a:br>
              <a:rPr lang="vi-VN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17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63AAE-F035-471A-A334-B2FC6AC67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67175" cy="873125"/>
          </a:xfrm>
        </p:spPr>
        <p:txBody>
          <a:bodyPr/>
          <a:lstStyle/>
          <a:p>
            <a:r>
              <a:rPr lang="en-US"/>
              <a:t>Công đoạn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2D191-E9FF-46F1-8B5B-543DBFD14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650"/>
            <a:ext cx="11182350" cy="5772150"/>
          </a:xfrm>
        </p:spPr>
        <p:txBody>
          <a:bodyPr>
            <a:normAutofit fontScale="92500" lnSpcReduction="20000"/>
          </a:bodyPr>
          <a:lstStyle/>
          <a:p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1. RBTV Miền giá trị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RB1: Số chỗ ngồi &gt; 0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RB2: Số giờ lái &gt; 0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RB3: Số ngày &gt; 0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2. RBTV Liên bộ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RB4: Mỗi xe có số xe là duy nhất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RB5: Mỗi tài xế có mã số tài xế là duy nhất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RB6: Mỗi chi nhánh có mã CN là duy nhất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RB7: Mỗi thành phố có mỗi mã TP là duy nhất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3. RBTV Liên thuộc tính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RB8: Số giờ lái không được nhỏ hơn số giờ quy định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4. RBTV Khoá ngoại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RB9: Mối số xe phải được phân coog cho một tài xế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RB10: Mỗi tài xế phải đươc phân công vào chi nhánh nhất định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RB11: Mỗi chi nhánh phải nằm trong một thành phố nhất định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5. RBTV Liên bộ - Liên quan hệ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RB12: Mỗi tài xế hải có ít nhất một lần phụ trách xe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6. RBTV Liên thuộc tính – Liên quan hệ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RB13: Khi phân công thì số giờ quy định phải phù hợp với số ngày và số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giờ có trong tháng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RB14 :Mỗi tài xế phải thuộc một chi nhánh và phải ở đúng thành phố có chi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nhánh đó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7. RBTV Do thuộc tính tổng hợp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RB15: Tổng số tài xế có trong chi nhánh phải bằng số xe có trong chi nhánh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đó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RB16: Mỗi tài xế không được phân công quản lý quá nhiều xe cùng lúc</a:t>
            </a:r>
            <a:r>
              <a:rPr lang="vi-VN"/>
              <a:t> </a:t>
            </a:r>
            <a:br>
              <a:rPr lang="vi-VN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72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1038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Bài 4</vt:lpstr>
      <vt:lpstr>Lược đồ ER</vt:lpstr>
      <vt:lpstr>Công đoạn 3</vt:lpstr>
      <vt:lpstr>Công đoạn 3</vt:lpstr>
      <vt:lpstr>Công đoạn 3</vt:lpstr>
      <vt:lpstr>Công đoạn 3</vt:lpstr>
      <vt:lpstr>Công đoạn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4</dc:title>
  <dc:creator>Mai Văn Lâm</dc:creator>
  <cp:lastModifiedBy>Mai Văn Lâm</cp:lastModifiedBy>
  <cp:revision>1</cp:revision>
  <dcterms:created xsi:type="dcterms:W3CDTF">2022-04-24T04:05:33Z</dcterms:created>
  <dcterms:modified xsi:type="dcterms:W3CDTF">2022-04-24T04:05:40Z</dcterms:modified>
</cp:coreProperties>
</file>