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6802-00D6-45BC-B7A8-571DC604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139AA-9E00-467D-B66B-7689120E4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B59E-542B-4DA1-B93D-B41E47C7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1194-7485-4243-8010-A24EC302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E153-3147-4C70-A9FF-DED0917C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B924-2AA1-4DCB-87B5-E6A8983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D917B-19FB-4471-97F3-B03A5B9F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5275-F083-4DF3-8FC3-7C40CDD7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FD29-E138-4792-94C9-11FCC70F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B586-CBFF-4179-8DB7-884FC8D5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F37FD-A4D8-4799-B876-5DB224C05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BDB-1CB3-4779-B94B-AFDAEC5F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7200D-562A-4CC2-9E02-150AE710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B129-150B-446F-8F1D-510F7F93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34FE-BA30-4E53-B3EB-85887B7F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FEC8-F1E3-40C6-ACA6-E9C82622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FDF7-8017-4AF2-B532-091F6555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33A0-1E25-4FE1-BDB4-0296B2CC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01BC-B1DA-44FC-9F60-1FC2BBD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7DE19-E7CE-4469-9297-33144C4D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35B4-DC8A-4DAD-8300-2BDC20D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8E4BE-4A57-4970-9C22-D5B0FB17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3748-8E5E-44D4-82DE-DAE78CEB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E334-BC8C-4918-992F-49CFB424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58CE-167D-488B-B010-6B1994BF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B46B-31F2-4E39-890B-8B56B8B1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C717-0749-43DE-B505-D4C3C392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B82EF-EBDD-40F9-98FD-3FE38E97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FABC-456A-46EC-8CAD-BC5F0D2B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6A4B5-61DD-4067-BAD9-804024C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7673-6833-4F75-9A68-5EF5FA4B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C242-81FE-468F-8664-379013A4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01B2-C4AF-4D58-8970-9087C906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049AF-6D3A-46F1-A5C6-FD454405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E9352-59EE-43FC-995F-752104C3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17D0D-893E-46AB-8910-487017E2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B1782-2DCC-415F-AF5E-AF64364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1660F-C666-4A76-A006-34FDA9E0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ED60B-92CD-4D19-985A-10553A3F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717B-3EF8-4551-AACA-E80082FB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02B0-C65B-4FDC-BEE9-2738643C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BB79A-2A74-4F92-B246-8977BCE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1F5C0-8ABF-4986-8210-F16A1878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D553A-983C-4EDF-95E2-ACF15C80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BA0D6-8E7B-41FE-A08B-3FC3A996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BDA7C-DF1A-4DD2-9E8D-030143A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979-6A78-4C89-969D-EB9004C5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79A9-DCAE-4FD7-84BF-F4B820A8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956E-D0B0-4082-B86B-8FFDC2BD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3FA2-D79D-4AD2-8CB7-5FFA4DA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68FD-E15B-46E9-BB14-D698C9C1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A8F8-FFDB-4B06-8944-C2C05875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6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F86D-6F08-4AD4-AFEE-82392516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3460-0BC2-4E96-8ED0-253A7DA6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23D7C-6E5B-41F2-BB11-3149C0077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DFC0-E9D0-4606-B7CC-6B291BC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631E-C478-49E4-BBB3-A500AF62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53272-613B-470F-90F9-0A919192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CA28-66A7-4682-BD6B-0A6716AD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AD92-1965-43DE-85F4-7EAE9479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7D88-B891-40D5-968B-0AA708546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5876-AFE6-400B-899E-9389E0ED5D9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9B00-2D54-4338-A2FF-317A0C287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BCB8-A6EF-4FCF-996D-9008884F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2502-83CD-44E8-9407-B612997F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8BD-5F9C-4144-B5FA-E3D6EB8F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03188"/>
            <a:ext cx="9144000" cy="915987"/>
          </a:xfrm>
        </p:spPr>
        <p:txBody>
          <a:bodyPr/>
          <a:lstStyle/>
          <a:p>
            <a:pPr algn="l"/>
            <a:r>
              <a:rPr lang="en-US"/>
              <a:t>Bài 5: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E1FE8-2768-4B5E-BFD4-D01BDAC8F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923925"/>
            <a:ext cx="11372850" cy="5934075"/>
          </a:xfrm>
        </p:spPr>
        <p:txBody>
          <a:bodyPr/>
          <a:lstStyle/>
          <a:p>
            <a:pPr algn="l"/>
            <a:r>
              <a:rPr lang="en-US"/>
              <a:t>Sơ đồ quan hệ:</a:t>
            </a:r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2D8BF-77D0-47E3-8693-9C1E2CBD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35" y="1615974"/>
            <a:ext cx="6426530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896C-6DD7-41E3-A6CD-29C617E9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/>
              <a:t>Công đoạn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140F-4C1D-4531-8BCD-6A4B0312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591174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R1:Bảng Cao ốc (Tên,Địa chỉ,Đặc điểm,Tổng diện tích sử dụng)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F1=(Tên -&gt; Địa chỉ)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(Tên-&gt;Đặc điểm)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(Tên-&gt;Tổng diện tích sử dụng)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Tập không thuộc khóa chính là (Địa chỉ,Đặc điểm,Tổng diên tích sử dụng)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 nó không có khóa chính thuộc hàm nên “Tên” là khóa chính nên đạt chuẩn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BCNF.</a:t>
            </a:r>
            <a:r>
              <a:rPr lang="en-US"/>
              <a:t> </a:t>
            </a:r>
            <a:br>
              <a:rPr lang="en-US"/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R2:Bảng phòng (Mã phòng,Diện tích sử dụng,Số chỗ làm việc,Gía cho thuê)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F2=(Mã phòng-&gt;Diện tích sử dụng)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(Mã hàng -&gt; Số chỗ làm việc)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(Mã hàng -&gt; Gía cho thuê)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Tập không thuộc khóa chính là (Diện tích sử dụng,Số chỗ làm việc,Gía cho thuê)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 nó không có khóa chính thuộc hàm nên “Mã phòng” là khóa chính nên đạt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chuẩn BCNF.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R3:Bảng Hợp đồng (Số hợp đồng,Ngày hiệu lực hợp đồng,Ngày thanh toán đầu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tiên,Khách hàng,Ngày hết hạn hợp đồng,Phòng)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F3=(Số hợp đồng -&gt; Ngày hiệu lực hợp đồng)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hợp đồng -&gt; Ngày thanh toán đầu tiên)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hợp đồng-&gt;Khách hàng)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hợp đồng-&gt;Ngày hết hạn hợp đồng 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hợp đồng-&gt;Phòng)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Tập không thuộc khóa chính là (Ngày hiệu lực hợp đồng,Ngày thanh toán đầu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tiên,Khách hàng,Ngày hết hạn hợp đồng,Phòng)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 nó không có khóa chính thuộc hàm nên “Số hợp đồng” là khóa chính nên đạt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chuẩn BCNF.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896C-6DD7-41E3-A6CD-29C617E9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/>
              <a:t>Công đoạn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140F-4C1D-4531-8BCD-6A4B0312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591174"/>
          </a:xfrm>
        </p:spPr>
        <p:txBody>
          <a:bodyPr>
            <a:normAutofit/>
          </a:bodyPr>
          <a:lstStyle/>
          <a:p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R4:Hóa đơn(Số hóa đơn,Ngày thanh toán,Lý do thanh toán,Thanh toán cho hợp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đồng nào,Tổng số tiền thanh toán)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F4=(Số hóa đơn-&gt;Ngày thanh toán)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hóa đơn-&gt;Lý do thanh toán)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hóa đơn-&gt;Thanh toán cho hợp đồng nào)</a:t>
            </a:r>
            <a:r>
              <a:rPr lang="vi-VN" sz="1200"/>
              <a:t> </a:t>
            </a:r>
            <a:br>
              <a:rPr lang="vi-VN" sz="1200"/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(Số hóa đơn-&gt;Tổng số tiền thanh toán)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Tập không thuộc khóa chính là (Ngày thanh toán,Lý do thanh toán,Thanh toán cho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 đồng nào,Tổng số tiền thanh toán)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 nó không có khóa chính thuộc hàm nên “Số hóa đơn” là khóa chính nên đạt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chuẩn BCNF.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7EDA-297F-4314-A0D1-86A1902E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đoạn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53C0-083D-423A-AF64-DF491617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/>
          <a:lstStyle/>
          <a:p>
            <a:pPr marL="901700">
              <a:spcBef>
                <a:spcPts val="122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 biểu tân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902335">
              <a:lnSpc>
                <a:spcPct val="176000"/>
              </a:lnSpc>
              <a:spcBef>
                <a:spcPts val="1250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 cao ốc có tên,trong tên có thuộc tính địa chỉ,đặc điểm và diện tích sử dụng.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phòng,có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phòng,số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,giá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thuê.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123950">
              <a:lnSpc>
                <a:spcPct val="115000"/>
              </a:lnSpc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 hợp đồng có số hợp đồng,số hợp đồng có chứa thông tin ngày hiệu lực hợp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đồng,mỗi ngày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 toán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tiên,ngày</a:t>
            </a:r>
            <a:r>
              <a:rPr lang="vi-VN" sz="18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 phòng.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07823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 hóa đơn có số hóa đơn,số hóa đơn lưu một ngày thanh toán,số hóa đơn phải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 các thông tin quạn trọng : lý do thanh toán,thanh toán cho hợp đồng nào và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 số tiền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bao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nhiêu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20F-06BD-463D-AD36-2B744FF5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85166-1104-421C-8AEB-A9DA141A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48" y="1912050"/>
            <a:ext cx="5893103" cy="3412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F2F63-DE75-4FFC-A1A5-AB978B5B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86" y="5245080"/>
            <a:ext cx="1492327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EEBA-7A70-44D7-8B59-6D9417FD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đoạn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DF29-6BF2-4C08-B67E-03CBB3B2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931410" lvl="0" indent="0" algn="just">
              <a:lnSpc>
                <a:spcPct val="107000"/>
              </a:lnSpc>
              <a:spcBef>
                <a:spcPts val="1195"/>
              </a:spcBef>
              <a:spcAft>
                <a:spcPts val="0"/>
              </a:spcAft>
              <a:buSzPts val="1400"/>
              <a:buNone/>
              <a:tabLst>
                <a:tab pos="1417320" algn="l"/>
              </a:tabLst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RBTV Miền giá trị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335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931410" lvl="0" indent="0" algn="just">
              <a:lnSpc>
                <a:spcPct val="107000"/>
              </a:lnSpc>
              <a:spcBef>
                <a:spcPts val="1195"/>
              </a:spcBef>
              <a:spcAft>
                <a:spcPts val="0"/>
              </a:spcAft>
              <a:buSzPts val="1400"/>
              <a:buNone/>
              <a:tabLst>
                <a:tab pos="1417320" algn="l"/>
              </a:tabLst>
            </a:pP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RB1: Số cao ốc &gt; 0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335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931410" lvl="0" indent="0" algn="just">
              <a:lnSpc>
                <a:spcPct val="107000"/>
              </a:lnSpc>
              <a:spcBef>
                <a:spcPts val="1195"/>
              </a:spcBef>
              <a:spcAft>
                <a:spcPts val="0"/>
              </a:spcAft>
              <a:buSzPts val="1400"/>
              <a:buNone/>
              <a:tabLst>
                <a:tab pos="1417320" algn="l"/>
              </a:tabLst>
            </a:pP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RB2: Số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 &gt;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931410" lvl="0" indent="0" algn="just">
              <a:lnSpc>
                <a:spcPct val="107000"/>
              </a:lnSpc>
              <a:spcBef>
                <a:spcPts val="1195"/>
              </a:spcBef>
              <a:spcAft>
                <a:spcPts val="0"/>
              </a:spcAft>
              <a:buSzPts val="1400"/>
              <a:buNone/>
              <a:tabLst>
                <a:tab pos="141732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RB3: Thời gian thuê &gt;= 6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RB4: Diện tích phòng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0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RB5: Giá thuê &gt;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605"/>
              </a:lnSpc>
              <a:buSzPts val="1400"/>
              <a:buNone/>
              <a:tabLst>
                <a:tab pos="1417320" algn="l"/>
              </a:tabLst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RBTV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ộ</a:t>
            </a:r>
          </a:p>
          <a:p>
            <a:pPr marL="0" lvl="0" indent="0">
              <a:lnSpc>
                <a:spcPts val="1605"/>
              </a:lnSpc>
              <a:buSzPts val="1400"/>
              <a:buNone/>
              <a:tabLst>
                <a:tab pos="141732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RB6: Mỗi cao ốc có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 duy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605"/>
              </a:lnSpc>
              <a:buSzPts val="1400"/>
              <a:buNone/>
              <a:tabLst>
                <a:tab pos="141732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RB7: Mỗi phòng có một mã số duy nhất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5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605"/>
              </a:lnSpc>
              <a:buSzPts val="1400"/>
              <a:buNone/>
              <a:tabLst>
                <a:tab pos="141732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RB8: Mỗi hợp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 có số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 duy</a:t>
            </a:r>
            <a:r>
              <a:rPr lang="vi-VN" sz="18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605"/>
              </a:lnSpc>
              <a:buSzPts val="1400"/>
              <a:buNone/>
              <a:tabLst>
                <a:tab pos="141732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RB9: Mỗi đơn thanh toán có hố hóa đơn là duy nhất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EEBA-7A70-44D7-8B59-6D9417FD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đoạn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DF29-6BF2-4C08-B67E-03CBB3B2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085" marR="2602230" indent="0">
              <a:lnSpc>
                <a:spcPct val="107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10.RBTV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88085" marR="1853565" indent="0">
              <a:lnSpc>
                <a:spcPct val="106000"/>
              </a:lnSpc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RB10: Thời gian thuê không được thấp hơn thời gian quy định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11.RBTV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Khoá ngoại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56335" marR="3224530" indent="0">
              <a:lnSpc>
                <a:spcPct val="107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RB11: Mỗi phòng phải nằm trong một tầng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RB12: Mỗi tầng nằm trong một cao ốc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RB13: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ốc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phố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9485" indent="0">
              <a:lnSpc>
                <a:spcPts val="1600"/>
              </a:lnSpc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12.RBTV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vi-VN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vi-VN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Liên quan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88085" marR="2395855" indent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RB14: Cuối tháng khách hang phải thanh toán phí điện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335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88085" marR="2395855" indent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13.RBTV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 –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56335" marR="2892425" inden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RB15: Số hòng thuê phải phù hợp với hợp đồng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335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56335" marR="2892425" inden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RB16 :Mỗi phòng cho thê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 cùng 1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ốc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56335" marR="2892425" inden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 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RBTV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thuộc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 hợp</a:t>
            </a:r>
            <a:endParaRPr lang="en-US" sz="1800" spc="5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84935" marR="254762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RB17: Tổng hóa đơn bằng tổng số khách thuê phòng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RB18: Mỗi khách hang có thể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Bài 5:</vt:lpstr>
      <vt:lpstr>Công đoạn 3:</vt:lpstr>
      <vt:lpstr>Công đoạn 3:</vt:lpstr>
      <vt:lpstr>Công đoạn 4</vt:lpstr>
      <vt:lpstr>Sơ đồ ER</vt:lpstr>
      <vt:lpstr>Công đoạn 5:</vt:lpstr>
      <vt:lpstr>Công đoạn 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5:</dc:title>
  <dc:creator>Mai Văn Lâm</dc:creator>
  <cp:lastModifiedBy>Mai Văn Lâm</cp:lastModifiedBy>
  <cp:revision>1</cp:revision>
  <dcterms:created xsi:type="dcterms:W3CDTF">2022-04-24T04:24:06Z</dcterms:created>
  <dcterms:modified xsi:type="dcterms:W3CDTF">2022-04-24T04:24:07Z</dcterms:modified>
</cp:coreProperties>
</file>