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6" r:id="rId3"/>
    <p:sldId id="257" r:id="rId4"/>
    <p:sldId id="258" r:id="rId5"/>
    <p:sldId id="312" r:id="rId6"/>
    <p:sldId id="313" r:id="rId7"/>
    <p:sldId id="31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C020-2FD1-4DAA-A5E3-0AF668CF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34405-B12E-4847-8A0F-490298A6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A571-681B-4882-98B7-BB1063EB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9D51-346C-4A3D-8520-255CA57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38A5-F2A4-4611-934E-8F28BD31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E09E-9A8D-499E-8381-A3098A55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D4ED-F4BA-4D5B-8B57-37EF2659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F9C0-034C-4434-AAB5-B5F3343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9952-9CD4-4F07-A738-0B62A5B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33D8-C40F-4AD1-B775-85349C9D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1FF13-9264-44B7-BE73-910DCC40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DB632-80C7-4B35-A23A-21DEB14E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EF67-D4E3-444A-82FA-59953F22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FC98-2781-41B2-A8E1-3707F3D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55B0-D158-4DFE-8DE7-EFB7934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0265-57D3-4F06-A535-B33BEFA4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4599-7190-4278-B4D1-54C30092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43CC-7646-4BBF-8C22-39E551DE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C1B2-E5F7-41A9-A988-EFB7FE9B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F94-2971-4C39-BD92-094185CA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B49A-AFD7-4DE9-9455-F395F8FE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ED47-9A33-41CF-A1C0-AC4403E7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A54E-175E-43C6-9476-E5388CA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FE50-01A0-4BF5-8EF5-8D561439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6368-F2F3-4C89-8630-B9FEE239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2E18-1118-4A75-81BC-F56C969E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2544-577F-407C-8A5C-5DF352C7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77E0C-0868-4E19-AF58-AEF56520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5665-8995-4A44-8DA3-2C901298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67BE-AC85-4C2D-97A5-452C6F6B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8C08-BEEB-4075-BDEC-ED6E8929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F65B-87B9-4C06-BF7A-91449BD9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E8BE-7FE1-4E07-9751-47EB5597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2AEE-4ACA-469F-8B1C-0BFE654C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A6BE8-1801-4C8C-8953-B238DCE40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22227-8AE6-4ABC-A304-47E3569C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138E7-1A1A-473F-837A-EE84F51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E984-0B20-4662-BF50-F98E626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2EFCE-D846-426A-BA9C-FAD4C990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954-5CCB-479F-92D6-A56CEA2B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89F8-CEB8-480B-BB47-5B5D36B7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BCFD5-8978-4DAC-B74F-29C16021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1965-6615-4AE7-9F2D-5276433B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BCB0-8E48-4DEB-98E5-D225BD8E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0F790-CB81-44DF-B0DC-51EE3D8B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449DF-5C90-4094-AEFB-CDD6BAAA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7E74-E9EB-47DF-AE2A-F298036C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5A09-4223-4004-A0C4-877DAB00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B187E-56AE-424B-A522-8EB1AE04B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D9EEF-2706-43F3-B707-8A59190E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71FA-2459-41FD-B4CD-B827783A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376A7-6BDB-4B04-931B-B31D0D39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8062-7746-452A-AC69-E8F4DBF1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ECCB1-3517-4CB5-AFD3-91BD83F3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0B1A9-3929-4231-A680-D3BE2E7E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A007-DA89-415E-8E17-5E9EBD3E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23D3-677B-4FFB-A879-C023E967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095B-4DD0-4374-B0F0-D19B2E67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1D48C-B4AD-4161-9F19-A12E1C6F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8C2F-4025-4588-94B0-2171FD3F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34FF-12CA-4CF9-8E7A-9D9307486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A79B-7821-4F97-9741-3DC1B9A62F2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2834-6C4F-4233-9A16-0D5194438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83A2-3418-4573-916A-C7B93AEBE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9691-268B-4029-B789-6F4C8418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52594E92-962C-4851-8E0D-7451C64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B696C7-F2BD-4000-8556-B29CC46E8B3D}"/>
              </a:ext>
            </a:extLst>
          </p:cNvPr>
          <p:cNvSpPr txBox="1"/>
          <p:nvPr/>
        </p:nvSpPr>
        <p:spPr>
          <a:xfrm>
            <a:off x="2357727" y="3391542"/>
            <a:ext cx="6413739" cy="279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Arial"/>
              </a:rPr>
              <a:t>GIÁO VIÊN HƯỚNG DẪN : Tạ Thị Thu Phượng</a:t>
            </a:r>
          </a:p>
          <a:p>
            <a:endParaRPr lang="vi-VN" sz="1600" b="1">
              <a:latin typeface="Times New Roman"/>
              <a:cs typeface="Arial"/>
            </a:endParaRPr>
          </a:p>
          <a:p>
            <a:r>
              <a:rPr lang="en-US" sz="1600" b="1">
                <a:latin typeface="Times New Roman"/>
                <a:cs typeface="Arial"/>
              </a:rPr>
              <a:t>SINH VIÊN THỰC HIỆN: </a:t>
            </a:r>
            <a:endParaRPr lang="vi-VN" sz="1600" b="1">
              <a:latin typeface="Times New Roman"/>
              <a:cs typeface="Arial"/>
            </a:endParaRPr>
          </a:p>
          <a:p>
            <a:pPr marR="0" lvl="0">
              <a:lnSpc>
                <a:spcPct val="107000"/>
              </a:lnSpc>
              <a:spcBef>
                <a:spcPts val="1220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Thạch Sơn Kim Quang</a:t>
            </a:r>
            <a:r>
              <a:rPr lang="en-US" sz="1600" b="1" spc="3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710251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 Thanh Lâm</a:t>
            </a:r>
            <a:r>
              <a:rPr lang="vi-VN" sz="1600" b="1" spc="3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1911162 (Thư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4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Trần Đình Quang</a:t>
            </a:r>
            <a:r>
              <a:rPr lang="en-US" sz="16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710252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Hoàng Nguyễn Đức Long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710213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070B97B-598E-4D48-B957-393F097F211B}"/>
              </a:ext>
            </a:extLst>
          </p:cNvPr>
          <p:cNvSpPr txBox="1"/>
          <p:nvPr/>
        </p:nvSpPr>
        <p:spPr>
          <a:xfrm>
            <a:off x="2511602" y="2590841"/>
            <a:ext cx="71687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BÁO CÁO BAI TẬP NHÓM 13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76" y="402807"/>
            <a:ext cx="632012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Lạt</a:t>
            </a:r>
            <a:endParaRPr lang="en-US" sz="4800" b="1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4764" y="1358216"/>
            <a:ext cx="451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2004764" cy="2004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5FB12-2684-4500-B11F-A42857B5A45D}"/>
              </a:ext>
            </a:extLst>
          </p:cNvPr>
          <p:cNvSpPr txBox="1"/>
          <p:nvPr/>
        </p:nvSpPr>
        <p:spPr>
          <a:xfrm>
            <a:off x="4894582" y="2020695"/>
            <a:ext cx="46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8667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B0DC4E-2E94-4E6B-A25C-7107F7FB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33475"/>
            <a:ext cx="11020425" cy="5592762"/>
          </a:xfrm>
        </p:spPr>
        <p:txBody>
          <a:bodyPr>
            <a:normAutofit/>
          </a:bodyPr>
          <a:lstStyle/>
          <a:p>
            <a:pPr marL="901700" marR="2759710">
              <a:lnSpc>
                <a:spcPct val="176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 Thiết Bị :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R8 = {MaTB,TenTB,SoLuongHienCo}</a:t>
            </a:r>
            <a:r>
              <a:rPr lang="vi-VN" sz="1800" spc="-3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: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F8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MaTB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TenTB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16100"/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MaTB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SoLuongHienCo}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078865" algn="just">
              <a:lnSpc>
                <a:spcPct val="115000"/>
              </a:lnSpc>
              <a:spcBef>
                <a:spcPts val="124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:TenTB, SoLuongHienCo , phụ thuộc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 tiếp vào khóa chính là MaTB Mà không có Thuộc Tính Khóa mà phụ thuộc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vi-VN" sz="18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nên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 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785-EE29-4B29-AA60-CB99B59D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131763"/>
            <a:ext cx="9144000" cy="1001712"/>
          </a:xfrm>
        </p:spPr>
        <p:txBody>
          <a:bodyPr/>
          <a:lstStyle/>
          <a:p>
            <a:pPr algn="l"/>
            <a:r>
              <a:rPr lang="en-US"/>
              <a:t>Bài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253B9-C0D4-4BB6-96F7-FBB5FF25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33475"/>
            <a:ext cx="5372376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785-EE29-4B29-AA60-CB99B59D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131763"/>
            <a:ext cx="9144000" cy="1001712"/>
          </a:xfrm>
        </p:spPr>
        <p:txBody>
          <a:bodyPr/>
          <a:lstStyle/>
          <a:p>
            <a:pPr algn="l"/>
            <a:r>
              <a:rPr lang="en-US"/>
              <a:t>Sơ đồ 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C1130-6E4E-4268-AF54-01C6C1AA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34962"/>
            <a:ext cx="488340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B0DC4E-2E94-4E6B-A25C-7107F7FB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766" y="659342"/>
            <a:ext cx="11020425" cy="686858"/>
          </a:xfrm>
        </p:spPr>
        <p:txBody>
          <a:bodyPr/>
          <a:lstStyle/>
          <a:p>
            <a:pPr marL="901700" marR="3325495" algn="l">
              <a:lnSpc>
                <a:spcPct val="176000"/>
              </a:lnSpc>
              <a:spcBef>
                <a:spcPts val="1015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 Phòng: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R1=(MaP,SonguoiTD,TinhTrang)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3325495" algn="l">
              <a:lnSpc>
                <a:spcPct val="176000"/>
              </a:lnSpc>
              <a:spcBef>
                <a:spcPts val="101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408889-526C-4C20-9A06-EA508F3B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16390"/>
              </p:ext>
            </p:extLst>
          </p:nvPr>
        </p:nvGraphicFramePr>
        <p:xfrm>
          <a:off x="2233612" y="1154324"/>
          <a:ext cx="4981575" cy="2683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709977227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310397403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1026291749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406939140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18010434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Phòng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5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06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phòng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2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SonguoiTD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phòng có thể chứa tối đa bao nhiêu người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75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TinhTrang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tình trạng của phòng hiện tại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4511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88901B-BD9D-4C4F-8DEE-A0AA2C1AD477}"/>
              </a:ext>
            </a:extLst>
          </p:cNvPr>
          <p:cNvSpPr txBox="1"/>
          <p:nvPr/>
        </p:nvSpPr>
        <p:spPr>
          <a:xfrm>
            <a:off x="516465" y="3837517"/>
            <a:ext cx="11286067" cy="1687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marR="3325495" algn="l">
              <a:lnSpc>
                <a:spcPct val="176000"/>
              </a:lnSpc>
              <a:spcBef>
                <a:spcPts val="1015"/>
              </a:spcBef>
              <a:spcAft>
                <a:spcPts val="0"/>
              </a:spcAft>
            </a:pP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F1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SoNguoiTD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8900" algn="l">
              <a:spcBef>
                <a:spcPts val="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TinhTrang}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8900" algn="l">
              <a:spcBef>
                <a:spcPts val="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SoNguoiTD, TinhTrang phụ thuộc trực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 vào khóa chính là MaP, Mà không có Thuộc Tính</a:t>
            </a:r>
            <a:r>
              <a:rPr lang="vi-VN" sz="1800" spc="35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mà phụ thuộc hàm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 thuộc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 Chuẩn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D4A309-147B-4135-9C4C-2823141426A8}"/>
              </a:ext>
            </a:extLst>
          </p:cNvPr>
          <p:cNvSpPr txBox="1"/>
          <p:nvPr/>
        </p:nvSpPr>
        <p:spPr>
          <a:xfrm>
            <a:off x="1244601" y="3784600"/>
            <a:ext cx="7992533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marR="3362960" algn="l">
              <a:lnSpc>
                <a:spcPct val="176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R2=(MANV,MAP,NgayPT)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3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 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{MANV,MaP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NgayPT}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980440" algn="l">
              <a:lnSpc>
                <a:spcPct val="115000"/>
              </a:lnSpc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NgayPT phụ thuộc trực tiếp vào khóa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 là MaP,MaNV Mà không có Thuộc Khóa mà phụ thuộc hàm vào thuộc tính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E521F-F28B-49DC-8353-E0D6E025FB0C}"/>
              </a:ext>
            </a:extLst>
          </p:cNvPr>
          <p:cNvSpPr txBox="1"/>
          <p:nvPr/>
        </p:nvSpPr>
        <p:spPr>
          <a:xfrm>
            <a:off x="1244601" y="609317"/>
            <a:ext cx="9211732" cy="512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marR="3362960" algn="l">
              <a:lnSpc>
                <a:spcPct val="176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Trách: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2B654C-12C1-462A-A8C1-D9A0CCF7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72889"/>
              </p:ext>
            </p:extLst>
          </p:nvPr>
        </p:nvGraphicFramePr>
        <p:xfrm>
          <a:off x="2309812" y="1339708"/>
          <a:ext cx="4981575" cy="2226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990299946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15329172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810328664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646497837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54695023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Phụ Trách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1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76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MaPhong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phòng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72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số hiệu phân biệt các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00259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NgayPV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ngày phụ vụ cho 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7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6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09DFA-C638-4151-AE49-CE8EE761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3547"/>
              </p:ext>
            </p:extLst>
          </p:nvPr>
        </p:nvGraphicFramePr>
        <p:xfrm>
          <a:off x="972079" y="721708"/>
          <a:ext cx="4981575" cy="2443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777361957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381609347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4199179886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623784177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7967806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1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231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49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TenNV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tên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1460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NamSinh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năm sinh của nhân viên đó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93873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giới tính cảu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994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2B9D59-5B14-4443-B9F0-99C9BC72F285}"/>
              </a:ext>
            </a:extLst>
          </p:cNvPr>
          <p:cNvSpPr txBox="1"/>
          <p:nvPr/>
        </p:nvSpPr>
        <p:spPr>
          <a:xfrm>
            <a:off x="618067" y="301000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 Nhân Viên: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F6C19-FFE9-46A9-9B72-831CA64B4762}"/>
              </a:ext>
            </a:extLst>
          </p:cNvPr>
          <p:cNvSpPr txBox="1"/>
          <p:nvPr/>
        </p:nvSpPr>
        <p:spPr>
          <a:xfrm>
            <a:off x="5953654" y="301000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1800" b="1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Vụ: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DBA350-FA22-4418-8F1A-EA0C812F1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98328"/>
              </p:ext>
            </p:extLst>
          </p:nvPr>
        </p:nvGraphicFramePr>
        <p:xfrm>
          <a:off x="6307666" y="647580"/>
          <a:ext cx="4981575" cy="2671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3775393006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4509912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39090110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17194985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83751673"/>
                    </a:ext>
                  </a:extLst>
                </a:gridCol>
              </a:tblGrid>
              <a:tr h="19850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Phục Vụ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85876"/>
                  </a:ext>
                </a:extLst>
              </a:tr>
              <a:tr h="198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4098376"/>
                  </a:ext>
                </a:extLst>
              </a:tr>
              <a:tr h="616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047875"/>
                  </a:ext>
                </a:extLst>
              </a:tr>
              <a:tr h="616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của hội nghị để phân biệt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61423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NamSinh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năm sinh của nhân viên đó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5149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giới tính cảu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3039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68B222-508B-4A17-9F29-524AD875EC34}"/>
              </a:ext>
            </a:extLst>
          </p:cNvPr>
          <p:cNvSpPr txBox="1"/>
          <p:nvPr/>
        </p:nvSpPr>
        <p:spPr>
          <a:xfrm>
            <a:off x="649499" y="3165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Sữ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Dụng:</a:t>
            </a:r>
            <a:endParaRPr lang="en-US" b="1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C0F6B78-CE62-41F6-A81C-2C12CB83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69627"/>
              </p:ext>
            </p:extLst>
          </p:nvPr>
        </p:nvGraphicFramePr>
        <p:xfrm>
          <a:off x="1063519" y="3609657"/>
          <a:ext cx="5267960" cy="2683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3923639455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587565626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96724778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3174309743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56225590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Sử dụng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27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716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MaPhong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phòng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84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của hội nghị để phân biệt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16667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NgaySD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ngày sử dụng phòng để tổ chức 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87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BBEAB-E00B-457B-AF18-D65ED9B7192E}"/>
              </a:ext>
            </a:extLst>
          </p:cNvPr>
          <p:cNvSpPr txBox="1"/>
          <p:nvPr/>
        </p:nvSpPr>
        <p:spPr>
          <a:xfrm>
            <a:off x="328612" y="393985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1800" b="1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vi-VN" sz="1800" b="1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Nghị: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AC12B4-6D4A-48D6-BD12-0BAD30B5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2354"/>
              </p:ext>
            </p:extLst>
          </p:nvPr>
        </p:nvGraphicFramePr>
        <p:xfrm>
          <a:off x="742632" y="762740"/>
          <a:ext cx="5267960" cy="3573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712867525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678972211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151241780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402740552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1990372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76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992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nhân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2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của hội nghị để phân biệt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27482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NgayBD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ngày bắt đầu diễn ra 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50916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NgàyKT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ngày kết thúc 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51501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SoNguoiThamDu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Hiển thị tổng số người tham dự hội thảo trong 1 phòng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0225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D54F1A-F96D-4C22-8826-3A6346374E58}"/>
              </a:ext>
            </a:extLst>
          </p:cNvPr>
          <p:cNvSpPr txBox="1"/>
          <p:nvPr/>
        </p:nvSpPr>
        <p:spPr>
          <a:xfrm>
            <a:off x="5994400" y="325712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 TB-HN : 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26FFC8-33E2-4ABE-99DD-AAC2A09C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97641"/>
              </p:ext>
            </p:extLst>
          </p:nvPr>
        </p:nvGraphicFramePr>
        <p:xfrm>
          <a:off x="6510020" y="762740"/>
          <a:ext cx="5267960" cy="2683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53842458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4034196018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49408925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2915341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9289695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 - 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6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50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MaHN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của hội nghị để phân biệt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4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thiết bị sử dụng trong hộ nghị trên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76209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SoLuong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số lượng những thiết bị sử dụng trong cho hội nghị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9411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567092-F1F5-4BF6-8F4E-2D37C9A764EB}"/>
              </a:ext>
            </a:extLst>
          </p:cNvPr>
          <p:cNvSpPr txBox="1"/>
          <p:nvPr/>
        </p:nvSpPr>
        <p:spPr>
          <a:xfrm>
            <a:off x="6181410" y="3700473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 Thiết Bị :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958FF9-419C-47E1-B71E-91D3AA3F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77307"/>
              </p:ext>
            </p:extLst>
          </p:nvPr>
        </p:nvGraphicFramePr>
        <p:xfrm>
          <a:off x="6510020" y="4225310"/>
          <a:ext cx="5267960" cy="2226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156843570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352410434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120615773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39214810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39051967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Thiết bị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8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87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của thiết bị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67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TenTB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tên thiết bị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99123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SoLuongHienCo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Là số lượng những thiết bị hiện có trong kho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191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B0DC4E-2E94-4E6B-A25C-7107F7FB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433" y="549275"/>
            <a:ext cx="11020425" cy="5592762"/>
          </a:xfrm>
        </p:spPr>
        <p:txBody>
          <a:bodyPr>
            <a:normAutofit fontScale="70000" lnSpcReduction="20000"/>
          </a:bodyPr>
          <a:lstStyle/>
          <a:p>
            <a:pPr marL="901700" marR="2867025" algn="l">
              <a:lnSpc>
                <a:spcPct val="176000"/>
              </a:lnSpc>
              <a:spcBef>
                <a:spcPts val="1010"/>
              </a:spcBef>
              <a:spcAft>
                <a:spcPts val="0"/>
              </a:spcAft>
            </a:pP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 Nhân Viên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R3=( MaNV,TenNV,Namsinh,Phai)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có: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F3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MaNV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TenNV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8900" marR="4993005" algn="l">
              <a:lnSpc>
                <a:spcPct val="176000"/>
              </a:lnSpc>
              <a:spcBef>
                <a:spcPts val="5"/>
              </a:spcBef>
              <a:spcAft>
                <a:spcPts val="0"/>
              </a:spcAft>
            </a:pP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MaNV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Namsinh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MaNV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Phai}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902335" algn="l">
              <a:lnSpc>
                <a:spcPct val="115000"/>
              </a:lnSpc>
              <a:spcAft>
                <a:spcPts val="0"/>
              </a:spcAft>
            </a:pP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TenNV,Namsinh,Phai phụ thuộc trực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 vào khóa chính là MaNV, Mà không có Thuộc Tính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mà phụ thuộc hàm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 thuộc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 Chuẩn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3437890" algn="l">
              <a:lnSpc>
                <a:spcPct val="176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vi-VN" sz="23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vi-VN" sz="2300" b="1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Vụ:</a:t>
            </a:r>
            <a:r>
              <a:rPr lang="vi-VN" sz="2300" b="1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R4=(MaNV,MAHN,NgayPV)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có: F4 =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vi-VN" sz="23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MaNV,MAHN</a:t>
            </a:r>
            <a:r>
              <a:rPr lang="vi-VN" sz="23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 spc="3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NgayPV}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989330" algn="l">
              <a:lnSpc>
                <a:spcPct val="115000"/>
              </a:lnSpc>
              <a:spcAft>
                <a:spcPts val="0"/>
              </a:spcAft>
            </a:pP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NgayPT phụ thuộc trực tiếp vào khóa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 là MaNV,MAHN Mà không có Thuộc Tính Khóa mà phụ thuộc hàm vào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nên Đạt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377950" algn="l">
              <a:lnSpc>
                <a:spcPct val="176000"/>
              </a:lnSpc>
              <a:spcBef>
                <a:spcPts val="1010"/>
              </a:spcBef>
              <a:spcAft>
                <a:spcPts val="0"/>
              </a:spcAft>
            </a:pP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vi-VN" sz="2300" b="1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vi-VN" sz="2300" b="1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Nghị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23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R5=(MaHN,TenHN,NgayBD,ngayKT,SoNguoiThamGia)</a:t>
            </a:r>
            <a:r>
              <a:rPr lang="vi-VN" sz="23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: F5</a:t>
            </a:r>
            <a:r>
              <a:rPr lang="vi-VN" sz="23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{MaHN</a:t>
            </a:r>
            <a:r>
              <a:rPr lang="vi-VN" sz="23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TenHN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8900" marR="4947920" algn="l">
              <a:lnSpc>
                <a:spcPct val="176000"/>
              </a:lnSpc>
              <a:spcBef>
                <a:spcPts val="5"/>
              </a:spcBef>
              <a:spcAft>
                <a:spcPts val="0"/>
              </a:spcAft>
            </a:pP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MaHN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NgayBD</a:t>
            </a:r>
            <a:r>
              <a:rPr lang="vi-VN" sz="2300" spc="-3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MaHN</a:t>
            </a:r>
            <a:r>
              <a:rPr lang="vi-VN" sz="23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NgayKT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58900" algn="l"/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MaHN</a:t>
            </a:r>
            <a:r>
              <a:rPr lang="vi-VN" sz="23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23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SoNguoiThamGia}</a:t>
            </a:r>
            <a:endParaRPr lang="en-US" sz="2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B0DC4E-2E94-4E6B-A25C-7107F7FB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33475"/>
            <a:ext cx="11020425" cy="5592762"/>
          </a:xfrm>
        </p:spPr>
        <p:txBody>
          <a:bodyPr>
            <a:normAutofit/>
          </a:bodyPr>
          <a:lstStyle/>
          <a:p>
            <a:pPr marL="901700" marR="1115695" algn="l">
              <a:lnSpc>
                <a:spcPct val="115000"/>
              </a:lnSpc>
              <a:spcBef>
                <a:spcPts val="36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TenHN,NgayBD,NgayKT,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SoNguoiThamGia phụ thuộc trực tiếp vào khóa chính là MaHN Mà không có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 Tính Khóa mà phụ thuộc hàm vào thuộc tính không khóa nên Đạt Chuẩn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3444875" algn="l">
              <a:lnSpc>
                <a:spcPct val="176000"/>
              </a:lnSpc>
              <a:spcBef>
                <a:spcPts val="995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Sữ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Dụng: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R6</a:t>
            </a:r>
            <a:r>
              <a:rPr lang="vi-VN" sz="1800" b="1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(MaHN,MaP,NgaySD)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F6 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{MaHN,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NgaySD)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920115" algn="l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NgaySD, phụ thuộc trực tiếp vào khóa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 là MaHN,MaP Mà không có Thuộc Tính Khóa mà phụ thuộc hàm vào thuộc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nên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3387090" algn="l">
              <a:lnSpc>
                <a:spcPct val="176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 TB-HN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R7 = {MaHN,MaTB,SoLuong}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F7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MaHN,MaTB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SoLuong}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885825" algn="l">
              <a:lnSpc>
                <a:spcPct val="115000"/>
              </a:lnSpc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Suy ra :Các thuộc tính không phải khóa là : SoLuong, phụ thuộc trực tiếp vào khóa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 là MaHN,MaTB Mà không có Thuộc Tính Khóa mà phụ thuộc hàm vào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 nên 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1166</Words>
  <Application>Microsoft Office PowerPoint</Application>
  <PresentationFormat>Widescreen</PresentationFormat>
  <Paragraphs>231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Bài 9</vt:lpstr>
      <vt:lpstr>Sơ đồ 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9</dc:title>
  <dc:creator>Mai Văn Lâm</dc:creator>
  <cp:lastModifiedBy>SenNy _ _</cp:lastModifiedBy>
  <cp:revision>5</cp:revision>
  <dcterms:created xsi:type="dcterms:W3CDTF">2022-04-24T04:51:29Z</dcterms:created>
  <dcterms:modified xsi:type="dcterms:W3CDTF">2022-04-25T00:46:57Z</dcterms:modified>
</cp:coreProperties>
</file>