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ighteous"/>
      <p:regular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EE8389-7F75-496B-A4A4-FDBE0F7F91B5}">
  <a:tblStyle styleId="{2DEE8389-7F75-496B-A4A4-FDBE0F7F91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22" Type="http://schemas.openxmlformats.org/officeDocument/2006/relationships/font" Target="fonts/OpenSans-boldItalic.fntdata"/><Relationship Id="rId2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regular.fntdata"/><Relationship Id="rId18" Type="http://schemas.openxmlformats.org/officeDocument/2006/relationships/font" Target="fonts/Righteou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6b5fdf5c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6b5fdf5c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6b5fdf5ce3_0_2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6b5fdf5ce3_0_2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6b5fdf5ce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6b5fdf5ce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0bcfaa0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0bcfaa0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0bcfaa05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0bcfaa05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0bcfaa0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0bcfaa0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7578ac1814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578ac1814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7578ac1814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578ac1814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1c0b62e4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1c0b62e4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1c0b62e4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1c0b62e4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1c0b62e4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1c0b62e4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26300" y="1288975"/>
            <a:ext cx="5891400" cy="792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0" name="Google Shape;10;p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1469700" y="2415175"/>
            <a:ext cx="6204600" cy="272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p:nvPr/>
        </p:nvSpPr>
        <p:spPr>
          <a:xfrm>
            <a:off x="1469700" y="-27525"/>
            <a:ext cx="6204600" cy="88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51" name="Shape 51"/>
        <p:cNvGrpSpPr/>
        <p:nvPr/>
      </p:nvGrpSpPr>
      <p:grpSpPr>
        <a:xfrm>
          <a:off x="0" y="0"/>
          <a:ext cx="0" cy="0"/>
          <a:chOff x="0" y="0"/>
          <a:chExt cx="0" cy="0"/>
        </a:xfrm>
      </p:grpSpPr>
      <p:sp>
        <p:nvSpPr>
          <p:cNvPr id="52" name="Google Shape;52;p13"/>
          <p:cNvSpPr txBox="1"/>
          <p:nvPr>
            <p:ph idx="1" type="body"/>
          </p:nvPr>
        </p:nvSpPr>
        <p:spPr>
          <a:xfrm>
            <a:off x="703775" y="1261200"/>
            <a:ext cx="6856800" cy="2961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3"/>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5"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hasCustomPrompt="1" type="title"/>
          </p:nvPr>
        </p:nvSpPr>
        <p:spPr>
          <a:xfrm>
            <a:off x="771706"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3" type="title"/>
          </p:nvPr>
        </p:nvSpPr>
        <p:spPr>
          <a:xfrm>
            <a:off x="749175"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 name="Google Shape;60;p14"/>
          <p:cNvSpPr txBox="1"/>
          <p:nvPr>
            <p:ph idx="1" type="subTitle"/>
          </p:nvPr>
        </p:nvSpPr>
        <p:spPr>
          <a:xfrm>
            <a:off x="749175"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4"/>
          <p:cNvSpPr txBox="1"/>
          <p:nvPr>
            <p:ph hasCustomPrompt="1" idx="4" type="title"/>
          </p:nvPr>
        </p:nvSpPr>
        <p:spPr>
          <a:xfrm>
            <a:off x="3350869"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p:nvPr>
            <p:ph idx="5" type="title"/>
          </p:nvPr>
        </p:nvSpPr>
        <p:spPr>
          <a:xfrm>
            <a:off x="3328339"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 name="Google Shape;63;p14"/>
          <p:cNvSpPr txBox="1"/>
          <p:nvPr>
            <p:ph idx="6" type="subTitle"/>
          </p:nvPr>
        </p:nvSpPr>
        <p:spPr>
          <a:xfrm>
            <a:off x="3328339"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4"/>
          <p:cNvSpPr txBox="1"/>
          <p:nvPr>
            <p:ph hasCustomPrompt="1" idx="7" type="title"/>
          </p:nvPr>
        </p:nvSpPr>
        <p:spPr>
          <a:xfrm>
            <a:off x="5930044"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p:nvPr>
            <p:ph idx="8" type="title"/>
          </p:nvPr>
        </p:nvSpPr>
        <p:spPr>
          <a:xfrm>
            <a:off x="5907514"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 name="Google Shape;66;p14"/>
          <p:cNvSpPr txBox="1"/>
          <p:nvPr>
            <p:ph idx="9" type="subTitle"/>
          </p:nvPr>
        </p:nvSpPr>
        <p:spPr>
          <a:xfrm>
            <a:off x="5907514"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4"/>
          <p:cNvSpPr txBox="1"/>
          <p:nvPr>
            <p:ph hasCustomPrompt="1" idx="13" type="title"/>
          </p:nvPr>
        </p:nvSpPr>
        <p:spPr>
          <a:xfrm>
            <a:off x="771706"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p:nvPr>
            <p:ph idx="14" type="title"/>
          </p:nvPr>
        </p:nvSpPr>
        <p:spPr>
          <a:xfrm>
            <a:off x="749175"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9" name="Google Shape;69;p14"/>
          <p:cNvSpPr txBox="1"/>
          <p:nvPr>
            <p:ph idx="15" type="subTitle"/>
          </p:nvPr>
        </p:nvSpPr>
        <p:spPr>
          <a:xfrm>
            <a:off x="749175"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4"/>
          <p:cNvSpPr txBox="1"/>
          <p:nvPr>
            <p:ph hasCustomPrompt="1" idx="16" type="title"/>
          </p:nvPr>
        </p:nvSpPr>
        <p:spPr>
          <a:xfrm>
            <a:off x="3350869"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p:nvPr>
            <p:ph idx="17" type="title"/>
          </p:nvPr>
        </p:nvSpPr>
        <p:spPr>
          <a:xfrm>
            <a:off x="3328339"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 name="Google Shape;72;p14"/>
          <p:cNvSpPr txBox="1"/>
          <p:nvPr>
            <p:ph idx="18" type="subTitle"/>
          </p:nvPr>
        </p:nvSpPr>
        <p:spPr>
          <a:xfrm>
            <a:off x="3328339"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hasCustomPrompt="1" idx="19" type="title"/>
          </p:nvPr>
        </p:nvSpPr>
        <p:spPr>
          <a:xfrm>
            <a:off x="5930044"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p:nvPr>
            <p:ph idx="20" type="title"/>
          </p:nvPr>
        </p:nvSpPr>
        <p:spPr>
          <a:xfrm>
            <a:off x="5907514"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14"/>
          <p:cNvSpPr txBox="1"/>
          <p:nvPr>
            <p:ph idx="21" type="subTitle"/>
          </p:nvPr>
        </p:nvSpPr>
        <p:spPr>
          <a:xfrm>
            <a:off x="5907514"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AND_BODY_1">
    <p:spTree>
      <p:nvGrpSpPr>
        <p:cNvPr id="76"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0" name="Google Shape;80;p1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5"/>
              </a:buClr>
              <a:buSzPts val="1800"/>
              <a:buChar char="●"/>
              <a:defRPr>
                <a:solidFill>
                  <a:schemeClr val="accent5"/>
                </a:solidFill>
              </a:defRPr>
            </a:lvl1pPr>
            <a:lvl2pPr indent="-342900" lvl="1" marL="914400" rtl="0">
              <a:spcBef>
                <a:spcPts val="1600"/>
              </a:spcBef>
              <a:spcAft>
                <a:spcPts val="0"/>
              </a:spcAft>
              <a:buClr>
                <a:schemeClr val="accent5"/>
              </a:buClr>
              <a:buSzPts val="1800"/>
              <a:buChar char="○"/>
              <a:defRPr sz="1800">
                <a:solidFill>
                  <a:schemeClr val="accent5"/>
                </a:solidFill>
              </a:defRPr>
            </a:lvl2pPr>
            <a:lvl3pPr indent="-342900" lvl="2" marL="1371600" rtl="0">
              <a:spcBef>
                <a:spcPts val="1600"/>
              </a:spcBef>
              <a:spcAft>
                <a:spcPts val="0"/>
              </a:spcAft>
              <a:buClr>
                <a:schemeClr val="accent5"/>
              </a:buClr>
              <a:buSzPts val="1800"/>
              <a:buChar char="■"/>
              <a:defRPr sz="1800">
                <a:solidFill>
                  <a:schemeClr val="accent5"/>
                </a:solidFill>
              </a:defRPr>
            </a:lvl3pPr>
            <a:lvl4pPr indent="-342900" lvl="3" marL="1828800" rtl="0">
              <a:spcBef>
                <a:spcPts val="1600"/>
              </a:spcBef>
              <a:spcAft>
                <a:spcPts val="0"/>
              </a:spcAft>
              <a:buClr>
                <a:schemeClr val="accent5"/>
              </a:buClr>
              <a:buSzPts val="1800"/>
              <a:buChar char="●"/>
              <a:defRPr sz="1800">
                <a:solidFill>
                  <a:schemeClr val="accent5"/>
                </a:solidFill>
              </a:defRPr>
            </a:lvl4pPr>
            <a:lvl5pPr indent="-342900" lvl="4" marL="2286000" rtl="0">
              <a:spcBef>
                <a:spcPts val="1600"/>
              </a:spcBef>
              <a:spcAft>
                <a:spcPts val="0"/>
              </a:spcAft>
              <a:buClr>
                <a:schemeClr val="accent5"/>
              </a:buClr>
              <a:buSzPts val="1800"/>
              <a:buChar char="○"/>
              <a:defRPr sz="1800">
                <a:solidFill>
                  <a:schemeClr val="accent5"/>
                </a:solidFill>
              </a:defRPr>
            </a:lvl5pPr>
            <a:lvl6pPr indent="-342900" lvl="5" marL="2743200" rtl="0">
              <a:spcBef>
                <a:spcPts val="1600"/>
              </a:spcBef>
              <a:spcAft>
                <a:spcPts val="0"/>
              </a:spcAft>
              <a:buClr>
                <a:schemeClr val="accent5"/>
              </a:buClr>
              <a:buSzPts val="1800"/>
              <a:buChar char="■"/>
              <a:defRPr sz="1800">
                <a:solidFill>
                  <a:schemeClr val="accent5"/>
                </a:solidFill>
              </a:defRPr>
            </a:lvl6pPr>
            <a:lvl7pPr indent="-342900" lvl="6" marL="3200400" rtl="0">
              <a:spcBef>
                <a:spcPts val="1600"/>
              </a:spcBef>
              <a:spcAft>
                <a:spcPts val="0"/>
              </a:spcAft>
              <a:buClr>
                <a:schemeClr val="accent5"/>
              </a:buClr>
              <a:buSzPts val="1800"/>
              <a:buChar char="●"/>
              <a:defRPr sz="1800">
                <a:solidFill>
                  <a:schemeClr val="accent5"/>
                </a:solidFill>
              </a:defRPr>
            </a:lvl7pPr>
            <a:lvl8pPr indent="-342900" lvl="7" marL="3657600" rtl="0">
              <a:spcBef>
                <a:spcPts val="1600"/>
              </a:spcBef>
              <a:spcAft>
                <a:spcPts val="0"/>
              </a:spcAft>
              <a:buClr>
                <a:schemeClr val="accent5"/>
              </a:buClr>
              <a:buSzPts val="1800"/>
              <a:buChar char="○"/>
              <a:defRPr sz="1800">
                <a:solidFill>
                  <a:schemeClr val="accent5"/>
                </a:solidFill>
              </a:defRPr>
            </a:lvl8pPr>
            <a:lvl9pPr indent="-342900" lvl="8" marL="4114800" rtl="0">
              <a:spcBef>
                <a:spcPts val="1600"/>
              </a:spcBef>
              <a:spcAft>
                <a:spcPts val="1600"/>
              </a:spcAft>
              <a:buClr>
                <a:schemeClr val="accent5"/>
              </a:buClr>
              <a:buSzPts val="1800"/>
              <a:buChar char="■"/>
              <a:defRPr sz="1800">
                <a:solidFill>
                  <a:schemeClr val="accent5"/>
                </a:solidFill>
              </a:defRPr>
            </a:lvl9pPr>
          </a:lstStyle>
          <a:p/>
        </p:txBody>
      </p:sp>
      <p:sp>
        <p:nvSpPr>
          <p:cNvPr id="81" name="Google Shape;81;p1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_1">
    <p:spTree>
      <p:nvGrpSpPr>
        <p:cNvPr id="82"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6"/>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6" name="Google Shape;86;p16"/>
          <p:cNvSpPr txBox="1"/>
          <p:nvPr>
            <p:ph idx="1" type="subTitle"/>
          </p:nvPr>
        </p:nvSpPr>
        <p:spPr>
          <a:xfrm>
            <a:off x="852688"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p16"/>
          <p:cNvSpPr txBox="1"/>
          <p:nvPr>
            <p:ph idx="4" type="subTitle"/>
          </p:nvPr>
        </p:nvSpPr>
        <p:spPr>
          <a:xfrm>
            <a:off x="3411589"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6"/>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0" name="Google Shape;90;p16"/>
          <p:cNvSpPr txBox="1"/>
          <p:nvPr>
            <p:ph idx="6" type="subTitle"/>
          </p:nvPr>
        </p:nvSpPr>
        <p:spPr>
          <a:xfrm>
            <a:off x="5970500"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ONLY_1_1_1">
    <p:spTree>
      <p:nvGrpSpPr>
        <p:cNvPr id="91" name="Shape 91"/>
        <p:cNvGrpSpPr/>
        <p:nvPr/>
      </p:nvGrpSpPr>
      <p:grpSpPr>
        <a:xfrm>
          <a:off x="0" y="0"/>
          <a:ext cx="0" cy="0"/>
          <a:chOff x="0" y="0"/>
          <a:chExt cx="0" cy="0"/>
        </a:xfrm>
      </p:grpSpPr>
      <p:sp>
        <p:nvSpPr>
          <p:cNvPr id="92" name="Google Shape;92;p17"/>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 name="Google Shape;93;p17"/>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7"/>
          <p:cNvSpPr txBox="1"/>
          <p:nvPr>
            <p:ph idx="2" type="body"/>
          </p:nvPr>
        </p:nvSpPr>
        <p:spPr>
          <a:xfrm>
            <a:off x="51874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5" name="Google Shape;95;p17"/>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spTree>
      <p:nvGrpSpPr>
        <p:cNvPr id="96"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9" name="Google Shape;99;p18"/>
          <p:cNvSpPr txBox="1"/>
          <p:nvPr>
            <p:ph hasCustomPrompt="1" idx="2" type="title"/>
          </p:nvPr>
        </p:nvSpPr>
        <p:spPr>
          <a:xfrm>
            <a:off x="5488278"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00" name="Google Shape;100;p18"/>
          <p:cNvSpPr txBox="1"/>
          <p:nvPr>
            <p:ph idx="1" type="subTitle"/>
          </p:nvPr>
        </p:nvSpPr>
        <p:spPr>
          <a:xfrm>
            <a:off x="4821078" y="3591825"/>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2">
    <p:spTree>
      <p:nvGrpSpPr>
        <p:cNvPr id="10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hasCustomPrompt="1" type="title"/>
          </p:nvPr>
        </p:nvSpPr>
        <p:spPr>
          <a:xfrm>
            <a:off x="848834"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9"/>
          <p:cNvSpPr txBox="1"/>
          <p:nvPr>
            <p:ph idx="3" type="title"/>
          </p:nvPr>
        </p:nvSpPr>
        <p:spPr>
          <a:xfrm>
            <a:off x="832859"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 name="Google Shape;106;p19"/>
          <p:cNvSpPr txBox="1"/>
          <p:nvPr>
            <p:ph idx="1" type="subTitle"/>
          </p:nvPr>
        </p:nvSpPr>
        <p:spPr>
          <a:xfrm>
            <a:off x="832859"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9"/>
          <p:cNvSpPr txBox="1"/>
          <p:nvPr>
            <p:ph hasCustomPrompt="1" idx="4" type="title"/>
          </p:nvPr>
        </p:nvSpPr>
        <p:spPr>
          <a:xfrm>
            <a:off x="275378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p:nvPr>
            <p:ph idx="5" type="title"/>
          </p:nvPr>
        </p:nvSpPr>
        <p:spPr>
          <a:xfrm>
            <a:off x="273781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 name="Google Shape;109;p19"/>
          <p:cNvSpPr txBox="1"/>
          <p:nvPr>
            <p:ph idx="6" type="subTitle"/>
          </p:nvPr>
        </p:nvSpPr>
        <p:spPr>
          <a:xfrm>
            <a:off x="273781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9"/>
          <p:cNvSpPr txBox="1"/>
          <p:nvPr>
            <p:ph hasCustomPrompt="1" idx="7" type="title"/>
          </p:nvPr>
        </p:nvSpPr>
        <p:spPr>
          <a:xfrm>
            <a:off x="4658747"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p:nvPr>
            <p:ph idx="8" type="title"/>
          </p:nvPr>
        </p:nvSpPr>
        <p:spPr>
          <a:xfrm>
            <a:off x="4642772"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2" name="Google Shape;112;p19"/>
          <p:cNvSpPr txBox="1"/>
          <p:nvPr>
            <p:ph idx="9" type="subTitle"/>
          </p:nvPr>
        </p:nvSpPr>
        <p:spPr>
          <a:xfrm>
            <a:off x="4642772"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hasCustomPrompt="1" idx="13" type="title"/>
          </p:nvPr>
        </p:nvSpPr>
        <p:spPr>
          <a:xfrm>
            <a:off x="656371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p:nvPr>
            <p:ph idx="14" type="title"/>
          </p:nvPr>
        </p:nvSpPr>
        <p:spPr>
          <a:xfrm>
            <a:off x="654774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5" name="Google Shape;115;p19"/>
          <p:cNvSpPr txBox="1"/>
          <p:nvPr>
            <p:ph idx="15" type="subTitle"/>
          </p:nvPr>
        </p:nvSpPr>
        <p:spPr>
          <a:xfrm>
            <a:off x="654774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spTree>
      <p:nvGrpSpPr>
        <p:cNvPr id="116"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20"/>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0" name="Google Shape;120;p20"/>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1176992" y="2560534"/>
            <a:ext cx="3537600" cy="841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1176992"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p:nvPr>
            <p:ph idx="1" type="subTitle"/>
          </p:nvPr>
        </p:nvSpPr>
        <p:spPr>
          <a:xfrm>
            <a:off x="1176992"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3">
    <p:spTree>
      <p:nvGrpSpPr>
        <p:cNvPr id="121" name="Shape 121"/>
        <p:cNvGrpSpPr/>
        <p:nvPr/>
      </p:nvGrpSpPr>
      <p:grpSpPr>
        <a:xfrm>
          <a:off x="0" y="0"/>
          <a:ext cx="0" cy="0"/>
          <a:chOff x="0" y="0"/>
          <a:chExt cx="0" cy="0"/>
        </a:xfrm>
      </p:grpSpPr>
      <p:sp>
        <p:nvSpPr>
          <p:cNvPr id="122" name="Google Shape;122;p21"/>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1"/>
          <p:cNvSpPr txBox="1"/>
          <p:nvPr>
            <p:ph idx="2" type="title"/>
          </p:nvPr>
        </p:nvSpPr>
        <p:spPr>
          <a:xfrm>
            <a:off x="84440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21"/>
          <p:cNvSpPr txBox="1"/>
          <p:nvPr>
            <p:ph idx="1" type="subTitle"/>
          </p:nvPr>
        </p:nvSpPr>
        <p:spPr>
          <a:xfrm>
            <a:off x="84440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3" type="title"/>
          </p:nvPr>
        </p:nvSpPr>
        <p:spPr>
          <a:xfrm>
            <a:off x="343364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7" name="Google Shape;127;p21"/>
          <p:cNvSpPr txBox="1"/>
          <p:nvPr>
            <p:ph idx="4" type="subTitle"/>
          </p:nvPr>
        </p:nvSpPr>
        <p:spPr>
          <a:xfrm>
            <a:off x="343364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5" type="title"/>
          </p:nvPr>
        </p:nvSpPr>
        <p:spPr>
          <a:xfrm>
            <a:off x="602289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9" name="Google Shape;129;p21"/>
          <p:cNvSpPr txBox="1"/>
          <p:nvPr>
            <p:ph idx="6" type="subTitle"/>
          </p:nvPr>
        </p:nvSpPr>
        <p:spPr>
          <a:xfrm>
            <a:off x="602289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1"/>
          <p:cNvSpPr txBox="1"/>
          <p:nvPr>
            <p:ph idx="7" type="title"/>
          </p:nvPr>
        </p:nvSpPr>
        <p:spPr>
          <a:xfrm>
            <a:off x="84440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1" name="Google Shape;131;p21"/>
          <p:cNvSpPr txBox="1"/>
          <p:nvPr>
            <p:ph idx="8" type="subTitle"/>
          </p:nvPr>
        </p:nvSpPr>
        <p:spPr>
          <a:xfrm>
            <a:off x="84440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ph idx="9" type="title"/>
          </p:nvPr>
        </p:nvSpPr>
        <p:spPr>
          <a:xfrm>
            <a:off x="343364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13" type="subTitle"/>
          </p:nvPr>
        </p:nvSpPr>
        <p:spPr>
          <a:xfrm>
            <a:off x="343364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1"/>
          <p:cNvSpPr txBox="1"/>
          <p:nvPr>
            <p:ph idx="14" type="title"/>
          </p:nvPr>
        </p:nvSpPr>
        <p:spPr>
          <a:xfrm>
            <a:off x="602289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5" name="Google Shape;135;p21"/>
          <p:cNvSpPr txBox="1"/>
          <p:nvPr>
            <p:ph idx="15" type="subTitle"/>
          </p:nvPr>
        </p:nvSpPr>
        <p:spPr>
          <a:xfrm>
            <a:off x="602289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ONLY_1_1_2">
    <p:spTree>
      <p:nvGrpSpPr>
        <p:cNvPr id="136" name="Shape 136"/>
        <p:cNvGrpSpPr/>
        <p:nvPr/>
      </p:nvGrpSpPr>
      <p:grpSpPr>
        <a:xfrm>
          <a:off x="0" y="0"/>
          <a:ext cx="0" cy="0"/>
          <a:chOff x="0" y="0"/>
          <a:chExt cx="0" cy="0"/>
        </a:xfrm>
      </p:grpSpPr>
      <p:sp>
        <p:nvSpPr>
          <p:cNvPr id="137" name="Google Shape;137;p22"/>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2"/>
          <p:cNvSpPr txBox="1"/>
          <p:nvPr>
            <p:ph idx="2" type="title"/>
          </p:nvPr>
        </p:nvSpPr>
        <p:spPr>
          <a:xfrm>
            <a:off x="88646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22"/>
          <p:cNvSpPr txBox="1"/>
          <p:nvPr>
            <p:ph idx="1" type="body"/>
          </p:nvPr>
        </p:nvSpPr>
        <p:spPr>
          <a:xfrm>
            <a:off x="88647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1" name="Google Shape;141;p22"/>
          <p:cNvSpPr txBox="1"/>
          <p:nvPr>
            <p:ph idx="3" type="title"/>
          </p:nvPr>
        </p:nvSpPr>
        <p:spPr>
          <a:xfrm>
            <a:off x="3411594"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2" name="Google Shape;142;p22"/>
          <p:cNvSpPr txBox="1"/>
          <p:nvPr>
            <p:ph idx="4" type="body"/>
          </p:nvPr>
        </p:nvSpPr>
        <p:spPr>
          <a:xfrm>
            <a:off x="3411600"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2"/>
          <p:cNvSpPr txBox="1"/>
          <p:nvPr>
            <p:ph idx="5" type="title"/>
          </p:nvPr>
        </p:nvSpPr>
        <p:spPr>
          <a:xfrm>
            <a:off x="593671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2"/>
          <p:cNvSpPr txBox="1"/>
          <p:nvPr>
            <p:ph idx="6" type="body"/>
          </p:nvPr>
        </p:nvSpPr>
        <p:spPr>
          <a:xfrm>
            <a:off x="593672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SECTION_HEADER_1_1_1">
    <p:spTree>
      <p:nvGrpSpPr>
        <p:cNvPr id="145"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type="title"/>
          </p:nvPr>
        </p:nvSpPr>
        <p:spPr>
          <a:xfrm>
            <a:off x="1165031" y="2560525"/>
            <a:ext cx="4387200" cy="8418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3"/>
          <p:cNvSpPr txBox="1"/>
          <p:nvPr>
            <p:ph hasCustomPrompt="1" idx="2" type="title"/>
          </p:nvPr>
        </p:nvSpPr>
        <p:spPr>
          <a:xfrm>
            <a:off x="1165031"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p:nvPr>
            <p:ph idx="1" type="subTitle"/>
          </p:nvPr>
        </p:nvSpPr>
        <p:spPr>
          <a:xfrm>
            <a:off x="1165031"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TITLE_ONLY_1_3_1">
    <p:spTree>
      <p:nvGrpSpPr>
        <p:cNvPr id="150" name="Shape 150"/>
        <p:cNvGrpSpPr/>
        <p:nvPr/>
      </p:nvGrpSpPr>
      <p:grpSpPr>
        <a:xfrm>
          <a:off x="0" y="0"/>
          <a:ext cx="0" cy="0"/>
          <a:chOff x="0" y="0"/>
          <a:chExt cx="0" cy="0"/>
        </a:xfrm>
      </p:grpSpPr>
      <p:sp>
        <p:nvSpPr>
          <p:cNvPr id="151" name="Google Shape;151;p24"/>
          <p:cNvSpPr/>
          <p:nvPr/>
        </p:nvSpPr>
        <p:spPr>
          <a:xfrm>
            <a:off x="0" y="3459250"/>
            <a:ext cx="9144000" cy="122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4"/>
          <p:cNvSpPr txBox="1"/>
          <p:nvPr>
            <p:ph idx="2" type="title"/>
          </p:nvPr>
        </p:nvSpPr>
        <p:spPr>
          <a:xfrm>
            <a:off x="84440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5" name="Google Shape;155;p24"/>
          <p:cNvSpPr txBox="1"/>
          <p:nvPr>
            <p:ph idx="1" type="subTitle"/>
          </p:nvPr>
        </p:nvSpPr>
        <p:spPr>
          <a:xfrm>
            <a:off x="84440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3" type="title"/>
          </p:nvPr>
        </p:nvSpPr>
        <p:spPr>
          <a:xfrm>
            <a:off x="343364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7" name="Google Shape;157;p24"/>
          <p:cNvSpPr txBox="1"/>
          <p:nvPr>
            <p:ph idx="4" type="subTitle"/>
          </p:nvPr>
        </p:nvSpPr>
        <p:spPr>
          <a:xfrm>
            <a:off x="343364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4"/>
          <p:cNvSpPr txBox="1"/>
          <p:nvPr>
            <p:ph idx="5" type="title"/>
          </p:nvPr>
        </p:nvSpPr>
        <p:spPr>
          <a:xfrm>
            <a:off x="602289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9" name="Google Shape;159;p24"/>
          <p:cNvSpPr txBox="1"/>
          <p:nvPr>
            <p:ph idx="6" type="subTitle"/>
          </p:nvPr>
        </p:nvSpPr>
        <p:spPr>
          <a:xfrm>
            <a:off x="602289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TITLE_ONLY_1_3_1_1">
    <p:spTree>
      <p:nvGrpSpPr>
        <p:cNvPr id="160" name="Shape 160"/>
        <p:cNvGrpSpPr/>
        <p:nvPr/>
      </p:nvGrpSpPr>
      <p:grpSpPr>
        <a:xfrm>
          <a:off x="0" y="0"/>
          <a:ext cx="0" cy="0"/>
          <a:chOff x="0" y="0"/>
          <a:chExt cx="0" cy="0"/>
        </a:xfrm>
      </p:grpSpPr>
      <p:sp>
        <p:nvSpPr>
          <p:cNvPr id="161" name="Google Shape;161;p2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5"/>
          <p:cNvSpPr txBox="1"/>
          <p:nvPr>
            <p:ph idx="2" type="title"/>
          </p:nvPr>
        </p:nvSpPr>
        <p:spPr>
          <a:xfrm>
            <a:off x="6114800" y="150322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25"/>
          <p:cNvSpPr txBox="1"/>
          <p:nvPr>
            <p:ph idx="1" type="subTitle"/>
          </p:nvPr>
        </p:nvSpPr>
        <p:spPr>
          <a:xfrm>
            <a:off x="6114800" y="184732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5" name="Google Shape;165;p25"/>
          <p:cNvSpPr txBox="1"/>
          <p:nvPr>
            <p:ph idx="3" type="title"/>
          </p:nvPr>
        </p:nvSpPr>
        <p:spPr>
          <a:xfrm>
            <a:off x="6114800" y="2545650"/>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5"/>
          <p:cNvSpPr txBox="1"/>
          <p:nvPr>
            <p:ph idx="4" type="subTitle"/>
          </p:nvPr>
        </p:nvSpPr>
        <p:spPr>
          <a:xfrm>
            <a:off x="6114800" y="2889750"/>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25"/>
          <p:cNvSpPr txBox="1"/>
          <p:nvPr>
            <p:ph idx="5" type="title"/>
          </p:nvPr>
        </p:nvSpPr>
        <p:spPr>
          <a:xfrm>
            <a:off x="6114800" y="35880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68" name="Google Shape;168;p25"/>
          <p:cNvSpPr txBox="1"/>
          <p:nvPr>
            <p:ph idx="6" type="subTitle"/>
          </p:nvPr>
        </p:nvSpPr>
        <p:spPr>
          <a:xfrm>
            <a:off x="6114800" y="393217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SECTION_HEADER_1_1_2">
    <p:spTree>
      <p:nvGrpSpPr>
        <p:cNvPr id="169"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6"/>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3" name="Google Shape;173;p26"/>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SECTION_HEADER_1_1_1_1">
    <p:spTree>
      <p:nvGrpSpPr>
        <p:cNvPr id="174"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77" name="Google Shape;177;p27"/>
          <p:cNvSpPr txBox="1"/>
          <p:nvPr>
            <p:ph hasCustomPrompt="1" idx="2" type="title"/>
          </p:nvPr>
        </p:nvSpPr>
        <p:spPr>
          <a:xfrm>
            <a:off x="5464327"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78" name="Google Shape;178;p27"/>
          <p:cNvSpPr txBox="1"/>
          <p:nvPr>
            <p:ph idx="1" type="subTitle"/>
          </p:nvPr>
        </p:nvSpPr>
        <p:spPr>
          <a:xfrm>
            <a:off x="4797127" y="3603801"/>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ONLY_1_2_1">
    <p:spTree>
      <p:nvGrpSpPr>
        <p:cNvPr id="179" name="Shape 179"/>
        <p:cNvGrpSpPr/>
        <p:nvPr/>
      </p:nvGrpSpPr>
      <p:grpSpPr>
        <a:xfrm>
          <a:off x="0" y="0"/>
          <a:ext cx="0" cy="0"/>
          <a:chOff x="0" y="0"/>
          <a:chExt cx="0" cy="0"/>
        </a:xfrm>
      </p:grpSpPr>
      <p:sp>
        <p:nvSpPr>
          <p:cNvPr id="180" name="Google Shape;180;p28"/>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8"/>
          <p:cNvSpPr txBox="1"/>
          <p:nvPr>
            <p:ph idx="2" type="title"/>
          </p:nvPr>
        </p:nvSpPr>
        <p:spPr>
          <a:xfrm>
            <a:off x="2091548"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8"/>
          <p:cNvSpPr txBox="1"/>
          <p:nvPr>
            <p:ph idx="1" type="subTitle"/>
          </p:nvPr>
        </p:nvSpPr>
        <p:spPr>
          <a:xfrm>
            <a:off x="2091548"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8"/>
          <p:cNvSpPr txBox="1"/>
          <p:nvPr>
            <p:ph idx="3" type="title"/>
          </p:nvPr>
        </p:nvSpPr>
        <p:spPr>
          <a:xfrm>
            <a:off x="2091548"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4" type="subTitle"/>
          </p:nvPr>
        </p:nvSpPr>
        <p:spPr>
          <a:xfrm>
            <a:off x="2091548"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 name="Google Shape;186;p28"/>
          <p:cNvSpPr txBox="1"/>
          <p:nvPr>
            <p:ph idx="5" type="title"/>
          </p:nvPr>
        </p:nvSpPr>
        <p:spPr>
          <a:xfrm>
            <a:off x="5993373"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8"/>
          <p:cNvSpPr txBox="1"/>
          <p:nvPr>
            <p:ph idx="6" type="subTitle"/>
          </p:nvPr>
        </p:nvSpPr>
        <p:spPr>
          <a:xfrm>
            <a:off x="5993373"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28"/>
          <p:cNvSpPr txBox="1"/>
          <p:nvPr>
            <p:ph idx="7" type="title"/>
          </p:nvPr>
        </p:nvSpPr>
        <p:spPr>
          <a:xfrm>
            <a:off x="5993373"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8"/>
          <p:cNvSpPr txBox="1"/>
          <p:nvPr>
            <p:ph idx="8" type="subTitle"/>
          </p:nvPr>
        </p:nvSpPr>
        <p:spPr>
          <a:xfrm>
            <a:off x="5993373"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spTree>
      <p:nvGrpSpPr>
        <p:cNvPr id="190" name="Shape 190"/>
        <p:cNvGrpSpPr/>
        <p:nvPr/>
      </p:nvGrpSpPr>
      <p:grpSpPr>
        <a:xfrm>
          <a:off x="0" y="0"/>
          <a:ext cx="0" cy="0"/>
          <a:chOff x="0" y="0"/>
          <a:chExt cx="0" cy="0"/>
        </a:xfrm>
      </p:grpSpPr>
      <p:sp>
        <p:nvSpPr>
          <p:cNvPr id="191" name="Google Shape;191;p29"/>
          <p:cNvSpPr/>
          <p:nvPr/>
        </p:nvSpPr>
        <p:spPr>
          <a:xfrm>
            <a:off x="0" y="1564125"/>
            <a:ext cx="7116300" cy="363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1159050" y="672000"/>
            <a:ext cx="43872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29"/>
          <p:cNvSpPr txBox="1"/>
          <p:nvPr>
            <p:ph idx="1" type="subTitle"/>
          </p:nvPr>
        </p:nvSpPr>
        <p:spPr>
          <a:xfrm>
            <a:off x="1159050" y="1954650"/>
            <a:ext cx="29469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4" name="Google Shape;194;p29"/>
          <p:cNvSpPr txBox="1"/>
          <p:nvPr/>
        </p:nvSpPr>
        <p:spPr>
          <a:xfrm>
            <a:off x="1159050" y="3206775"/>
            <a:ext cx="314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b="1" lang="en" sz="1000">
                <a:solidFill>
                  <a:schemeClr val="accent4"/>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accent4"/>
                </a:solidFill>
                <a:latin typeface="Open Sans"/>
                <a:ea typeface="Open Sans"/>
                <a:cs typeface="Open Sans"/>
                <a:sym typeface="Open Sans"/>
              </a:rPr>
              <a:t>, including icons by </a:t>
            </a:r>
            <a:r>
              <a:rPr b="1" lang="en" sz="1000">
                <a:solidFill>
                  <a:schemeClr val="accent4"/>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4"/>
                </a:solidFill>
                <a:latin typeface="Open Sans"/>
                <a:ea typeface="Open Sans"/>
                <a:cs typeface="Open Sans"/>
                <a:sym typeface="Open Sans"/>
              </a:rPr>
              <a:t>, and infographics &amp; images by </a:t>
            </a:r>
            <a:r>
              <a:rPr b="1" lang="en" sz="1000">
                <a:solidFill>
                  <a:schemeClr val="accent4"/>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indent="0" lvl="0" marL="0" rtl="0" algn="l">
              <a:spcBef>
                <a:spcPts val="300"/>
              </a:spcBef>
              <a:spcAft>
                <a:spcPts val="0"/>
              </a:spcAft>
              <a:buNone/>
            </a:pPr>
            <a:r>
              <a:t/>
            </a:r>
            <a:endParaRPr b="1" sz="1000">
              <a:solidFill>
                <a:schemeClr val="accent4"/>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8" name="Google Shape;18;p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703775"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2" name="Google Shape;22;p5"/>
          <p:cNvSpPr txBox="1"/>
          <p:nvPr>
            <p:ph idx="2" type="body"/>
          </p:nvPr>
        </p:nvSpPr>
        <p:spPr>
          <a:xfrm>
            <a:off x="4808424"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3" name="Google Shape;23;p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2596500" y="3728336"/>
            <a:ext cx="3951000" cy="918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 name="Google Shape;30;p7"/>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0" y="0"/>
            <a:ext cx="5325000" cy="183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5" name="Google Shape;35;p8"/>
          <p:cNvSpPr txBox="1"/>
          <p:nvPr>
            <p:ph type="title"/>
          </p:nvPr>
        </p:nvSpPr>
        <p:spPr>
          <a:xfrm>
            <a:off x="680525" y="445025"/>
            <a:ext cx="439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5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499650"/>
            <a:ext cx="4572000" cy="297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 type="subTitle"/>
          </p:nvPr>
        </p:nvSpPr>
        <p:spPr>
          <a:xfrm>
            <a:off x="680525" y="1350288"/>
            <a:ext cx="31455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 name="Google Shape;39;p9"/>
          <p:cNvSpPr txBox="1"/>
          <p:nvPr>
            <p:ph idx="2" type="body"/>
          </p:nvPr>
        </p:nvSpPr>
        <p:spPr>
          <a:xfrm>
            <a:off x="680525" y="2330152"/>
            <a:ext cx="3194700" cy="213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983550" y="677650"/>
            <a:ext cx="7176900" cy="1429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p:txBody>
      </p:sp>
      <p:sp>
        <p:nvSpPr>
          <p:cNvPr id="44" name="Google Shape;44;p10"/>
          <p:cNvSpPr/>
          <p:nvPr/>
        </p:nvSpPr>
        <p:spPr>
          <a:xfrm>
            <a:off x="5256100" y="4115625"/>
            <a:ext cx="38880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indent="-317500" lvl="1" marL="914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1021589" y="439846"/>
            <a:ext cx="6732396" cy="4298608"/>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30"/>
          <p:cNvGrpSpPr/>
          <p:nvPr/>
        </p:nvGrpSpPr>
        <p:grpSpPr>
          <a:xfrm>
            <a:off x="7111505" y="2523971"/>
            <a:ext cx="349823" cy="349788"/>
            <a:chOff x="7111505" y="2523971"/>
            <a:chExt cx="349823" cy="349788"/>
          </a:xfrm>
        </p:grpSpPr>
        <p:sp>
          <p:nvSpPr>
            <p:cNvPr id="201" name="Google Shape;201;p30"/>
            <p:cNvSpPr/>
            <p:nvPr/>
          </p:nvSpPr>
          <p:spPr>
            <a:xfrm>
              <a:off x="7111505" y="2523971"/>
              <a:ext cx="349823" cy="349788"/>
            </a:xfrm>
            <a:custGeom>
              <a:rect b="b" l="l" r="r" t="t"/>
              <a:pathLst>
                <a:path extrusionOk="0" h="20378" w="20380">
                  <a:moveTo>
                    <a:pt x="10189" y="0"/>
                  </a:moveTo>
                  <a:cubicBezTo>
                    <a:pt x="4562" y="0"/>
                    <a:pt x="1" y="4562"/>
                    <a:pt x="1" y="10189"/>
                  </a:cubicBezTo>
                  <a:cubicBezTo>
                    <a:pt x="1" y="15816"/>
                    <a:pt x="4562" y="20377"/>
                    <a:pt x="10189" y="20377"/>
                  </a:cubicBezTo>
                  <a:cubicBezTo>
                    <a:pt x="12166" y="20377"/>
                    <a:pt x="14005" y="19805"/>
                    <a:pt x="15567" y="18831"/>
                  </a:cubicBezTo>
                  <a:cubicBezTo>
                    <a:pt x="16506" y="19146"/>
                    <a:pt x="17763" y="19390"/>
                    <a:pt x="19413" y="19390"/>
                  </a:cubicBezTo>
                  <a:cubicBezTo>
                    <a:pt x="19638" y="19390"/>
                    <a:pt x="19871" y="19385"/>
                    <a:pt x="20111" y="19376"/>
                  </a:cubicBezTo>
                  <a:lnTo>
                    <a:pt x="18125" y="16569"/>
                  </a:lnTo>
                  <a:cubicBezTo>
                    <a:pt x="19584" y="14763"/>
                    <a:pt x="20380" y="12510"/>
                    <a:pt x="20378" y="10189"/>
                  </a:cubicBezTo>
                  <a:cubicBezTo>
                    <a:pt x="20378" y="4562"/>
                    <a:pt x="15816" y="0"/>
                    <a:pt x="10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7340486" y="2677614"/>
              <a:ext cx="38656" cy="37197"/>
            </a:xfrm>
            <a:custGeom>
              <a:rect b="b" l="l" r="r" t="t"/>
              <a:pathLst>
                <a:path extrusionOk="0" h="2167" w="2252">
                  <a:moveTo>
                    <a:pt x="1083" y="1"/>
                  </a:moveTo>
                  <a:cubicBezTo>
                    <a:pt x="486" y="1"/>
                    <a:pt x="1" y="486"/>
                    <a:pt x="1" y="1083"/>
                  </a:cubicBezTo>
                  <a:cubicBezTo>
                    <a:pt x="1" y="1522"/>
                    <a:pt x="264" y="1916"/>
                    <a:pt x="670" y="2085"/>
                  </a:cubicBezTo>
                  <a:cubicBezTo>
                    <a:pt x="804" y="2140"/>
                    <a:pt x="944" y="2167"/>
                    <a:pt x="1084" y="2167"/>
                  </a:cubicBezTo>
                  <a:cubicBezTo>
                    <a:pt x="1365" y="2167"/>
                    <a:pt x="1643" y="2057"/>
                    <a:pt x="1849" y="1849"/>
                  </a:cubicBezTo>
                  <a:cubicBezTo>
                    <a:pt x="2160" y="1539"/>
                    <a:pt x="2252" y="1074"/>
                    <a:pt x="2085" y="668"/>
                  </a:cubicBezTo>
                  <a:cubicBezTo>
                    <a:pt x="1916" y="264"/>
                    <a:pt x="1522" y="1"/>
                    <a:pt x="1083"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7267792" y="2677614"/>
              <a:ext cx="38673" cy="37197"/>
            </a:xfrm>
            <a:custGeom>
              <a:rect b="b" l="l" r="r" t="t"/>
              <a:pathLst>
                <a:path extrusionOk="0" h="2167" w="2253">
                  <a:moveTo>
                    <a:pt x="1084" y="1"/>
                  </a:moveTo>
                  <a:cubicBezTo>
                    <a:pt x="485" y="1"/>
                    <a:pt x="2" y="486"/>
                    <a:pt x="2" y="1083"/>
                  </a:cubicBezTo>
                  <a:cubicBezTo>
                    <a:pt x="0" y="1522"/>
                    <a:pt x="265" y="1916"/>
                    <a:pt x="669" y="2085"/>
                  </a:cubicBezTo>
                  <a:cubicBezTo>
                    <a:pt x="804" y="2140"/>
                    <a:pt x="944" y="2167"/>
                    <a:pt x="1084" y="2167"/>
                  </a:cubicBezTo>
                  <a:cubicBezTo>
                    <a:pt x="1366" y="2167"/>
                    <a:pt x="1643" y="2057"/>
                    <a:pt x="1850" y="1849"/>
                  </a:cubicBezTo>
                  <a:cubicBezTo>
                    <a:pt x="2161" y="1540"/>
                    <a:pt x="2253" y="1074"/>
                    <a:pt x="2086" y="668"/>
                  </a:cubicBezTo>
                  <a:cubicBezTo>
                    <a:pt x="1917"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7195116" y="2677614"/>
              <a:ext cx="38673" cy="37197"/>
            </a:xfrm>
            <a:custGeom>
              <a:rect b="b" l="l" r="r" t="t"/>
              <a:pathLst>
                <a:path extrusionOk="0" h="2167" w="2253">
                  <a:moveTo>
                    <a:pt x="1084" y="1"/>
                  </a:moveTo>
                  <a:cubicBezTo>
                    <a:pt x="485" y="1"/>
                    <a:pt x="0" y="484"/>
                    <a:pt x="0" y="1083"/>
                  </a:cubicBezTo>
                  <a:cubicBezTo>
                    <a:pt x="0" y="1522"/>
                    <a:pt x="264" y="1916"/>
                    <a:pt x="670" y="2085"/>
                  </a:cubicBezTo>
                  <a:cubicBezTo>
                    <a:pt x="803" y="2140"/>
                    <a:pt x="944" y="2167"/>
                    <a:pt x="1083" y="2167"/>
                  </a:cubicBezTo>
                  <a:cubicBezTo>
                    <a:pt x="1365" y="2167"/>
                    <a:pt x="1643" y="2057"/>
                    <a:pt x="1850" y="1849"/>
                  </a:cubicBezTo>
                  <a:cubicBezTo>
                    <a:pt x="2159" y="1540"/>
                    <a:pt x="2253" y="1074"/>
                    <a:pt x="2084" y="668"/>
                  </a:cubicBezTo>
                  <a:cubicBezTo>
                    <a:pt x="1918"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30"/>
          <p:cNvGrpSpPr/>
          <p:nvPr/>
        </p:nvGrpSpPr>
        <p:grpSpPr>
          <a:xfrm>
            <a:off x="1516675" y="2313019"/>
            <a:ext cx="4150753" cy="2313683"/>
            <a:chOff x="1516675" y="2313019"/>
            <a:chExt cx="4150753" cy="2313683"/>
          </a:xfrm>
        </p:grpSpPr>
        <p:sp>
          <p:nvSpPr>
            <p:cNvPr id="206" name="Google Shape;206;p30"/>
            <p:cNvSpPr/>
            <p:nvPr/>
          </p:nvSpPr>
          <p:spPr>
            <a:xfrm>
              <a:off x="4764618" y="3736250"/>
              <a:ext cx="902810" cy="890452"/>
            </a:xfrm>
            <a:custGeom>
              <a:rect b="b" l="l" r="r" t="t"/>
              <a:pathLst>
                <a:path extrusionOk="0" h="51876" w="52596">
                  <a:moveTo>
                    <a:pt x="26295" y="11626"/>
                  </a:moveTo>
                  <a:cubicBezTo>
                    <a:pt x="30216" y="11626"/>
                    <a:pt x="34121" y="13228"/>
                    <a:pt x="36948" y="16375"/>
                  </a:cubicBezTo>
                  <a:cubicBezTo>
                    <a:pt x="42230" y="22256"/>
                    <a:pt x="41744" y="31306"/>
                    <a:pt x="35862" y="36588"/>
                  </a:cubicBezTo>
                  <a:cubicBezTo>
                    <a:pt x="33128" y="39044"/>
                    <a:pt x="29709" y="40253"/>
                    <a:pt x="26302" y="40253"/>
                  </a:cubicBezTo>
                  <a:cubicBezTo>
                    <a:pt x="22381" y="40253"/>
                    <a:pt x="18475" y="38651"/>
                    <a:pt x="15649" y="35504"/>
                  </a:cubicBezTo>
                  <a:cubicBezTo>
                    <a:pt x="10367" y="29621"/>
                    <a:pt x="10852" y="20573"/>
                    <a:pt x="16735" y="15291"/>
                  </a:cubicBezTo>
                  <a:cubicBezTo>
                    <a:pt x="19469" y="12835"/>
                    <a:pt x="22888" y="11626"/>
                    <a:pt x="26295" y="11626"/>
                  </a:cubicBezTo>
                  <a:close/>
                  <a:moveTo>
                    <a:pt x="29555" y="0"/>
                  </a:moveTo>
                  <a:cubicBezTo>
                    <a:pt x="29151" y="0"/>
                    <a:pt x="28776" y="257"/>
                    <a:pt x="28644" y="662"/>
                  </a:cubicBezTo>
                  <a:lnTo>
                    <a:pt x="27733" y="3455"/>
                  </a:lnTo>
                  <a:cubicBezTo>
                    <a:pt x="27249" y="3423"/>
                    <a:pt x="26766" y="3408"/>
                    <a:pt x="26283" y="3408"/>
                  </a:cubicBezTo>
                  <a:cubicBezTo>
                    <a:pt x="22784" y="3408"/>
                    <a:pt x="19327" y="4224"/>
                    <a:pt x="16189" y="5799"/>
                  </a:cubicBezTo>
                  <a:lnTo>
                    <a:pt x="14171" y="3553"/>
                  </a:lnTo>
                  <a:cubicBezTo>
                    <a:pt x="13982" y="3343"/>
                    <a:pt x="13721" y="3235"/>
                    <a:pt x="13458" y="3235"/>
                  </a:cubicBezTo>
                  <a:cubicBezTo>
                    <a:pt x="13230" y="3235"/>
                    <a:pt x="13002" y="3316"/>
                    <a:pt x="12819" y="3481"/>
                  </a:cubicBezTo>
                  <a:lnTo>
                    <a:pt x="5652" y="9916"/>
                  </a:lnTo>
                  <a:cubicBezTo>
                    <a:pt x="5259" y="10269"/>
                    <a:pt x="5226" y="10876"/>
                    <a:pt x="5580" y="11269"/>
                  </a:cubicBezTo>
                  <a:lnTo>
                    <a:pt x="7537" y="13447"/>
                  </a:lnTo>
                  <a:cubicBezTo>
                    <a:pt x="5284" y="16824"/>
                    <a:pt x="4034" y="20696"/>
                    <a:pt x="3805" y="24623"/>
                  </a:cubicBezTo>
                  <a:lnTo>
                    <a:pt x="849" y="25247"/>
                  </a:lnTo>
                  <a:cubicBezTo>
                    <a:pt x="331" y="25358"/>
                    <a:pt x="0" y="25865"/>
                    <a:pt x="109" y="26382"/>
                  </a:cubicBezTo>
                  <a:lnTo>
                    <a:pt x="2100" y="35807"/>
                  </a:lnTo>
                  <a:cubicBezTo>
                    <a:pt x="2195" y="36257"/>
                    <a:pt x="2594" y="36567"/>
                    <a:pt x="3037" y="36567"/>
                  </a:cubicBezTo>
                  <a:cubicBezTo>
                    <a:pt x="3103" y="36567"/>
                    <a:pt x="3169" y="36560"/>
                    <a:pt x="3236" y="36546"/>
                  </a:cubicBezTo>
                  <a:lnTo>
                    <a:pt x="6106" y="35939"/>
                  </a:lnTo>
                  <a:cubicBezTo>
                    <a:pt x="7880" y="39521"/>
                    <a:pt x="10574" y="42566"/>
                    <a:pt x="13911" y="44766"/>
                  </a:cubicBezTo>
                  <a:lnTo>
                    <a:pt x="12975" y="47633"/>
                  </a:lnTo>
                  <a:cubicBezTo>
                    <a:pt x="12811" y="48136"/>
                    <a:pt x="13086" y="48677"/>
                    <a:pt x="13588" y="48841"/>
                  </a:cubicBezTo>
                  <a:lnTo>
                    <a:pt x="22744" y="51828"/>
                  </a:lnTo>
                  <a:cubicBezTo>
                    <a:pt x="22843" y="51860"/>
                    <a:pt x="22943" y="51876"/>
                    <a:pt x="23041" y="51876"/>
                  </a:cubicBezTo>
                  <a:cubicBezTo>
                    <a:pt x="23445" y="51876"/>
                    <a:pt x="23820" y="51619"/>
                    <a:pt x="23953" y="51215"/>
                  </a:cubicBezTo>
                  <a:lnTo>
                    <a:pt x="24864" y="48423"/>
                  </a:lnTo>
                  <a:cubicBezTo>
                    <a:pt x="25346" y="48454"/>
                    <a:pt x="25827" y="48469"/>
                    <a:pt x="26308" y="48469"/>
                  </a:cubicBezTo>
                  <a:cubicBezTo>
                    <a:pt x="29808" y="48469"/>
                    <a:pt x="33267" y="47654"/>
                    <a:pt x="36407" y="46078"/>
                  </a:cubicBezTo>
                  <a:lnTo>
                    <a:pt x="38424" y="48323"/>
                  </a:lnTo>
                  <a:cubicBezTo>
                    <a:pt x="38613" y="48534"/>
                    <a:pt x="38874" y="48641"/>
                    <a:pt x="39137" y="48641"/>
                  </a:cubicBezTo>
                  <a:cubicBezTo>
                    <a:pt x="39365" y="48641"/>
                    <a:pt x="39593" y="48560"/>
                    <a:pt x="39776" y="48396"/>
                  </a:cubicBezTo>
                  <a:lnTo>
                    <a:pt x="46943" y="41961"/>
                  </a:lnTo>
                  <a:cubicBezTo>
                    <a:pt x="47336" y="41607"/>
                    <a:pt x="47369" y="41002"/>
                    <a:pt x="47015" y="40608"/>
                  </a:cubicBezTo>
                  <a:lnTo>
                    <a:pt x="45059" y="38429"/>
                  </a:lnTo>
                  <a:cubicBezTo>
                    <a:pt x="47311" y="35052"/>
                    <a:pt x="48561" y="31183"/>
                    <a:pt x="48790" y="27253"/>
                  </a:cubicBezTo>
                  <a:lnTo>
                    <a:pt x="51746" y="26629"/>
                  </a:lnTo>
                  <a:cubicBezTo>
                    <a:pt x="52264" y="26520"/>
                    <a:pt x="52595" y="26013"/>
                    <a:pt x="52486" y="25495"/>
                  </a:cubicBezTo>
                  <a:lnTo>
                    <a:pt x="50495" y="16071"/>
                  </a:lnTo>
                  <a:cubicBezTo>
                    <a:pt x="50400" y="15619"/>
                    <a:pt x="50002" y="15310"/>
                    <a:pt x="49560" y="15310"/>
                  </a:cubicBezTo>
                  <a:cubicBezTo>
                    <a:pt x="49494" y="15310"/>
                    <a:pt x="49428" y="15317"/>
                    <a:pt x="49361" y="15331"/>
                  </a:cubicBezTo>
                  <a:lnTo>
                    <a:pt x="46491" y="15938"/>
                  </a:lnTo>
                  <a:cubicBezTo>
                    <a:pt x="44717" y="12356"/>
                    <a:pt x="42023" y="9309"/>
                    <a:pt x="38686" y="7111"/>
                  </a:cubicBezTo>
                  <a:lnTo>
                    <a:pt x="39622" y="4244"/>
                  </a:lnTo>
                  <a:cubicBezTo>
                    <a:pt x="39786" y="3742"/>
                    <a:pt x="39511" y="3200"/>
                    <a:pt x="39007" y="3037"/>
                  </a:cubicBezTo>
                  <a:lnTo>
                    <a:pt x="29851" y="48"/>
                  </a:lnTo>
                  <a:cubicBezTo>
                    <a:pt x="29753" y="15"/>
                    <a:pt x="29653" y="0"/>
                    <a:pt x="29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516675" y="2313019"/>
              <a:ext cx="559819" cy="552095"/>
            </a:xfrm>
            <a:custGeom>
              <a:rect b="b" l="l" r="r" t="t"/>
              <a:pathLst>
                <a:path extrusionOk="0" h="32164" w="32614">
                  <a:moveTo>
                    <a:pt x="16304" y="7207"/>
                  </a:moveTo>
                  <a:cubicBezTo>
                    <a:pt x="18736" y="7207"/>
                    <a:pt x="21158" y="8201"/>
                    <a:pt x="22910" y="10153"/>
                  </a:cubicBezTo>
                  <a:cubicBezTo>
                    <a:pt x="26186" y="13800"/>
                    <a:pt x="25885" y="19410"/>
                    <a:pt x="22238" y="22686"/>
                  </a:cubicBezTo>
                  <a:cubicBezTo>
                    <a:pt x="20543" y="24209"/>
                    <a:pt x="18424" y="24958"/>
                    <a:pt x="16312" y="24958"/>
                  </a:cubicBezTo>
                  <a:cubicBezTo>
                    <a:pt x="13880" y="24958"/>
                    <a:pt x="11458" y="23964"/>
                    <a:pt x="9704" y="22012"/>
                  </a:cubicBezTo>
                  <a:cubicBezTo>
                    <a:pt x="6430" y="18366"/>
                    <a:pt x="6731" y="12755"/>
                    <a:pt x="10377" y="9479"/>
                  </a:cubicBezTo>
                  <a:cubicBezTo>
                    <a:pt x="12072" y="7957"/>
                    <a:pt x="14192" y="7207"/>
                    <a:pt x="16304" y="7207"/>
                  </a:cubicBezTo>
                  <a:close/>
                  <a:moveTo>
                    <a:pt x="18327" y="0"/>
                  </a:moveTo>
                  <a:cubicBezTo>
                    <a:pt x="18076" y="0"/>
                    <a:pt x="17843" y="160"/>
                    <a:pt x="17762" y="410"/>
                  </a:cubicBezTo>
                  <a:lnTo>
                    <a:pt x="17196" y="2142"/>
                  </a:lnTo>
                  <a:cubicBezTo>
                    <a:pt x="16896" y="2123"/>
                    <a:pt x="16597" y="2113"/>
                    <a:pt x="16298" y="2113"/>
                  </a:cubicBezTo>
                  <a:cubicBezTo>
                    <a:pt x="14129" y="2113"/>
                    <a:pt x="11985" y="2618"/>
                    <a:pt x="10040" y="3596"/>
                  </a:cubicBezTo>
                  <a:lnTo>
                    <a:pt x="8789" y="2203"/>
                  </a:lnTo>
                  <a:cubicBezTo>
                    <a:pt x="8672" y="2073"/>
                    <a:pt x="8510" y="2006"/>
                    <a:pt x="8347" y="2006"/>
                  </a:cubicBezTo>
                  <a:cubicBezTo>
                    <a:pt x="8206" y="2006"/>
                    <a:pt x="8064" y="2056"/>
                    <a:pt x="7951" y="2158"/>
                  </a:cubicBezTo>
                  <a:lnTo>
                    <a:pt x="3508" y="6148"/>
                  </a:lnTo>
                  <a:cubicBezTo>
                    <a:pt x="3263" y="6367"/>
                    <a:pt x="3243" y="6743"/>
                    <a:pt x="3463" y="6988"/>
                  </a:cubicBezTo>
                  <a:lnTo>
                    <a:pt x="4675" y="8337"/>
                  </a:lnTo>
                  <a:cubicBezTo>
                    <a:pt x="3302" y="10401"/>
                    <a:pt x="2503" y="12792"/>
                    <a:pt x="2361" y="15267"/>
                  </a:cubicBezTo>
                  <a:lnTo>
                    <a:pt x="528" y="15654"/>
                  </a:lnTo>
                  <a:cubicBezTo>
                    <a:pt x="207" y="15722"/>
                    <a:pt x="1" y="16037"/>
                    <a:pt x="70" y="16357"/>
                  </a:cubicBezTo>
                  <a:lnTo>
                    <a:pt x="1304" y="22201"/>
                  </a:lnTo>
                  <a:cubicBezTo>
                    <a:pt x="1362" y="22479"/>
                    <a:pt x="1608" y="22671"/>
                    <a:pt x="1883" y="22671"/>
                  </a:cubicBezTo>
                  <a:cubicBezTo>
                    <a:pt x="1924" y="22671"/>
                    <a:pt x="1965" y="22667"/>
                    <a:pt x="2007" y="22658"/>
                  </a:cubicBezTo>
                  <a:lnTo>
                    <a:pt x="3787" y="22282"/>
                  </a:lnTo>
                  <a:cubicBezTo>
                    <a:pt x="4887" y="24504"/>
                    <a:pt x="6556" y="26393"/>
                    <a:pt x="8626" y="27756"/>
                  </a:cubicBezTo>
                  <a:lnTo>
                    <a:pt x="8046" y="29533"/>
                  </a:lnTo>
                  <a:cubicBezTo>
                    <a:pt x="7945" y="29845"/>
                    <a:pt x="8115" y="30181"/>
                    <a:pt x="8427" y="30282"/>
                  </a:cubicBezTo>
                  <a:lnTo>
                    <a:pt x="14104" y="32134"/>
                  </a:lnTo>
                  <a:cubicBezTo>
                    <a:pt x="14165" y="32154"/>
                    <a:pt x="14227" y="32164"/>
                    <a:pt x="14289" y="32164"/>
                  </a:cubicBezTo>
                  <a:cubicBezTo>
                    <a:pt x="14539" y="32164"/>
                    <a:pt x="14771" y="32004"/>
                    <a:pt x="14852" y="31753"/>
                  </a:cubicBezTo>
                  <a:lnTo>
                    <a:pt x="15419" y="30023"/>
                  </a:lnTo>
                  <a:cubicBezTo>
                    <a:pt x="15718" y="30042"/>
                    <a:pt x="16016" y="30052"/>
                    <a:pt x="16315" y="30052"/>
                  </a:cubicBezTo>
                  <a:cubicBezTo>
                    <a:pt x="18485" y="30052"/>
                    <a:pt x="20629" y="29546"/>
                    <a:pt x="22575" y="28569"/>
                  </a:cubicBezTo>
                  <a:lnTo>
                    <a:pt x="23826" y="29961"/>
                  </a:lnTo>
                  <a:cubicBezTo>
                    <a:pt x="23943" y="30092"/>
                    <a:pt x="24105" y="30158"/>
                    <a:pt x="24268" y="30158"/>
                  </a:cubicBezTo>
                  <a:cubicBezTo>
                    <a:pt x="24409" y="30158"/>
                    <a:pt x="24551" y="30108"/>
                    <a:pt x="24665" y="30006"/>
                  </a:cubicBezTo>
                  <a:lnTo>
                    <a:pt x="29108" y="26015"/>
                  </a:lnTo>
                  <a:cubicBezTo>
                    <a:pt x="29351" y="25797"/>
                    <a:pt x="29372" y="25421"/>
                    <a:pt x="29153" y="25178"/>
                  </a:cubicBezTo>
                  <a:lnTo>
                    <a:pt x="27940" y="23828"/>
                  </a:lnTo>
                  <a:cubicBezTo>
                    <a:pt x="29314" y="21764"/>
                    <a:pt x="30113" y="19373"/>
                    <a:pt x="30255" y="16898"/>
                  </a:cubicBezTo>
                  <a:lnTo>
                    <a:pt x="32088" y="16510"/>
                  </a:lnTo>
                  <a:cubicBezTo>
                    <a:pt x="32408" y="16443"/>
                    <a:pt x="32613" y="16128"/>
                    <a:pt x="32546" y="15806"/>
                  </a:cubicBezTo>
                  <a:lnTo>
                    <a:pt x="31311" y="9964"/>
                  </a:lnTo>
                  <a:cubicBezTo>
                    <a:pt x="31252" y="9684"/>
                    <a:pt x="31005" y="9493"/>
                    <a:pt x="30730" y="9493"/>
                  </a:cubicBezTo>
                  <a:cubicBezTo>
                    <a:pt x="30690" y="9493"/>
                    <a:pt x="30648" y="9497"/>
                    <a:pt x="30607" y="9505"/>
                  </a:cubicBezTo>
                  <a:lnTo>
                    <a:pt x="28827" y="9881"/>
                  </a:lnTo>
                  <a:cubicBezTo>
                    <a:pt x="27727" y="7661"/>
                    <a:pt x="26058" y="5772"/>
                    <a:pt x="23988" y="4409"/>
                  </a:cubicBezTo>
                  <a:lnTo>
                    <a:pt x="24568" y="2632"/>
                  </a:lnTo>
                  <a:cubicBezTo>
                    <a:pt x="24670" y="2320"/>
                    <a:pt x="24500" y="1984"/>
                    <a:pt x="24188" y="1883"/>
                  </a:cubicBezTo>
                  <a:lnTo>
                    <a:pt x="18511" y="30"/>
                  </a:lnTo>
                  <a:cubicBezTo>
                    <a:pt x="18450" y="10"/>
                    <a:pt x="18388" y="0"/>
                    <a:pt x="183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0"/>
            <p:cNvGrpSpPr/>
            <p:nvPr/>
          </p:nvGrpSpPr>
          <p:grpSpPr>
            <a:xfrm>
              <a:off x="3270233" y="3897000"/>
              <a:ext cx="306653" cy="306618"/>
              <a:chOff x="3270233" y="3897000"/>
              <a:chExt cx="306653" cy="306618"/>
            </a:xfrm>
          </p:grpSpPr>
          <p:sp>
            <p:nvSpPr>
              <p:cNvPr id="209" name="Google Shape;209;p30"/>
              <p:cNvSpPr/>
              <p:nvPr/>
            </p:nvSpPr>
            <p:spPr>
              <a:xfrm>
                <a:off x="3270233" y="3897000"/>
                <a:ext cx="306653" cy="306618"/>
              </a:xfrm>
              <a:custGeom>
                <a:rect b="b" l="l" r="r" t="t"/>
                <a:pathLst>
                  <a:path extrusionOk="0" h="17863" w="17865">
                    <a:moveTo>
                      <a:pt x="8934" y="1"/>
                    </a:moveTo>
                    <a:cubicBezTo>
                      <a:pt x="3999" y="1"/>
                      <a:pt x="2" y="3999"/>
                      <a:pt x="2" y="8932"/>
                    </a:cubicBezTo>
                    <a:cubicBezTo>
                      <a:pt x="1" y="10968"/>
                      <a:pt x="697" y="12941"/>
                      <a:pt x="1976" y="14525"/>
                    </a:cubicBezTo>
                    <a:lnTo>
                      <a:pt x="235" y="16985"/>
                    </a:lnTo>
                    <a:cubicBezTo>
                      <a:pt x="444" y="16993"/>
                      <a:pt x="646" y="16997"/>
                      <a:pt x="842" y="16997"/>
                    </a:cubicBezTo>
                    <a:cubicBezTo>
                      <a:pt x="2291" y="16997"/>
                      <a:pt x="3395" y="16784"/>
                      <a:pt x="4219" y="16507"/>
                    </a:cubicBezTo>
                    <a:cubicBezTo>
                      <a:pt x="5633" y="17393"/>
                      <a:pt x="7266" y="17863"/>
                      <a:pt x="8934" y="17863"/>
                    </a:cubicBezTo>
                    <a:cubicBezTo>
                      <a:pt x="13866" y="17863"/>
                      <a:pt x="17865" y="13865"/>
                      <a:pt x="17865" y="8932"/>
                    </a:cubicBezTo>
                    <a:cubicBezTo>
                      <a:pt x="17865" y="3999"/>
                      <a:pt x="13866" y="1"/>
                      <a:pt x="89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3342274" y="4031677"/>
                <a:ext cx="33884" cy="32596"/>
              </a:xfrm>
              <a:custGeom>
                <a:rect b="b" l="l" r="r" t="t"/>
                <a:pathLst>
                  <a:path extrusionOk="0" h="1899" w="1974">
                    <a:moveTo>
                      <a:pt x="1024" y="0"/>
                    </a:moveTo>
                    <a:cubicBezTo>
                      <a:pt x="640" y="0"/>
                      <a:pt x="294" y="231"/>
                      <a:pt x="147" y="587"/>
                    </a:cubicBezTo>
                    <a:cubicBezTo>
                      <a:pt x="0" y="941"/>
                      <a:pt x="81" y="1349"/>
                      <a:pt x="353" y="1621"/>
                    </a:cubicBezTo>
                    <a:cubicBezTo>
                      <a:pt x="534" y="1803"/>
                      <a:pt x="778" y="1899"/>
                      <a:pt x="1025" y="1899"/>
                    </a:cubicBezTo>
                    <a:cubicBezTo>
                      <a:pt x="1147" y="1899"/>
                      <a:pt x="1270" y="1875"/>
                      <a:pt x="1387" y="1827"/>
                    </a:cubicBezTo>
                    <a:cubicBezTo>
                      <a:pt x="1743" y="1680"/>
                      <a:pt x="1974" y="1334"/>
                      <a:pt x="1974" y="950"/>
                    </a:cubicBezTo>
                    <a:cubicBezTo>
                      <a:pt x="1974" y="424"/>
                      <a:pt x="1549"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3405973" y="4031677"/>
                <a:ext cx="33918" cy="32596"/>
              </a:xfrm>
              <a:custGeom>
                <a:rect b="b" l="l" r="r" t="t"/>
                <a:pathLst>
                  <a:path extrusionOk="0" h="1899" w="1976">
                    <a:moveTo>
                      <a:pt x="1026" y="0"/>
                    </a:moveTo>
                    <a:cubicBezTo>
                      <a:pt x="642" y="0"/>
                      <a:pt x="295" y="231"/>
                      <a:pt x="147" y="587"/>
                    </a:cubicBezTo>
                    <a:cubicBezTo>
                      <a:pt x="1" y="941"/>
                      <a:pt x="82" y="1349"/>
                      <a:pt x="353" y="1621"/>
                    </a:cubicBezTo>
                    <a:cubicBezTo>
                      <a:pt x="536" y="1803"/>
                      <a:pt x="779" y="1899"/>
                      <a:pt x="1026" y="1899"/>
                    </a:cubicBezTo>
                    <a:cubicBezTo>
                      <a:pt x="1148" y="1899"/>
                      <a:pt x="1271" y="1875"/>
                      <a:pt x="1389" y="1827"/>
                    </a:cubicBezTo>
                    <a:cubicBezTo>
                      <a:pt x="1743" y="1680"/>
                      <a:pt x="1976" y="1334"/>
                      <a:pt x="1976" y="950"/>
                    </a:cubicBezTo>
                    <a:cubicBezTo>
                      <a:pt x="1976" y="424"/>
                      <a:pt x="1550" y="0"/>
                      <a:pt x="1026"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3469707" y="4031677"/>
                <a:ext cx="33884" cy="32596"/>
              </a:xfrm>
              <a:custGeom>
                <a:rect b="b" l="l" r="r" t="t"/>
                <a:pathLst>
                  <a:path extrusionOk="0" h="1899" w="1974">
                    <a:moveTo>
                      <a:pt x="1024" y="0"/>
                    </a:moveTo>
                    <a:cubicBezTo>
                      <a:pt x="640" y="0"/>
                      <a:pt x="294" y="231"/>
                      <a:pt x="147" y="587"/>
                    </a:cubicBezTo>
                    <a:cubicBezTo>
                      <a:pt x="0" y="941"/>
                      <a:pt x="82" y="1349"/>
                      <a:pt x="353" y="1621"/>
                    </a:cubicBezTo>
                    <a:cubicBezTo>
                      <a:pt x="535" y="1803"/>
                      <a:pt x="778" y="1899"/>
                      <a:pt x="1025" y="1899"/>
                    </a:cubicBezTo>
                    <a:cubicBezTo>
                      <a:pt x="1147" y="1899"/>
                      <a:pt x="1270" y="1875"/>
                      <a:pt x="1387" y="1827"/>
                    </a:cubicBezTo>
                    <a:cubicBezTo>
                      <a:pt x="1743" y="1680"/>
                      <a:pt x="1974" y="1334"/>
                      <a:pt x="1974" y="950"/>
                    </a:cubicBezTo>
                    <a:cubicBezTo>
                      <a:pt x="1974" y="424"/>
                      <a:pt x="1550"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3" name="Google Shape;213;p30"/>
          <p:cNvSpPr/>
          <p:nvPr/>
        </p:nvSpPr>
        <p:spPr>
          <a:xfrm>
            <a:off x="2945574" y="4966620"/>
            <a:ext cx="353874" cy="77345"/>
          </a:xfrm>
          <a:custGeom>
            <a:rect b="b" l="l" r="r" t="t"/>
            <a:pathLst>
              <a:path extrusionOk="0" h="4506" w="20616">
                <a:moveTo>
                  <a:pt x="13200" y="1"/>
                </a:moveTo>
                <a:lnTo>
                  <a:pt x="12589" y="2804"/>
                </a:lnTo>
                <a:lnTo>
                  <a:pt x="1" y="3161"/>
                </a:lnTo>
                <a:lnTo>
                  <a:pt x="1756" y="4506"/>
                </a:lnTo>
                <a:lnTo>
                  <a:pt x="20615" y="3910"/>
                </a:lnTo>
                <a:lnTo>
                  <a:pt x="132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2818862" y="5022715"/>
            <a:ext cx="97360" cy="25696"/>
          </a:xfrm>
          <a:custGeom>
            <a:rect b="b" l="l" r="r" t="t"/>
            <a:pathLst>
              <a:path extrusionOk="0" h="1497" w="5672">
                <a:moveTo>
                  <a:pt x="5672" y="1"/>
                </a:moveTo>
                <a:lnTo>
                  <a:pt x="258" y="155"/>
                </a:lnTo>
                <a:lnTo>
                  <a:pt x="1" y="1497"/>
                </a:lnTo>
                <a:lnTo>
                  <a:pt x="1" y="1497"/>
                </a:lnTo>
                <a:lnTo>
                  <a:pt x="4896" y="1358"/>
                </a:lnTo>
                <a:lnTo>
                  <a:pt x="56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0"/>
          <p:cNvGrpSpPr/>
          <p:nvPr/>
        </p:nvGrpSpPr>
        <p:grpSpPr>
          <a:xfrm>
            <a:off x="2076510" y="2536605"/>
            <a:ext cx="4977901" cy="2606900"/>
            <a:chOff x="2076510" y="2536605"/>
            <a:chExt cx="4977901" cy="2606900"/>
          </a:xfrm>
        </p:grpSpPr>
        <p:sp>
          <p:nvSpPr>
            <p:cNvPr id="216" name="Google Shape;216;p30"/>
            <p:cNvSpPr/>
            <p:nvPr/>
          </p:nvSpPr>
          <p:spPr>
            <a:xfrm>
              <a:off x="2818862" y="4881464"/>
              <a:ext cx="480586" cy="166947"/>
            </a:xfrm>
            <a:custGeom>
              <a:rect b="b" l="l" r="r" t="t"/>
              <a:pathLst>
                <a:path extrusionOk="0" h="9726" w="27998">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2584113" y="3520795"/>
              <a:ext cx="509371" cy="1410929"/>
            </a:xfrm>
            <a:custGeom>
              <a:rect b="b" l="l" r="r" t="t"/>
              <a:pathLst>
                <a:path extrusionOk="0" h="82198" w="29675">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2076510" y="4738291"/>
              <a:ext cx="425383" cy="353582"/>
            </a:xfrm>
            <a:custGeom>
              <a:rect b="b" l="l" r="r" t="t"/>
              <a:pathLst>
                <a:path extrusionOk="0" h="20599" w="24782">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2200304" y="4906319"/>
              <a:ext cx="301589" cy="185554"/>
            </a:xfrm>
            <a:custGeom>
              <a:rect b="b" l="l" r="r" t="t"/>
              <a:pathLst>
                <a:path extrusionOk="0" h="10810" w="1757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2076510" y="4849949"/>
              <a:ext cx="97343" cy="57211"/>
            </a:xfrm>
            <a:custGeom>
              <a:rect b="b" l="l" r="r" t="t"/>
              <a:pathLst>
                <a:path extrusionOk="0" h="3333" w="5671">
                  <a:moveTo>
                    <a:pt x="885" y="1"/>
                  </a:moveTo>
                  <a:lnTo>
                    <a:pt x="0" y="1043"/>
                  </a:lnTo>
                  <a:lnTo>
                    <a:pt x="4328" y="3333"/>
                  </a:lnTo>
                  <a:lnTo>
                    <a:pt x="5671" y="2534"/>
                  </a:lnTo>
                  <a:lnTo>
                    <a:pt x="8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2144947" y="3543058"/>
              <a:ext cx="747570" cy="1343350"/>
            </a:xfrm>
            <a:custGeom>
              <a:rect b="b" l="l" r="r" t="t"/>
              <a:pathLst>
                <a:path extrusionOk="0" h="78261" w="43552">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2741104" y="3057855"/>
              <a:ext cx="627690" cy="621991"/>
            </a:xfrm>
            <a:custGeom>
              <a:rect b="b" l="l" r="r" t="t"/>
              <a:pathLst>
                <a:path extrusionOk="0" h="36236" w="36568">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428873" y="2953286"/>
              <a:ext cx="553194" cy="758264"/>
            </a:xfrm>
            <a:custGeom>
              <a:rect b="b" l="l" r="r" t="t"/>
              <a:pathLst>
                <a:path extrusionOk="0" h="44175" w="32228">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2643796" y="2820154"/>
              <a:ext cx="150194" cy="226990"/>
            </a:xfrm>
            <a:custGeom>
              <a:rect b="b" l="l" r="r" t="t"/>
              <a:pathLst>
                <a:path extrusionOk="0" h="13224" w="875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2680340" y="2803744"/>
              <a:ext cx="107195" cy="119365"/>
            </a:xfrm>
            <a:custGeom>
              <a:rect b="b" l="l" r="r" t="t"/>
              <a:pathLst>
                <a:path extrusionOk="0" h="6954" w="6245">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2950638" y="3187382"/>
              <a:ext cx="7656" cy="239314"/>
            </a:xfrm>
            <a:custGeom>
              <a:rect b="b" l="l" r="r" t="t"/>
              <a:pathLst>
                <a:path extrusionOk="0" h="13942" w="446">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2635385" y="2940309"/>
              <a:ext cx="130317" cy="155996"/>
            </a:xfrm>
            <a:custGeom>
              <a:rect b="b" l="l" r="r" t="t"/>
              <a:pathLst>
                <a:path extrusionOk="0" h="9088" w="7592">
                  <a:moveTo>
                    <a:pt x="511" y="0"/>
                  </a:moveTo>
                  <a:lnTo>
                    <a:pt x="0" y="2386"/>
                  </a:lnTo>
                  <a:lnTo>
                    <a:pt x="6097" y="9087"/>
                  </a:lnTo>
                  <a:lnTo>
                    <a:pt x="7592" y="6010"/>
                  </a:lnTo>
                  <a:lnTo>
                    <a:pt x="5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2765685" y="2939348"/>
              <a:ext cx="51306" cy="142246"/>
            </a:xfrm>
            <a:custGeom>
              <a:rect b="b" l="l" r="r" t="t"/>
              <a:pathLst>
                <a:path extrusionOk="0" h="8287" w="2989">
                  <a:moveTo>
                    <a:pt x="1320" y="0"/>
                  </a:moveTo>
                  <a:lnTo>
                    <a:pt x="1400" y="1087"/>
                  </a:lnTo>
                  <a:lnTo>
                    <a:pt x="1" y="6066"/>
                  </a:lnTo>
                  <a:lnTo>
                    <a:pt x="2255" y="8287"/>
                  </a:lnTo>
                  <a:lnTo>
                    <a:pt x="2988" y="860"/>
                  </a:lnTo>
                  <a:lnTo>
                    <a:pt x="1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2639934" y="2624490"/>
              <a:ext cx="254059" cy="257612"/>
            </a:xfrm>
            <a:custGeom>
              <a:rect b="b" l="l" r="r" t="t"/>
              <a:pathLst>
                <a:path extrusionOk="0" h="15008" w="14801">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2532498" y="2536605"/>
              <a:ext cx="368292" cy="257338"/>
            </a:xfrm>
            <a:custGeom>
              <a:rect b="b" l="l" r="r" t="t"/>
              <a:pathLst>
                <a:path extrusionOk="0" h="14992" w="21456">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2604162" y="2713920"/>
              <a:ext cx="96364" cy="91301"/>
            </a:xfrm>
            <a:custGeom>
              <a:rect b="b" l="l" r="r" t="t"/>
              <a:pathLst>
                <a:path extrusionOk="0" h="5319" w="5614">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861826" y="2682164"/>
              <a:ext cx="47993" cy="75989"/>
            </a:xfrm>
            <a:custGeom>
              <a:rect b="b" l="l" r="r" t="t"/>
              <a:pathLst>
                <a:path extrusionOk="0" h="4427" w="2796">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2830586" y="2713473"/>
              <a:ext cx="15775" cy="13251"/>
            </a:xfrm>
            <a:custGeom>
              <a:rect b="b" l="l" r="r" t="t"/>
              <a:pathLst>
                <a:path extrusionOk="0" h="772" w="919">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2803276" y="2687571"/>
              <a:ext cx="36201" cy="22589"/>
            </a:xfrm>
            <a:custGeom>
              <a:rect b="b" l="l" r="r" t="t"/>
              <a:pathLst>
                <a:path extrusionOk="0" h="1316" w="2109">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2822587" y="2773688"/>
              <a:ext cx="58824" cy="17251"/>
            </a:xfrm>
            <a:custGeom>
              <a:rect b="b" l="l" r="r" t="t"/>
              <a:pathLst>
                <a:path extrusionOk="0" h="1005" w="3427">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3128364" y="2716374"/>
              <a:ext cx="1082579" cy="1077069"/>
            </a:xfrm>
            <a:custGeom>
              <a:rect b="b" l="l" r="r" t="t"/>
              <a:pathLst>
                <a:path extrusionOk="0" h="62748" w="63069">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3260569" y="3658681"/>
              <a:ext cx="107230" cy="55718"/>
            </a:xfrm>
            <a:custGeom>
              <a:rect b="b" l="l" r="r" t="t"/>
              <a:pathLst>
                <a:path extrusionOk="0" h="3246" w="6247">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3260483" y="3556378"/>
              <a:ext cx="128858" cy="135003"/>
            </a:xfrm>
            <a:custGeom>
              <a:rect b="b" l="l" r="r" t="t"/>
              <a:pathLst>
                <a:path extrusionOk="0" h="7865" w="7507">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3154644" y="3536793"/>
              <a:ext cx="183683" cy="193553"/>
            </a:xfrm>
            <a:custGeom>
              <a:rect b="b" l="l" r="r" t="t"/>
              <a:pathLst>
                <a:path extrusionOk="0" h="11276" w="10701">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3210327" y="3514152"/>
              <a:ext cx="106303" cy="72505"/>
            </a:xfrm>
            <a:custGeom>
              <a:rect b="b" l="l" r="r" t="t"/>
              <a:pathLst>
                <a:path extrusionOk="0" h="4224" w="6193">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3268585" y="3626892"/>
              <a:ext cx="78084" cy="29301"/>
            </a:xfrm>
            <a:custGeom>
              <a:rect b="b" l="l" r="r" t="t"/>
              <a:pathLst>
                <a:path extrusionOk="0" h="1707" w="4549">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3264929" y="3654682"/>
              <a:ext cx="88177" cy="33060"/>
            </a:xfrm>
            <a:custGeom>
              <a:rect b="b" l="l" r="r" t="t"/>
              <a:pathLst>
                <a:path extrusionOk="0" h="1926" w="5137">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3261135" y="3683107"/>
              <a:ext cx="67149" cy="25439"/>
            </a:xfrm>
            <a:custGeom>
              <a:rect b="b" l="l" r="r" t="t"/>
              <a:pathLst>
                <a:path extrusionOk="0" h="1482" w="3912">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442348" y="3057855"/>
              <a:ext cx="792525" cy="676747"/>
            </a:xfrm>
            <a:custGeom>
              <a:rect b="b" l="l" r="r" t="t"/>
              <a:pathLst>
                <a:path extrusionOk="0" h="39426" w="46171">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2524654" y="3286973"/>
              <a:ext cx="416526" cy="398794"/>
            </a:xfrm>
            <a:custGeom>
              <a:rect b="b" l="l" r="r" t="t"/>
              <a:pathLst>
                <a:path extrusionOk="0" h="23233" w="24266">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2731492" y="3209353"/>
              <a:ext cx="481118" cy="313639"/>
            </a:xfrm>
            <a:custGeom>
              <a:rect b="b" l="l" r="r" t="t"/>
              <a:pathLst>
                <a:path extrusionOk="0" h="18272" w="28029">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2632622" y="2747975"/>
              <a:ext cx="37437" cy="20323"/>
            </a:xfrm>
            <a:custGeom>
              <a:rect b="b" l="l" r="r" t="t"/>
              <a:pathLst>
                <a:path extrusionOk="0" h="1184" w="2181">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3414333" y="3559742"/>
              <a:ext cx="70754" cy="49143"/>
            </a:xfrm>
            <a:custGeom>
              <a:rect b="b" l="l" r="r" t="t"/>
              <a:pathLst>
                <a:path extrusionOk="0" h="2863" w="4122">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437471" y="3546783"/>
              <a:ext cx="70754" cy="49143"/>
            </a:xfrm>
            <a:custGeom>
              <a:rect b="b" l="l" r="r" t="t"/>
              <a:pathLst>
                <a:path extrusionOk="0" h="2863" w="4122">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460627" y="3533823"/>
              <a:ext cx="70737" cy="49178"/>
            </a:xfrm>
            <a:custGeom>
              <a:rect b="b" l="l" r="r" t="t"/>
              <a:pathLst>
                <a:path extrusionOk="0" h="2865" w="4121">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423568" y="3520863"/>
              <a:ext cx="128205" cy="103076"/>
            </a:xfrm>
            <a:custGeom>
              <a:rect b="b" l="l" r="r" t="t"/>
              <a:pathLst>
                <a:path extrusionOk="0" h="6005" w="7469">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3468128" y="3548001"/>
              <a:ext cx="31206" cy="18590"/>
            </a:xfrm>
            <a:custGeom>
              <a:rect b="b" l="l" r="r" t="t"/>
              <a:pathLst>
                <a:path extrusionOk="0" h="1083" w="1818">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3489447" y="3534527"/>
              <a:ext cx="31172" cy="18590"/>
            </a:xfrm>
            <a:custGeom>
              <a:rect b="b" l="l" r="r" t="t"/>
              <a:pathLst>
                <a:path extrusionOk="0" h="1083" w="1816">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3442707" y="3560944"/>
              <a:ext cx="30794" cy="18538"/>
            </a:xfrm>
            <a:custGeom>
              <a:rect b="b" l="l" r="r" t="t"/>
              <a:pathLst>
                <a:path extrusionOk="0" h="1080" w="1794">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4273184" y="3064601"/>
              <a:ext cx="472999" cy="595814"/>
            </a:xfrm>
            <a:custGeom>
              <a:rect b="b" l="l" r="r" t="t"/>
              <a:pathLst>
                <a:path extrusionOk="0" h="34711" w="27556">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551480" y="3679056"/>
              <a:ext cx="458374" cy="371262"/>
            </a:xfrm>
            <a:custGeom>
              <a:rect b="b" l="l" r="r" t="t"/>
              <a:pathLst>
                <a:path extrusionOk="0" h="21629" w="26704">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4479833" y="4893171"/>
              <a:ext cx="278554" cy="169298"/>
            </a:xfrm>
            <a:custGeom>
              <a:rect b="b" l="l" r="r" t="t"/>
              <a:pathLst>
                <a:path extrusionOk="0" h="9863" w="16228">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4524462" y="3038527"/>
              <a:ext cx="556009" cy="691406"/>
            </a:xfrm>
            <a:custGeom>
              <a:rect b="b" l="l" r="r" t="t"/>
              <a:pathLst>
                <a:path extrusionOk="0" h="40280" w="32392">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4714376" y="2807383"/>
              <a:ext cx="144855" cy="258213"/>
            </a:xfrm>
            <a:custGeom>
              <a:rect b="b" l="l" r="r" t="t"/>
              <a:pathLst>
                <a:path extrusionOk="0" h="15043" w="8439">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4731214" y="2877433"/>
              <a:ext cx="112997" cy="100724"/>
            </a:xfrm>
            <a:custGeom>
              <a:rect b="b" l="l" r="r" t="t"/>
              <a:pathLst>
                <a:path extrusionOk="0" h="5868" w="6583">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4789352" y="2991615"/>
              <a:ext cx="91472" cy="138779"/>
            </a:xfrm>
            <a:custGeom>
              <a:rect b="b" l="l" r="r" t="t"/>
              <a:pathLst>
                <a:path extrusionOk="0" h="8085" w="5329">
                  <a:moveTo>
                    <a:pt x="5050" y="0"/>
                  </a:moveTo>
                  <a:lnTo>
                    <a:pt x="1" y="4152"/>
                  </a:lnTo>
                  <a:lnTo>
                    <a:pt x="1019" y="8084"/>
                  </a:lnTo>
                  <a:lnTo>
                    <a:pt x="5328" y="2712"/>
                  </a:lnTo>
                  <a:lnTo>
                    <a:pt x="50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4703630" y="2994018"/>
              <a:ext cx="91472" cy="138779"/>
            </a:xfrm>
            <a:custGeom>
              <a:rect b="b" l="l" r="r" t="t"/>
              <a:pathLst>
                <a:path extrusionOk="0" h="8085" w="5329">
                  <a:moveTo>
                    <a:pt x="279" y="1"/>
                  </a:moveTo>
                  <a:lnTo>
                    <a:pt x="1" y="2712"/>
                  </a:lnTo>
                  <a:lnTo>
                    <a:pt x="4311" y="8085"/>
                  </a:lnTo>
                  <a:lnTo>
                    <a:pt x="5328" y="4150"/>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4476366" y="3702315"/>
              <a:ext cx="351917" cy="1197413"/>
            </a:xfrm>
            <a:custGeom>
              <a:rect b="b" l="l" r="r" t="t"/>
              <a:pathLst>
                <a:path extrusionOk="0" h="69759" w="20502">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780684" y="3679056"/>
              <a:ext cx="327697" cy="1220672"/>
            </a:xfrm>
            <a:custGeom>
              <a:rect b="b" l="l" r="r" t="t"/>
              <a:pathLst>
                <a:path extrusionOk="0" h="71114" w="19091">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593637" y="4893136"/>
              <a:ext cx="164750" cy="78461"/>
            </a:xfrm>
            <a:custGeom>
              <a:rect b="b" l="l" r="r" t="t"/>
              <a:pathLst>
                <a:path extrusionOk="0" h="4571" w="9598">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4703339" y="4935637"/>
              <a:ext cx="55048" cy="126832"/>
            </a:xfrm>
            <a:custGeom>
              <a:rect b="b" l="l" r="r" t="t"/>
              <a:pathLst>
                <a:path extrusionOk="0" h="7389" w="3207">
                  <a:moveTo>
                    <a:pt x="3207" y="1"/>
                  </a:moveTo>
                  <a:lnTo>
                    <a:pt x="1" y="2852"/>
                  </a:lnTo>
                  <a:lnTo>
                    <a:pt x="1" y="7389"/>
                  </a:lnTo>
                  <a:lnTo>
                    <a:pt x="3207" y="7389"/>
                  </a:lnTo>
                  <a:lnTo>
                    <a:pt x="32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4817228" y="4893171"/>
              <a:ext cx="271224" cy="169298"/>
            </a:xfrm>
            <a:custGeom>
              <a:rect b="b" l="l" r="r" t="t"/>
              <a:pathLst>
                <a:path extrusionOk="0" h="9863" w="15801">
                  <a:moveTo>
                    <a:pt x="6147" y="0"/>
                  </a:moveTo>
                  <a:lnTo>
                    <a:pt x="4" y="384"/>
                  </a:lnTo>
                  <a:lnTo>
                    <a:pt x="1" y="6487"/>
                  </a:lnTo>
                  <a:lnTo>
                    <a:pt x="7071" y="9863"/>
                  </a:lnTo>
                  <a:lnTo>
                    <a:pt x="15801" y="9863"/>
                  </a:lnTo>
                  <a:lnTo>
                    <a:pt x="61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817125" y="4892828"/>
              <a:ext cx="164853" cy="78461"/>
            </a:xfrm>
            <a:custGeom>
              <a:rect b="b" l="l" r="r" t="t"/>
              <a:pathLst>
                <a:path extrusionOk="0" h="4571" w="9604">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4817228" y="4935637"/>
              <a:ext cx="55048" cy="126832"/>
            </a:xfrm>
            <a:custGeom>
              <a:rect b="b" l="l" r="r" t="t"/>
              <a:pathLst>
                <a:path extrusionOk="0" h="7389" w="3207">
                  <a:moveTo>
                    <a:pt x="1" y="1"/>
                  </a:moveTo>
                  <a:lnTo>
                    <a:pt x="1" y="7389"/>
                  </a:lnTo>
                  <a:lnTo>
                    <a:pt x="3206" y="7389"/>
                  </a:lnTo>
                  <a:lnTo>
                    <a:pt x="3206" y="285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4634867" y="2607582"/>
              <a:ext cx="271070" cy="342991"/>
            </a:xfrm>
            <a:custGeom>
              <a:rect b="b" l="l" r="r" t="t"/>
              <a:pathLst>
                <a:path extrusionOk="0" h="19982" w="15792">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4720744" y="2765157"/>
              <a:ext cx="15843" cy="13423"/>
            </a:xfrm>
            <a:custGeom>
              <a:rect b="b" l="l" r="r" t="t"/>
              <a:pathLst>
                <a:path extrusionOk="0" h="782" w="923">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4823047" y="2753279"/>
              <a:ext cx="15860" cy="13406"/>
            </a:xfrm>
            <a:custGeom>
              <a:rect b="b" l="l" r="r" t="t"/>
              <a:pathLst>
                <a:path extrusionOk="0" h="781" w="924">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4774917" y="2819261"/>
              <a:ext cx="28666" cy="14676"/>
            </a:xfrm>
            <a:custGeom>
              <a:rect b="b" l="l" r="r" t="t"/>
              <a:pathLst>
                <a:path extrusionOk="0" h="855" w="167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439358" y="2591979"/>
              <a:ext cx="246816" cy="286106"/>
            </a:xfrm>
            <a:custGeom>
              <a:rect b="b" l="l" r="r" t="t"/>
              <a:pathLst>
                <a:path extrusionOk="0" h="16668" w="14379">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4541335" y="2580548"/>
              <a:ext cx="282141" cy="199354"/>
            </a:xfrm>
            <a:custGeom>
              <a:rect b="b" l="l" r="r" t="t"/>
              <a:pathLst>
                <a:path extrusionOk="0" h="11614" w="16437">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742492" y="2580136"/>
              <a:ext cx="191767" cy="169848"/>
            </a:xfrm>
            <a:custGeom>
              <a:rect b="b" l="l" r="r" t="t"/>
              <a:pathLst>
                <a:path extrusionOk="0" h="9895" w="11172">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4650968" y="2769809"/>
              <a:ext cx="50620" cy="13749"/>
            </a:xfrm>
            <a:custGeom>
              <a:rect b="b" l="l" r="r" t="t"/>
              <a:pathLst>
                <a:path extrusionOk="0" h="801" w="2949">
                  <a:moveTo>
                    <a:pt x="2843" y="1"/>
                  </a:moveTo>
                  <a:lnTo>
                    <a:pt x="0" y="440"/>
                  </a:lnTo>
                  <a:lnTo>
                    <a:pt x="106" y="801"/>
                  </a:lnTo>
                  <a:lnTo>
                    <a:pt x="2949" y="361"/>
                  </a:lnTo>
                  <a:lnTo>
                    <a:pt x="28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4856279" y="2741899"/>
              <a:ext cx="48886" cy="15243"/>
            </a:xfrm>
            <a:custGeom>
              <a:rect b="b" l="l" r="r" t="t"/>
              <a:pathLst>
                <a:path extrusionOk="0" h="888" w="2848">
                  <a:moveTo>
                    <a:pt x="2830" y="1"/>
                  </a:moveTo>
                  <a:lnTo>
                    <a:pt x="0" y="513"/>
                  </a:lnTo>
                  <a:lnTo>
                    <a:pt x="17" y="887"/>
                  </a:lnTo>
                  <a:lnTo>
                    <a:pt x="2847" y="375"/>
                  </a:lnTo>
                  <a:lnTo>
                    <a:pt x="28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4624002" y="2779885"/>
              <a:ext cx="63819" cy="59511"/>
            </a:xfrm>
            <a:custGeom>
              <a:rect b="b" l="l" r="r" t="t"/>
              <a:pathLst>
                <a:path extrusionOk="0" h="3467" w="3718">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4861119" y="2748799"/>
              <a:ext cx="63837" cy="59511"/>
            </a:xfrm>
            <a:custGeom>
              <a:rect b="b" l="l" r="r" t="t"/>
              <a:pathLst>
                <a:path extrusionOk="0" h="3467" w="3719">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4692628" y="2725901"/>
              <a:ext cx="174860" cy="79096"/>
            </a:xfrm>
            <a:custGeom>
              <a:rect b="b" l="l" r="r" t="t"/>
              <a:pathLst>
                <a:path extrusionOk="0" h="4608" w="10187">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4739642" y="2844099"/>
              <a:ext cx="58515" cy="21765"/>
            </a:xfrm>
            <a:custGeom>
              <a:rect b="b" l="l" r="r" t="t"/>
              <a:pathLst>
                <a:path extrusionOk="0" h="1268" w="3409">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4326447" y="2846948"/>
              <a:ext cx="1116600" cy="1096723"/>
            </a:xfrm>
            <a:custGeom>
              <a:rect b="b" l="l" r="r" t="t"/>
              <a:pathLst>
                <a:path extrusionOk="0" h="63893" w="65051">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5137493" y="3324067"/>
              <a:ext cx="81671" cy="36544"/>
            </a:xfrm>
            <a:custGeom>
              <a:rect b="b" l="l" r="r" t="t"/>
              <a:pathLst>
                <a:path extrusionOk="0" h="2129" w="4758">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5147775" y="3296723"/>
              <a:ext cx="81688" cy="36527"/>
            </a:xfrm>
            <a:custGeom>
              <a:rect b="b" l="l" r="r" t="t"/>
              <a:pathLst>
                <a:path extrusionOk="0" h="2128" w="4759">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5158057" y="3269345"/>
              <a:ext cx="81688" cy="36544"/>
            </a:xfrm>
            <a:custGeom>
              <a:rect b="b" l="l" r="r" t="t"/>
              <a:pathLst>
                <a:path extrusionOk="0" h="2129" w="4759">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5168373" y="3243940"/>
              <a:ext cx="91970" cy="152563"/>
            </a:xfrm>
            <a:custGeom>
              <a:rect b="b" l="l" r="r" t="t"/>
              <a:pathLst>
                <a:path extrusionOk="0" h="8888" w="5358">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5177024" y="3295195"/>
              <a:ext cx="38570" cy="8771"/>
            </a:xfrm>
            <a:custGeom>
              <a:rect b="b" l="l" r="r" t="t"/>
              <a:pathLst>
                <a:path extrusionOk="0" h="511" w="2247">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5185400" y="3268692"/>
              <a:ext cx="38656" cy="8788"/>
            </a:xfrm>
            <a:custGeom>
              <a:rect b="b" l="l" r="r" t="t"/>
              <a:pathLst>
                <a:path extrusionOk="0" h="512" w="2252">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5164802" y="3324170"/>
              <a:ext cx="38656" cy="8771"/>
            </a:xfrm>
            <a:custGeom>
              <a:rect b="b" l="l" r="r" t="t"/>
              <a:pathLst>
                <a:path extrusionOk="0" h="511" w="2252">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4350083" y="3576289"/>
              <a:ext cx="68626" cy="53023"/>
            </a:xfrm>
            <a:custGeom>
              <a:rect b="b" l="l" r="r" t="t"/>
              <a:pathLst>
                <a:path extrusionOk="0" h="3089" w="3998">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4350838" y="3548997"/>
              <a:ext cx="68591" cy="53023"/>
            </a:xfrm>
            <a:custGeom>
              <a:rect b="b" l="l" r="r" t="t"/>
              <a:pathLst>
                <a:path extrusionOk="0" h="3089" w="3996">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351593" y="3521739"/>
              <a:ext cx="68591" cy="53006"/>
            </a:xfrm>
            <a:custGeom>
              <a:rect b="b" l="l" r="r" t="t"/>
              <a:pathLst>
                <a:path extrusionOk="0" h="3088" w="3996">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4332763" y="3500609"/>
              <a:ext cx="88177" cy="148014"/>
            </a:xfrm>
            <a:custGeom>
              <a:rect b="b" l="l" r="r" t="t"/>
              <a:pathLst>
                <a:path extrusionOk="0" h="8623" w="5137">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4369823" y="3553082"/>
              <a:ext cx="31515" cy="20169"/>
            </a:xfrm>
            <a:custGeom>
              <a:rect b="b" l="l" r="r" t="t"/>
              <a:pathLst>
                <a:path extrusionOk="0" h="1175" w="1836">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4371865" y="3527180"/>
              <a:ext cx="31584" cy="20238"/>
            </a:xfrm>
            <a:custGeom>
              <a:rect b="b" l="l" r="r" t="t"/>
              <a:pathLst>
                <a:path extrusionOk="0" h="1179" w="184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4370543" y="3582417"/>
              <a:ext cx="31137" cy="20186"/>
            </a:xfrm>
            <a:custGeom>
              <a:rect b="b" l="l" r="r" t="t"/>
              <a:pathLst>
                <a:path extrusionOk="0" h="1176" w="1814">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4640858" y="2800637"/>
              <a:ext cx="29610" cy="15346"/>
            </a:xfrm>
            <a:custGeom>
              <a:rect b="b" l="l" r="r" t="t"/>
              <a:pathLst>
                <a:path extrusionOk="0" h="894" w="1725">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4883211" y="2766633"/>
              <a:ext cx="29558" cy="15363"/>
            </a:xfrm>
            <a:custGeom>
              <a:rect b="b" l="l" r="r" t="t"/>
              <a:pathLst>
                <a:path extrusionOk="0" h="895" w="1722">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94862" y="3935329"/>
              <a:ext cx="4308" cy="437862"/>
            </a:xfrm>
            <a:custGeom>
              <a:rect b="b" l="l" r="r" t="t"/>
              <a:pathLst>
                <a:path extrusionOk="0" h="25509" w="251">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418585" y="2724133"/>
              <a:ext cx="635826" cy="562360"/>
            </a:xfrm>
            <a:custGeom>
              <a:rect b="b" l="l" r="r" t="t"/>
              <a:pathLst>
                <a:path extrusionOk="0" h="32762" w="37042">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6393456" y="3964750"/>
              <a:ext cx="287033" cy="998505"/>
            </a:xfrm>
            <a:custGeom>
              <a:rect b="b" l="l" r="r" t="t"/>
              <a:pathLst>
                <a:path extrusionOk="0" h="58171" w="16722">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6192179" y="4915743"/>
              <a:ext cx="428747" cy="218528"/>
            </a:xfrm>
            <a:custGeom>
              <a:rect b="b" l="l" r="r" t="t"/>
              <a:pathLst>
                <a:path extrusionOk="0" h="12731" w="24978">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6192179" y="5044274"/>
              <a:ext cx="313261" cy="89996"/>
            </a:xfrm>
            <a:custGeom>
              <a:rect b="b" l="l" r="r" t="t"/>
              <a:pathLst>
                <a:path extrusionOk="0" h="5243" w="1825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6531720" y="5081660"/>
              <a:ext cx="89207" cy="31343"/>
            </a:xfrm>
            <a:custGeom>
              <a:rect b="b" l="l" r="r" t="t"/>
              <a:pathLst>
                <a:path extrusionOk="0" h="1826" w="5197">
                  <a:moveTo>
                    <a:pt x="4829" y="1"/>
                  </a:moveTo>
                  <a:lnTo>
                    <a:pt x="0" y="308"/>
                  </a:lnTo>
                  <a:lnTo>
                    <a:pt x="830" y="1826"/>
                  </a:lnTo>
                  <a:lnTo>
                    <a:pt x="5197" y="1548"/>
                  </a:lnTo>
                  <a:lnTo>
                    <a:pt x="4829" y="1"/>
                  </a:lnTo>
                  <a:close/>
                </a:path>
              </a:pathLst>
            </a:custGeom>
            <a:solidFill>
              <a:srgbClr val="4D3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6364275" y="4917991"/>
              <a:ext cx="187304" cy="73998"/>
            </a:xfrm>
            <a:custGeom>
              <a:rect b="b" l="l" r="r" t="t"/>
              <a:pathLst>
                <a:path extrusionOk="0" h="4311" w="10912">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994713" y="3042938"/>
              <a:ext cx="648974" cy="461721"/>
            </a:xfrm>
            <a:custGeom>
              <a:rect b="b" l="l" r="r" t="t"/>
              <a:pathLst>
                <a:path extrusionOk="0" h="26899" w="37808">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288303" y="3226055"/>
              <a:ext cx="168595" cy="146761"/>
            </a:xfrm>
            <a:custGeom>
              <a:rect b="b" l="l" r="r" t="t"/>
              <a:pathLst>
                <a:path extrusionOk="0" h="8550" w="9822">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323783" y="3022701"/>
              <a:ext cx="337927" cy="336503"/>
            </a:xfrm>
            <a:custGeom>
              <a:rect b="b" l="l" r="r" t="t"/>
              <a:pathLst>
                <a:path extrusionOk="0" h="19604" w="19687">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5803443" y="3406081"/>
              <a:ext cx="241357" cy="139311"/>
            </a:xfrm>
            <a:custGeom>
              <a:rect b="b" l="l" r="r" t="t"/>
              <a:pathLst>
                <a:path extrusionOk="0" h="8116" w="14061">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5904133" y="3404210"/>
              <a:ext cx="104569" cy="35686"/>
            </a:xfrm>
            <a:custGeom>
              <a:rect b="b" l="l" r="r" t="t"/>
              <a:pathLst>
                <a:path extrusionOk="0" h="2079" w="6092">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950479" y="3448770"/>
              <a:ext cx="22486" cy="43839"/>
            </a:xfrm>
            <a:custGeom>
              <a:rect b="b" l="l" r="r" t="t"/>
              <a:pathLst>
                <a:path extrusionOk="0" h="2554" w="131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5942257" y="3458348"/>
              <a:ext cx="21147" cy="7759"/>
            </a:xfrm>
            <a:custGeom>
              <a:rect b="b" l="l" r="r" t="t"/>
              <a:pathLst>
                <a:path extrusionOk="0" h="452" w="1232">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829019" y="3508161"/>
              <a:ext cx="74324" cy="22864"/>
            </a:xfrm>
            <a:custGeom>
              <a:rect b="b" l="l" r="r" t="t"/>
              <a:pathLst>
                <a:path extrusionOk="0" h="1332" w="433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5811408" y="3498034"/>
              <a:ext cx="63287" cy="20238"/>
            </a:xfrm>
            <a:custGeom>
              <a:rect b="b" l="l" r="r" t="t"/>
              <a:pathLst>
                <a:path extrusionOk="0" h="1179" w="3687">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5876154" y="3519507"/>
              <a:ext cx="53555" cy="16375"/>
            </a:xfrm>
            <a:custGeom>
              <a:rect b="b" l="l" r="r" t="t"/>
              <a:pathLst>
                <a:path extrusionOk="0" h="954" w="312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428215" y="4925149"/>
              <a:ext cx="428421" cy="218356"/>
            </a:xfrm>
            <a:custGeom>
              <a:rect b="b" l="l" r="r" t="t"/>
              <a:pathLst>
                <a:path extrusionOk="0" h="12721" w="24959">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428215" y="5052170"/>
              <a:ext cx="312660" cy="91335"/>
            </a:xfrm>
            <a:custGeom>
              <a:rect b="b" l="l" r="r" t="t"/>
              <a:pathLst>
                <a:path extrusionOk="0" h="5321" w="18215">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767155" y="5085865"/>
              <a:ext cx="89481" cy="31875"/>
            </a:xfrm>
            <a:custGeom>
              <a:rect b="b" l="l" r="r" t="t"/>
              <a:pathLst>
                <a:path extrusionOk="0" h="1857" w="5213">
                  <a:moveTo>
                    <a:pt x="4582" y="0"/>
                  </a:moveTo>
                  <a:lnTo>
                    <a:pt x="0" y="350"/>
                  </a:lnTo>
                  <a:lnTo>
                    <a:pt x="850" y="1857"/>
                  </a:lnTo>
                  <a:lnTo>
                    <a:pt x="5212" y="1525"/>
                  </a:lnTo>
                  <a:lnTo>
                    <a:pt x="4582" y="0"/>
                  </a:ln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585034" y="4937165"/>
              <a:ext cx="194874" cy="80058"/>
            </a:xfrm>
            <a:custGeom>
              <a:rect b="b" l="l" r="r" t="t"/>
              <a:pathLst>
                <a:path extrusionOk="0" h="4664" w="11353">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544439" y="3907865"/>
              <a:ext cx="276357" cy="1059046"/>
            </a:xfrm>
            <a:custGeom>
              <a:rect b="b" l="l" r="r" t="t"/>
              <a:pathLst>
                <a:path extrusionOk="0" h="61698" w="1610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344055" y="2994276"/>
              <a:ext cx="574787" cy="819921"/>
            </a:xfrm>
            <a:custGeom>
              <a:rect b="b" l="l" r="r" t="t"/>
              <a:pathLst>
                <a:path extrusionOk="0" h="47767" w="33486">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276785" y="3609572"/>
              <a:ext cx="665693" cy="619365"/>
            </a:xfrm>
            <a:custGeom>
              <a:rect b="b" l="l" r="r" t="t"/>
              <a:pathLst>
                <a:path extrusionOk="0" h="36083" w="38782">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6600964" y="2847257"/>
              <a:ext cx="159188" cy="252909"/>
            </a:xfrm>
            <a:custGeom>
              <a:rect b="b" l="l" r="r" t="t"/>
              <a:pathLst>
                <a:path extrusionOk="0" h="14734" w="9274">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619279" y="2906992"/>
              <a:ext cx="113752" cy="62601"/>
            </a:xfrm>
            <a:custGeom>
              <a:rect b="b" l="l" r="r" t="t"/>
              <a:pathLst>
                <a:path extrusionOk="0" h="3647" w="6627">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6513422" y="2694695"/>
              <a:ext cx="256617" cy="256823"/>
            </a:xfrm>
            <a:custGeom>
              <a:rect b="b" l="l" r="r" t="t"/>
              <a:pathLst>
                <a:path extrusionOk="0" h="14962" w="1495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6545967" y="2618465"/>
              <a:ext cx="363555" cy="244550"/>
            </a:xfrm>
            <a:custGeom>
              <a:rect b="b" l="l" r="r" t="t"/>
              <a:pathLst>
                <a:path extrusionOk="0" h="14247" w="2118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6556214" y="2764162"/>
              <a:ext cx="15929" cy="13475"/>
            </a:xfrm>
            <a:custGeom>
              <a:rect b="b" l="l" r="r" t="t"/>
              <a:pathLst>
                <a:path extrusionOk="0" h="785" w="928">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526794" y="2827930"/>
              <a:ext cx="60644" cy="16599"/>
            </a:xfrm>
            <a:custGeom>
              <a:rect b="b" l="l" r="r" t="t"/>
              <a:pathLst>
                <a:path extrusionOk="0" h="967" w="3533">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6510109" y="2741933"/>
              <a:ext cx="32957" cy="66326"/>
            </a:xfrm>
            <a:custGeom>
              <a:rect b="b" l="l" r="r" t="t"/>
              <a:pathLst>
                <a:path extrusionOk="0" h="3864" w="192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6693723" y="2805787"/>
              <a:ext cx="95781" cy="90185"/>
            </a:xfrm>
            <a:custGeom>
              <a:rect b="b" l="l" r="r" t="t"/>
              <a:pathLst>
                <a:path extrusionOk="0" h="5254" w="558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730834" y="2826144"/>
              <a:ext cx="24391" cy="42758"/>
            </a:xfrm>
            <a:custGeom>
              <a:rect b="b" l="l" r="r" t="t"/>
              <a:pathLst>
                <a:path extrusionOk="0" h="2491" w="1421">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238422" y="3359289"/>
              <a:ext cx="45676" cy="47873"/>
            </a:xfrm>
            <a:custGeom>
              <a:rect b="b" l="l" r="r" t="t"/>
              <a:pathLst>
                <a:path extrusionOk="0" h="2789" w="2661">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556060" y="4236146"/>
              <a:ext cx="34313" cy="419839"/>
            </a:xfrm>
            <a:custGeom>
              <a:rect b="b" l="l" r="r" t="t"/>
              <a:pathLst>
                <a:path extrusionOk="0" h="24459" w="1999">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6672336" y="3152434"/>
              <a:ext cx="76436" cy="140719"/>
            </a:xfrm>
            <a:custGeom>
              <a:rect b="b" l="l" r="r" t="t"/>
              <a:pathLst>
                <a:path extrusionOk="0" h="8198" w="4453">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405969" y="3164707"/>
              <a:ext cx="49641" cy="128446"/>
            </a:xfrm>
            <a:custGeom>
              <a:rect b="b" l="l" r="r" t="t"/>
              <a:pathLst>
                <a:path extrusionOk="0" h="7483" w="2892">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5560559" y="2874309"/>
              <a:ext cx="896305" cy="1095487"/>
            </a:xfrm>
            <a:custGeom>
              <a:rect b="b" l="l" r="r" t="t"/>
              <a:pathLst>
                <a:path extrusionOk="0" h="63821" w="52217">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300439" y="3299177"/>
              <a:ext cx="513371" cy="411565"/>
            </a:xfrm>
            <a:custGeom>
              <a:rect b="b" l="l" r="r" t="t"/>
              <a:pathLst>
                <a:path extrusionOk="0" h="23977" w="29908">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172354" y="3735477"/>
              <a:ext cx="102561" cy="53280"/>
            </a:xfrm>
            <a:custGeom>
              <a:rect b="b" l="l" r="r" t="t"/>
              <a:pathLst>
                <a:path extrusionOk="0" h="3104" w="5975">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151704" y="3637637"/>
              <a:ext cx="123279" cy="129115"/>
            </a:xfrm>
            <a:custGeom>
              <a:rect b="b" l="l" r="r" t="t"/>
              <a:pathLst>
                <a:path extrusionOk="0" h="7522" w="7182">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200521" y="3618910"/>
              <a:ext cx="175735" cy="185159"/>
            </a:xfrm>
            <a:custGeom>
              <a:rect b="b" l="l" r="r" t="t"/>
              <a:pathLst>
                <a:path extrusionOk="0" h="10787" w="10238">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221274" y="3597230"/>
              <a:ext cx="101668" cy="69364"/>
            </a:xfrm>
            <a:custGeom>
              <a:rect b="b" l="l" r="r" t="t"/>
              <a:pathLst>
                <a:path extrusionOk="0" h="4041" w="5923">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192471" y="3705078"/>
              <a:ext cx="74754" cy="28065"/>
            </a:xfrm>
            <a:custGeom>
              <a:rect b="b" l="l" r="r" t="t"/>
              <a:pathLst>
                <a:path extrusionOk="0" h="1635" w="4355">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185983" y="3731667"/>
              <a:ext cx="84726" cy="31584"/>
            </a:xfrm>
            <a:custGeom>
              <a:rect b="b" l="l" r="r" t="t"/>
              <a:pathLst>
                <a:path extrusionOk="0" h="1840" w="4936">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6210117" y="3758856"/>
              <a:ext cx="64231" cy="24323"/>
            </a:xfrm>
            <a:custGeom>
              <a:rect b="b" l="l" r="r" t="t"/>
              <a:pathLst>
                <a:path extrusionOk="0" h="1417" w="3742">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6854765" y="2836220"/>
              <a:ext cx="47049" cy="41917"/>
            </a:xfrm>
            <a:custGeom>
              <a:rect b="b" l="l" r="r" t="t"/>
              <a:pathLst>
                <a:path extrusionOk="0" h="2442" w="2741">
                  <a:moveTo>
                    <a:pt x="1314" y="0"/>
                  </a:moveTo>
                  <a:lnTo>
                    <a:pt x="1" y="2442"/>
                  </a:lnTo>
                  <a:lnTo>
                    <a:pt x="2740" y="2071"/>
                  </a:lnTo>
                  <a:lnTo>
                    <a:pt x="1314" y="0"/>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6808179" y="2877502"/>
              <a:ext cx="47032" cy="41900"/>
            </a:xfrm>
            <a:custGeom>
              <a:rect b="b" l="l" r="r" t="t"/>
              <a:pathLst>
                <a:path extrusionOk="0" h="2441" w="2740">
                  <a:moveTo>
                    <a:pt x="2740" y="1"/>
                  </a:moveTo>
                  <a:lnTo>
                    <a:pt x="0" y="372"/>
                  </a:lnTo>
                  <a:lnTo>
                    <a:pt x="1426" y="2441"/>
                  </a:lnTo>
                  <a:lnTo>
                    <a:pt x="2740" y="1"/>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6629663" y="3025705"/>
              <a:ext cx="175632" cy="86735"/>
            </a:xfrm>
            <a:custGeom>
              <a:rect b="b" l="l" r="r" t="t"/>
              <a:pathLst>
                <a:path extrusionOk="0" h="5053" w="10232">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6551082" y="3004180"/>
              <a:ext cx="80058" cy="93309"/>
            </a:xfrm>
            <a:custGeom>
              <a:rect b="b" l="l" r="r" t="t"/>
              <a:pathLst>
                <a:path extrusionOk="0" h="5436" w="4664">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6649094" y="3299177"/>
              <a:ext cx="164715" cy="113358"/>
            </a:xfrm>
            <a:custGeom>
              <a:rect b="b" l="l" r="r" t="t"/>
              <a:pathLst>
                <a:path extrusionOk="0" h="6604" w="9596">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30"/>
          <p:cNvSpPr txBox="1"/>
          <p:nvPr>
            <p:ph type="ctrTitle"/>
          </p:nvPr>
        </p:nvSpPr>
        <p:spPr>
          <a:xfrm>
            <a:off x="783925" y="1288975"/>
            <a:ext cx="75762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PHÁT TRIỂN ỨNG DỤNG DI ĐỘNG</a:t>
            </a:r>
            <a:endParaRPr b="1">
              <a:latin typeface="Arial"/>
              <a:ea typeface="Arial"/>
              <a:cs typeface="Arial"/>
              <a:sym typeface="Arial"/>
            </a:endParaRPr>
          </a:p>
        </p:txBody>
      </p:sp>
      <p:sp>
        <p:nvSpPr>
          <p:cNvPr id="352" name="Google Shape;352;p30"/>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Đề tài: Xây dựng ứng dụng bán trà sữa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HƯỚNG PHÁT TRIỂN</a:t>
            </a:r>
            <a:endParaRPr>
              <a:latin typeface="Arial"/>
              <a:ea typeface="Arial"/>
              <a:cs typeface="Arial"/>
              <a:sym typeface="Arial"/>
            </a:endParaRPr>
          </a:p>
        </p:txBody>
      </p:sp>
      <p:graphicFrame>
        <p:nvGraphicFramePr>
          <p:cNvPr id="998" name="Google Shape;998;p39"/>
          <p:cNvGraphicFramePr/>
          <p:nvPr/>
        </p:nvGraphicFramePr>
        <p:xfrm>
          <a:off x="890825" y="2921300"/>
          <a:ext cx="3000000" cy="3000000"/>
        </p:xfrm>
        <a:graphic>
          <a:graphicData uri="http://schemas.openxmlformats.org/drawingml/2006/table">
            <a:tbl>
              <a:tblPr>
                <a:noFill/>
                <a:tableStyleId>{2DEE8389-7F75-496B-A4A4-FDBE0F7F91B5}</a:tableStyleId>
              </a:tblPr>
              <a:tblGrid>
                <a:gridCol w="2314800"/>
              </a:tblGrid>
              <a:tr h="721800">
                <a:tc>
                  <a:txBody>
                    <a:bodyPr/>
                    <a:lstStyle/>
                    <a:p>
                      <a:pPr indent="0" lvl="0" marL="0" rtl="0" algn="ctr">
                        <a:spcBef>
                          <a:spcPts val="0"/>
                        </a:spcBef>
                        <a:spcAft>
                          <a:spcPts val="0"/>
                        </a:spcAft>
                        <a:buNone/>
                      </a:pPr>
                      <a:r>
                        <a:rPr lang="en" sz="1800"/>
                        <a:t>THIẾT KẾ GIAO DIỆN</a:t>
                      </a:r>
                      <a:endParaRPr sz="1800"/>
                    </a:p>
                  </a:txBody>
                  <a:tcPr marT="91425" marB="91425" marR="91425" marL="91425" anchor="ctr">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solidFill>
                      <a:schemeClr val="accent5"/>
                    </a:solidFill>
                  </a:tcPr>
                </a:tc>
              </a:tr>
              <a:tr h="721800">
                <a:tc>
                  <a:txBody>
                    <a:bodyPr/>
                    <a:lstStyle/>
                    <a:p>
                      <a:pPr indent="0" lvl="0" marL="0" rtl="0" algn="ctr">
                        <a:spcBef>
                          <a:spcPts val="0"/>
                        </a:spcBef>
                        <a:spcAft>
                          <a:spcPts val="0"/>
                        </a:spcAft>
                        <a:buNone/>
                      </a:pPr>
                      <a:r>
                        <a:rPr lang="en">
                          <a:solidFill>
                            <a:schemeClr val="accent4"/>
                          </a:solidFill>
                        </a:rPr>
                        <a:t>Cải thiện và bổ sung giao diện để đáp ứng nhu cầu nhiều hơn nữa</a:t>
                      </a:r>
                      <a:endParaRPr>
                        <a:solidFill>
                          <a:schemeClr val="accent4"/>
                        </a:solidFill>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bl>
          </a:graphicData>
        </a:graphic>
      </p:graphicFrame>
      <p:graphicFrame>
        <p:nvGraphicFramePr>
          <p:cNvPr id="999" name="Google Shape;999;p39"/>
          <p:cNvGraphicFramePr/>
          <p:nvPr/>
        </p:nvGraphicFramePr>
        <p:xfrm>
          <a:off x="3414588" y="2921300"/>
          <a:ext cx="3000000" cy="3000000"/>
        </p:xfrm>
        <a:graphic>
          <a:graphicData uri="http://schemas.openxmlformats.org/drawingml/2006/table">
            <a:tbl>
              <a:tblPr>
                <a:noFill/>
                <a:tableStyleId>{2DEE8389-7F75-496B-A4A4-FDBE0F7F91B5}</a:tableStyleId>
              </a:tblPr>
              <a:tblGrid>
                <a:gridCol w="2314800"/>
              </a:tblGrid>
              <a:tr h="721800">
                <a:tc>
                  <a:txBody>
                    <a:bodyPr/>
                    <a:lstStyle/>
                    <a:p>
                      <a:pPr indent="0" lvl="0" marL="0" rtl="0" algn="ctr">
                        <a:spcBef>
                          <a:spcPts val="0"/>
                        </a:spcBef>
                        <a:spcAft>
                          <a:spcPts val="0"/>
                        </a:spcAft>
                        <a:buNone/>
                      </a:pPr>
                      <a:r>
                        <a:rPr lang="en" sz="1800"/>
                        <a:t>TÍCH HỢP CHỨC NĂNG</a:t>
                      </a:r>
                      <a:endParaRPr sz="1800"/>
                    </a:p>
                  </a:txBody>
                  <a:tcPr marT="91425" marB="91425" marR="91425" marL="91425" anchor="ctr">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solidFill>
                      <a:schemeClr val="accent5"/>
                    </a:solidFill>
                  </a:tcPr>
                </a:tc>
              </a:tr>
              <a:tr h="721800">
                <a:tc>
                  <a:txBody>
                    <a:bodyPr/>
                    <a:lstStyle/>
                    <a:p>
                      <a:pPr indent="0" lvl="0" marL="0" rtl="0" algn="ctr">
                        <a:spcBef>
                          <a:spcPts val="0"/>
                        </a:spcBef>
                        <a:spcAft>
                          <a:spcPts val="0"/>
                        </a:spcAft>
                        <a:buNone/>
                      </a:pPr>
                      <a:r>
                        <a:rPr lang="en">
                          <a:solidFill>
                            <a:schemeClr val="accent4"/>
                          </a:solidFill>
                        </a:rPr>
                        <a:t>Bổ sung các chức năng checkout và xử lý thanh toán online</a:t>
                      </a:r>
                      <a:endParaRPr>
                        <a:solidFill>
                          <a:schemeClr val="accent4"/>
                        </a:solidFill>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bl>
          </a:graphicData>
        </a:graphic>
      </p:graphicFrame>
      <p:graphicFrame>
        <p:nvGraphicFramePr>
          <p:cNvPr id="1000" name="Google Shape;1000;p39"/>
          <p:cNvGraphicFramePr/>
          <p:nvPr/>
        </p:nvGraphicFramePr>
        <p:xfrm>
          <a:off x="5938363" y="2921300"/>
          <a:ext cx="3000000" cy="3000000"/>
        </p:xfrm>
        <a:graphic>
          <a:graphicData uri="http://schemas.openxmlformats.org/drawingml/2006/table">
            <a:tbl>
              <a:tblPr>
                <a:noFill/>
                <a:tableStyleId>{2DEE8389-7F75-496B-A4A4-FDBE0F7F91B5}</a:tableStyleId>
              </a:tblPr>
              <a:tblGrid>
                <a:gridCol w="2314800"/>
              </a:tblGrid>
              <a:tr h="721800">
                <a:tc>
                  <a:txBody>
                    <a:bodyPr/>
                    <a:lstStyle/>
                    <a:p>
                      <a:pPr indent="0" lvl="0" marL="0" rtl="0" algn="ctr">
                        <a:spcBef>
                          <a:spcPts val="0"/>
                        </a:spcBef>
                        <a:spcAft>
                          <a:spcPts val="0"/>
                        </a:spcAft>
                        <a:buNone/>
                      </a:pPr>
                      <a:r>
                        <a:rPr lang="en" sz="1800"/>
                        <a:t>CƠ SỞ DỮ LIỆU</a:t>
                      </a:r>
                      <a:endParaRPr sz="1800"/>
                    </a:p>
                  </a:txBody>
                  <a:tcPr marT="91425" marB="91425" marR="91425" marL="91425" anchor="ctr">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solidFill>
                      <a:schemeClr val="accent5"/>
                    </a:solidFill>
                  </a:tcPr>
                </a:tc>
              </a:tr>
              <a:tr h="721800">
                <a:tc>
                  <a:txBody>
                    <a:bodyPr/>
                    <a:lstStyle/>
                    <a:p>
                      <a:pPr indent="0" lvl="0" marL="0" rtl="0" algn="ctr">
                        <a:spcBef>
                          <a:spcPts val="0"/>
                        </a:spcBef>
                        <a:spcAft>
                          <a:spcPts val="0"/>
                        </a:spcAft>
                        <a:buNone/>
                      </a:pPr>
                      <a:r>
                        <a:rPr lang="en">
                          <a:solidFill>
                            <a:schemeClr val="accent4"/>
                          </a:solidFill>
                        </a:rPr>
                        <a:t>Xây dựng nguồn dữ liệu đầu vào chi tiết hơn</a:t>
                      </a:r>
                      <a:endParaRPr>
                        <a:solidFill>
                          <a:schemeClr val="accent4"/>
                        </a:solidFill>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bl>
          </a:graphicData>
        </a:graphic>
      </p:graphicFrame>
      <p:sp>
        <p:nvSpPr>
          <p:cNvPr id="1001" name="Google Shape;1001;p39"/>
          <p:cNvSpPr/>
          <p:nvPr/>
        </p:nvSpPr>
        <p:spPr>
          <a:xfrm>
            <a:off x="1461715" y="1576250"/>
            <a:ext cx="1173000" cy="1173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4"/>
                </a:solidFill>
                <a:latin typeface="Righteous"/>
                <a:ea typeface="Righteous"/>
                <a:cs typeface="Righteous"/>
                <a:sym typeface="Righteous"/>
              </a:rPr>
              <a:t>1</a:t>
            </a:r>
            <a:endParaRPr sz="3600">
              <a:solidFill>
                <a:schemeClr val="accent4"/>
              </a:solidFill>
              <a:latin typeface="Righteous"/>
              <a:ea typeface="Righteous"/>
              <a:cs typeface="Righteous"/>
              <a:sym typeface="Righteous"/>
            </a:endParaRPr>
          </a:p>
        </p:txBody>
      </p:sp>
      <p:sp>
        <p:nvSpPr>
          <p:cNvPr id="1002" name="Google Shape;1002;p39"/>
          <p:cNvSpPr/>
          <p:nvPr/>
        </p:nvSpPr>
        <p:spPr>
          <a:xfrm>
            <a:off x="3985503" y="1576250"/>
            <a:ext cx="1173000" cy="1173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accent4"/>
                </a:solidFill>
                <a:latin typeface="Righteous"/>
                <a:ea typeface="Righteous"/>
                <a:cs typeface="Righteous"/>
                <a:sym typeface="Righteous"/>
              </a:rPr>
              <a:t>2</a:t>
            </a:r>
            <a:endParaRPr/>
          </a:p>
        </p:txBody>
      </p:sp>
      <p:sp>
        <p:nvSpPr>
          <p:cNvPr id="1003" name="Google Shape;1003;p39"/>
          <p:cNvSpPr/>
          <p:nvPr/>
        </p:nvSpPr>
        <p:spPr>
          <a:xfrm>
            <a:off x="6509278" y="1576250"/>
            <a:ext cx="1173000" cy="1173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accent4"/>
                </a:solidFill>
                <a:latin typeface="Righteous"/>
                <a:ea typeface="Righteous"/>
                <a:cs typeface="Righteous"/>
                <a:sym typeface="Righteous"/>
              </a:rPr>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0"/>
          <p:cNvSpPr txBox="1"/>
          <p:nvPr>
            <p:ph idx="1" type="body"/>
          </p:nvPr>
        </p:nvSpPr>
        <p:spPr>
          <a:xfrm>
            <a:off x="2756100" y="1268750"/>
            <a:ext cx="3631800" cy="330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Nhóm 8:</a:t>
            </a:r>
            <a:endParaRPr/>
          </a:p>
          <a:p>
            <a:pPr indent="-311150" lvl="0" marL="457200" rtl="0" algn="l">
              <a:spcBef>
                <a:spcPts val="0"/>
              </a:spcBef>
              <a:spcAft>
                <a:spcPts val="0"/>
              </a:spcAft>
              <a:buSzPts val="1300"/>
              <a:buChar char="●"/>
            </a:pPr>
            <a:r>
              <a:rPr lang="en">
                <a:solidFill>
                  <a:schemeClr val="dk1"/>
                </a:solidFill>
              </a:rPr>
              <a:t>Lê Quang Hùng (Manager)</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Mai Thanh Lâm</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Tôn Thất Nhật Minh</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Vũ Mạnh Lam</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Bùi Huy Quang (Tester)</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Giáo viên hướng dẫn:</a:t>
            </a:r>
            <a:endParaRPr>
              <a:solidFill>
                <a:schemeClr val="dk1"/>
              </a:solidFill>
            </a:endParaRPr>
          </a:p>
          <a:p>
            <a:pPr indent="0" lvl="0" marL="457200" rtl="0" algn="l">
              <a:spcBef>
                <a:spcPts val="1600"/>
              </a:spcBef>
              <a:spcAft>
                <a:spcPts val="1600"/>
              </a:spcAft>
              <a:buNone/>
            </a:pPr>
            <a:r>
              <a:rPr lang="en">
                <a:solidFill>
                  <a:schemeClr val="dk1"/>
                </a:solidFill>
              </a:rPr>
              <a:t>GS. TS. Phan Viết Hoàng</a:t>
            </a:r>
            <a:endParaRPr>
              <a:solidFill>
                <a:schemeClr val="dk1"/>
              </a:solidFill>
            </a:endParaRPr>
          </a:p>
        </p:txBody>
      </p:sp>
      <p:sp>
        <p:nvSpPr>
          <p:cNvPr id="1009" name="Google Shape;1009;p40"/>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NHỮNG NGƯỜI THỰC HIỆN</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1"/>
          <p:cNvSpPr txBox="1"/>
          <p:nvPr>
            <p:ph type="title"/>
          </p:nvPr>
        </p:nvSpPr>
        <p:spPr>
          <a:xfrm>
            <a:off x="797575" y="958175"/>
            <a:ext cx="438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CẢM ƠN CÁC BẠN ĐÃ LẮNG NGHE!</a:t>
            </a:r>
            <a:endParaRPr>
              <a:latin typeface="Arial"/>
              <a:ea typeface="Arial"/>
              <a:cs typeface="Arial"/>
              <a:sym typeface="Arial"/>
            </a:endParaRPr>
          </a:p>
        </p:txBody>
      </p:sp>
      <p:grpSp>
        <p:nvGrpSpPr>
          <p:cNvPr id="1015" name="Google Shape;1015;p41"/>
          <p:cNvGrpSpPr/>
          <p:nvPr/>
        </p:nvGrpSpPr>
        <p:grpSpPr>
          <a:xfrm>
            <a:off x="5442430" y="813210"/>
            <a:ext cx="3000080" cy="3806939"/>
            <a:chOff x="5442430" y="813210"/>
            <a:chExt cx="3000080" cy="3806939"/>
          </a:xfrm>
        </p:grpSpPr>
        <p:sp>
          <p:nvSpPr>
            <p:cNvPr id="1016" name="Google Shape;1016;p41"/>
            <p:cNvSpPr/>
            <p:nvPr/>
          </p:nvSpPr>
          <p:spPr>
            <a:xfrm>
              <a:off x="6330500" y="2239825"/>
              <a:ext cx="95100" cy="28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41"/>
            <p:cNvGrpSpPr/>
            <p:nvPr/>
          </p:nvGrpSpPr>
          <p:grpSpPr>
            <a:xfrm>
              <a:off x="5442430" y="813210"/>
              <a:ext cx="3000080" cy="3806939"/>
              <a:chOff x="-6932175" y="-1440125"/>
              <a:chExt cx="2009700" cy="2550200"/>
            </a:xfrm>
          </p:grpSpPr>
          <p:sp>
            <p:nvSpPr>
              <p:cNvPr id="1018" name="Google Shape;1018;p41"/>
              <p:cNvSpPr/>
              <p:nvPr/>
            </p:nvSpPr>
            <p:spPr>
              <a:xfrm>
                <a:off x="-5175000" y="134675"/>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5175000" y="576375"/>
                <a:ext cx="121125" cy="69600"/>
              </a:xfrm>
              <a:custGeom>
                <a:rect b="b" l="l" r="r" t="t"/>
                <a:pathLst>
                  <a:path extrusionOk="0" h="2784" w="4845">
                    <a:moveTo>
                      <a:pt x="1" y="0"/>
                    </a:moveTo>
                    <a:lnTo>
                      <a:pt x="1" y="2784"/>
                    </a:lnTo>
                    <a:lnTo>
                      <a:pt x="4845" y="2784"/>
                    </a:lnTo>
                    <a:lnTo>
                      <a:pt x="4845"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5175000" y="-307000"/>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5145025" y="-307550"/>
                <a:ext cx="132800" cy="70800"/>
              </a:xfrm>
              <a:custGeom>
                <a:rect b="b" l="l" r="r" t="t"/>
                <a:pathLst>
                  <a:path extrusionOk="0" h="2832" w="5312">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6478475" y="-903300"/>
                <a:ext cx="673750" cy="588625"/>
              </a:xfrm>
              <a:custGeom>
                <a:rect b="b" l="l" r="r" t="t"/>
                <a:pathLst>
                  <a:path extrusionOk="0" h="23545" w="2695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5943400" y="-442825"/>
                <a:ext cx="242975" cy="139500"/>
              </a:xfrm>
              <a:custGeom>
                <a:rect b="b" l="l" r="r" t="t"/>
                <a:pathLst>
                  <a:path extrusionOk="0" h="5580" w="9719">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5782600" y="-336300"/>
                <a:ext cx="81100" cy="16200"/>
              </a:xfrm>
              <a:custGeom>
                <a:rect b="b" l="l" r="r" t="t"/>
                <a:pathLst>
                  <a:path extrusionOk="0" h="648" w="3244">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5786950" y="-351925"/>
                <a:ext cx="81150" cy="16025"/>
              </a:xfrm>
              <a:custGeom>
                <a:rect b="b" l="l" r="r" t="t"/>
                <a:pathLst>
                  <a:path extrusionOk="0" h="641" w="3246">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5791325" y="-367075"/>
                <a:ext cx="78425" cy="15425"/>
              </a:xfrm>
              <a:custGeom>
                <a:rect b="b" l="l" r="r" t="t"/>
                <a:pathLst>
                  <a:path extrusionOk="0" h="617" w="3137">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5876050" y="-437950"/>
                <a:ext cx="104975" cy="46250"/>
              </a:xfrm>
              <a:custGeom>
                <a:rect b="b" l="l" r="r" t="t"/>
                <a:pathLst>
                  <a:path extrusionOk="0" h="1850" w="4199">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6504125" y="-935025"/>
                <a:ext cx="629100" cy="632850"/>
              </a:xfrm>
              <a:custGeom>
                <a:rect b="b" l="l" r="r" t="t"/>
                <a:pathLst>
                  <a:path extrusionOk="0" h="25314" w="25164">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6510125" y="-950425"/>
                <a:ext cx="599900" cy="654650"/>
              </a:xfrm>
              <a:custGeom>
                <a:rect b="b" l="l" r="r" t="t"/>
                <a:pathLst>
                  <a:path extrusionOk="0" h="26186" w="23996">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6671275" y="869050"/>
                <a:ext cx="373575" cy="167700"/>
              </a:xfrm>
              <a:custGeom>
                <a:rect b="b" l="l" r="r" t="t"/>
                <a:pathLst>
                  <a:path extrusionOk="0" h="6708" w="14943">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6681650" y="984350"/>
                <a:ext cx="398125" cy="68025"/>
              </a:xfrm>
              <a:custGeom>
                <a:rect b="b" l="l" r="r" t="t"/>
                <a:pathLst>
                  <a:path extrusionOk="0" h="2721" w="15925">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6478325" y="892700"/>
                <a:ext cx="65625" cy="40050"/>
              </a:xfrm>
              <a:custGeom>
                <a:rect b="b" l="l" r="r" t="t"/>
                <a:pathLst>
                  <a:path extrusionOk="0" h="1602" w="2625">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6454475" y="909550"/>
                <a:ext cx="65600" cy="40100"/>
              </a:xfrm>
              <a:custGeom>
                <a:rect b="b" l="l" r="r" t="t"/>
                <a:pathLst>
                  <a:path extrusionOk="0" h="1604" w="2624">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6430600" y="926450"/>
                <a:ext cx="65600" cy="40075"/>
              </a:xfrm>
              <a:custGeom>
                <a:rect b="b" l="l" r="r" t="t"/>
                <a:pathLst>
                  <a:path extrusionOk="0" h="1603" w="2624">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6664100" y="-252525"/>
                <a:ext cx="367650" cy="1154875"/>
              </a:xfrm>
              <a:custGeom>
                <a:rect b="b" l="l" r="r" t="t"/>
                <a:pathLst>
                  <a:path extrusionOk="0" h="46195" w="14706">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6668775" y="-294700"/>
                <a:ext cx="394400" cy="1217650"/>
              </a:xfrm>
              <a:custGeom>
                <a:rect b="b" l="l" r="r" t="t"/>
                <a:pathLst>
                  <a:path extrusionOk="0" h="48706" w="15776">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6816500" y="936425"/>
                <a:ext cx="373250" cy="157350"/>
              </a:xfrm>
              <a:custGeom>
                <a:rect b="b" l="l" r="r" t="t"/>
                <a:pathLst>
                  <a:path extrusionOk="0" h="6294" w="1493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6826175" y="1052400"/>
                <a:ext cx="399250" cy="57675"/>
              </a:xfrm>
              <a:custGeom>
                <a:rect b="b" l="l" r="r" t="t"/>
                <a:pathLst>
                  <a:path extrusionOk="0" h="2307" w="1597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6625625" y="952225"/>
                <a:ext cx="64675" cy="41275"/>
              </a:xfrm>
              <a:custGeom>
                <a:rect b="b" l="l" r="r" t="t"/>
                <a:pathLst>
                  <a:path extrusionOk="0" h="1651" w="2587">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6601175" y="968225"/>
                <a:ext cx="64675" cy="41250"/>
              </a:xfrm>
              <a:custGeom>
                <a:rect b="b" l="l" r="r" t="t"/>
                <a:pathLst>
                  <a:path extrusionOk="0" h="1650" w="2587">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6576700" y="984200"/>
                <a:ext cx="64675" cy="41250"/>
              </a:xfrm>
              <a:custGeom>
                <a:rect b="b" l="l" r="r" t="t"/>
                <a:pathLst>
                  <a:path extrusionOk="0" h="1650" w="2587">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6843525" y="-193275"/>
                <a:ext cx="337250" cy="1159875"/>
              </a:xfrm>
              <a:custGeom>
                <a:rect b="b" l="l" r="r" t="t"/>
                <a:pathLst>
                  <a:path extrusionOk="0" h="46395" w="1349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6845875" y="-229225"/>
                <a:ext cx="366125" cy="1216100"/>
              </a:xfrm>
              <a:custGeom>
                <a:rect b="b" l="l" r="r" t="t"/>
                <a:pathLst>
                  <a:path extrusionOk="0" h="48644" w="14645">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6704600" y="-190575"/>
                <a:ext cx="134550" cy="109500"/>
              </a:xfrm>
              <a:custGeom>
                <a:rect b="b" l="l" r="r" t="t"/>
                <a:pathLst>
                  <a:path extrusionOk="0" h="4380" w="5382">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6650175" y="-13375"/>
                <a:ext cx="217500" cy="150650"/>
              </a:xfrm>
              <a:custGeom>
                <a:rect b="b" l="l" r="r" t="t"/>
                <a:pathLst>
                  <a:path extrusionOk="0" h="6026" w="870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6888525" y="155650"/>
                <a:ext cx="645425" cy="405075"/>
              </a:xfrm>
              <a:custGeom>
                <a:rect b="b" l="l" r="r" t="t"/>
                <a:pathLst>
                  <a:path extrusionOk="0" h="16203" w="25817">
                    <a:moveTo>
                      <a:pt x="1093" y="0"/>
                    </a:moveTo>
                    <a:lnTo>
                      <a:pt x="1" y="14317"/>
                    </a:lnTo>
                    <a:lnTo>
                      <a:pt x="24725" y="16202"/>
                    </a:lnTo>
                    <a:lnTo>
                      <a:pt x="25816" y="1886"/>
                    </a:lnTo>
                    <a:lnTo>
                      <a:pt x="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6898250" y="53025"/>
                <a:ext cx="683050" cy="371900"/>
              </a:xfrm>
              <a:custGeom>
                <a:rect b="b" l="l" r="r" t="t"/>
                <a:pathLst>
                  <a:path extrusionOk="0" h="14876" w="27322">
                    <a:moveTo>
                      <a:pt x="981" y="0"/>
                    </a:moveTo>
                    <a:lnTo>
                      <a:pt x="0" y="12867"/>
                    </a:lnTo>
                    <a:lnTo>
                      <a:pt x="26341" y="14875"/>
                    </a:lnTo>
                    <a:lnTo>
                      <a:pt x="27322" y="2008"/>
                    </a:lnTo>
                    <a:lnTo>
                      <a:pt x="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6815125" y="339625"/>
                <a:ext cx="42150" cy="80175"/>
              </a:xfrm>
              <a:custGeom>
                <a:rect b="b" l="l" r="r" t="t"/>
                <a:pathLst>
                  <a:path extrusionOk="0" h="3207" w="1686">
                    <a:moveTo>
                      <a:pt x="236" y="1"/>
                    </a:moveTo>
                    <a:lnTo>
                      <a:pt x="1" y="3097"/>
                    </a:lnTo>
                    <a:lnTo>
                      <a:pt x="1449" y="3206"/>
                    </a:lnTo>
                    <a:lnTo>
                      <a:pt x="1686" y="110"/>
                    </a:lnTo>
                    <a:lnTo>
                      <a:pt x="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6364575" y="373975"/>
                <a:ext cx="42150" cy="80200"/>
              </a:xfrm>
              <a:custGeom>
                <a:rect b="b" l="l" r="r" t="t"/>
                <a:pathLst>
                  <a:path extrusionOk="0" h="3208" w="1686">
                    <a:moveTo>
                      <a:pt x="236" y="0"/>
                    </a:moveTo>
                    <a:lnTo>
                      <a:pt x="1" y="3097"/>
                    </a:lnTo>
                    <a:lnTo>
                      <a:pt x="1449" y="3207"/>
                    </a:lnTo>
                    <a:lnTo>
                      <a:pt x="1686" y="111"/>
                    </a:lnTo>
                    <a:lnTo>
                      <a:pt x="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6867025" y="-1018325"/>
                <a:ext cx="600750" cy="878125"/>
              </a:xfrm>
              <a:custGeom>
                <a:rect b="b" l="l" r="r" t="t"/>
                <a:pathLst>
                  <a:path extrusionOk="0" h="35125" w="2403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6481100" y="-898725"/>
                <a:ext cx="82800" cy="742400"/>
              </a:xfrm>
              <a:custGeom>
                <a:rect b="b" l="l" r="r" t="t"/>
                <a:pathLst>
                  <a:path extrusionOk="0" h="29696" w="3312">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6489575" y="-789750"/>
                <a:ext cx="22075" cy="18450"/>
              </a:xfrm>
              <a:custGeom>
                <a:rect b="b" l="l" r="r" t="t"/>
                <a:pathLst>
                  <a:path extrusionOk="0" h="738" w="883">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6476325" y="-566250"/>
                <a:ext cx="22025" cy="18450"/>
              </a:xfrm>
              <a:custGeom>
                <a:rect b="b" l="l" r="r" t="t"/>
                <a:pathLst>
                  <a:path extrusionOk="0" h="738" w="881">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6465550" y="-208725"/>
                <a:ext cx="22025" cy="18475"/>
              </a:xfrm>
              <a:custGeom>
                <a:rect b="b" l="l" r="r" t="t"/>
                <a:pathLst>
                  <a:path extrusionOk="0" h="739" w="881">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6465550" y="-451050"/>
                <a:ext cx="22025" cy="18450"/>
              </a:xfrm>
              <a:custGeom>
                <a:rect b="b" l="l" r="r" t="t"/>
                <a:pathLst>
                  <a:path extrusionOk="0" h="738" w="881">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6480300" y="-684850"/>
                <a:ext cx="22025" cy="18450"/>
              </a:xfrm>
              <a:custGeom>
                <a:rect b="b" l="l" r="r" t="t"/>
                <a:pathLst>
                  <a:path extrusionOk="0" h="738" w="881">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6461275" y="-338775"/>
                <a:ext cx="22050" cy="18450"/>
              </a:xfrm>
              <a:custGeom>
                <a:rect b="b" l="l" r="r" t="t"/>
                <a:pathLst>
                  <a:path extrusionOk="0" h="738" w="882">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6850775" y="-1027175"/>
                <a:ext cx="668375" cy="999450"/>
              </a:xfrm>
              <a:custGeom>
                <a:rect b="b" l="l" r="r" t="t"/>
                <a:pathLst>
                  <a:path extrusionOk="0" h="39978" w="26735">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6622650" y="-1404175"/>
                <a:ext cx="314550" cy="505550"/>
              </a:xfrm>
              <a:custGeom>
                <a:rect b="b" l="l" r="r" t="t"/>
                <a:pathLst>
                  <a:path extrusionOk="0" h="20222" w="12582">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6442725" y="-1162650"/>
                <a:ext cx="39000" cy="22500"/>
              </a:xfrm>
              <a:custGeom>
                <a:rect b="b" l="l" r="r" t="t"/>
                <a:pathLst>
                  <a:path extrusionOk="0" h="900" w="156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6356825" y="-1223150"/>
                <a:ext cx="17300" cy="21225"/>
              </a:xfrm>
              <a:custGeom>
                <a:rect b="b" l="l" r="r" t="t"/>
                <a:pathLst>
                  <a:path extrusionOk="0" h="849" w="692">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6458175" y="-1220475"/>
                <a:ext cx="17350" cy="21275"/>
              </a:xfrm>
              <a:custGeom>
                <a:rect b="b" l="l" r="r" t="t"/>
                <a:pathLst>
                  <a:path extrusionOk="0" h="851" w="694">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6367425" y="-1278200"/>
                <a:ext cx="43025" cy="21000"/>
              </a:xfrm>
              <a:custGeom>
                <a:rect b="b" l="l" r="r" t="t"/>
                <a:pathLst>
                  <a:path extrusionOk="0" h="840" w="1721">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6475275" y="-1273875"/>
                <a:ext cx="43350" cy="22075"/>
              </a:xfrm>
              <a:custGeom>
                <a:rect b="b" l="l" r="r" t="t"/>
                <a:pathLst>
                  <a:path extrusionOk="0" h="883" w="1734">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6397275" y="-1260025"/>
                <a:ext cx="31675" cy="90350"/>
              </a:xfrm>
              <a:custGeom>
                <a:rect b="b" l="l" r="r" t="t"/>
                <a:pathLst>
                  <a:path extrusionOk="0" h="3614" w="1267">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6642925" y="-1440125"/>
                <a:ext cx="323800" cy="252450"/>
              </a:xfrm>
              <a:custGeom>
                <a:rect b="b" l="l" r="r" t="t"/>
                <a:pathLst>
                  <a:path extrusionOk="0" h="10098" w="12952">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6664575" y="-1243825"/>
                <a:ext cx="94050" cy="83950"/>
              </a:xfrm>
              <a:custGeom>
                <a:rect b="b" l="l" r="r" t="t"/>
                <a:pathLst>
                  <a:path extrusionOk="0" h="3358" w="3762">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6630775" y="-1226500"/>
                <a:ext cx="41000" cy="52550"/>
              </a:xfrm>
              <a:custGeom>
                <a:rect b="b" l="l" r="r" t="t"/>
                <a:pathLst>
                  <a:path extrusionOk="0" h="2102" w="164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6646500" y="-1030325"/>
                <a:ext cx="165725" cy="224425"/>
              </a:xfrm>
              <a:custGeom>
                <a:rect b="b" l="l" r="r" t="t"/>
                <a:pathLst>
                  <a:path extrusionOk="0" h="8977" w="6629">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6480850" y="-1007150"/>
                <a:ext cx="69875" cy="176100"/>
              </a:xfrm>
              <a:custGeom>
                <a:rect b="b" l="l" r="r" t="t"/>
                <a:pathLst>
                  <a:path extrusionOk="0" h="7044" w="2795">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6644000" y="-989500"/>
                <a:ext cx="243875" cy="193925"/>
              </a:xfrm>
              <a:custGeom>
                <a:rect b="b" l="l" r="r" t="t"/>
                <a:pathLst>
                  <a:path extrusionOk="0" h="7757" w="9755">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6919125" y="-900425"/>
                <a:ext cx="348200" cy="857500"/>
              </a:xfrm>
              <a:custGeom>
                <a:rect b="b" l="l" r="r" t="t"/>
                <a:pathLst>
                  <a:path extrusionOk="0" h="34300" w="13928">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6713375" y="-141600"/>
                <a:ext cx="223125" cy="206425"/>
              </a:xfrm>
              <a:custGeom>
                <a:rect b="b" l="l" r="r" t="t"/>
                <a:pathLst>
                  <a:path extrusionOk="0" h="8257" w="8925">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6527125" y="-18750"/>
                <a:ext cx="26575" cy="80325"/>
              </a:xfrm>
              <a:custGeom>
                <a:rect b="b" l="l" r="r" t="t"/>
                <a:pathLst>
                  <a:path extrusionOk="0" h="3213" w="1063">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6542325" y="-15525"/>
                <a:ext cx="26550" cy="79875"/>
              </a:xfrm>
              <a:custGeom>
                <a:rect b="b" l="l" r="r" t="t"/>
                <a:pathLst>
                  <a:path extrusionOk="0" h="3195" w="1062">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6557625" y="-12325"/>
                <a:ext cx="26175" cy="77125"/>
              </a:xfrm>
              <a:custGeom>
                <a:rect b="b" l="l" r="r" t="t"/>
                <a:pathLst>
                  <a:path extrusionOk="0" h="3085" w="1047">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6921925" y="-885250"/>
                <a:ext cx="340800" cy="819850"/>
              </a:xfrm>
              <a:custGeom>
                <a:rect b="b" l="l" r="r" t="t"/>
                <a:pathLst>
                  <a:path extrusionOk="0" h="32794" w="13632">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6932175" y="-930050"/>
                <a:ext cx="351100" cy="843900"/>
              </a:xfrm>
              <a:custGeom>
                <a:rect b="b" l="l" r="r" t="t"/>
                <a:pathLst>
                  <a:path extrusionOk="0" h="33756" w="14044">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6709700" y="-730225"/>
                <a:ext cx="121425" cy="537725"/>
              </a:xfrm>
              <a:custGeom>
                <a:rect b="b" l="l" r="r" t="t"/>
                <a:pathLst>
                  <a:path extrusionOk="0" h="21509" w="4857">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6311350" y="-768475"/>
                <a:ext cx="96975" cy="452325"/>
              </a:xfrm>
              <a:custGeom>
                <a:rect b="b" l="l" r="r" t="t"/>
                <a:pathLst>
                  <a:path extrusionOk="0" h="18093" w="3879">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6840125" y="-196700"/>
                <a:ext cx="95925" cy="112375"/>
              </a:xfrm>
              <a:custGeom>
                <a:rect b="b" l="l" r="r" t="t"/>
                <a:pathLst>
                  <a:path extrusionOk="0" h="4495" w="3837">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5442675" y="-960475"/>
                <a:ext cx="300775" cy="646575"/>
              </a:xfrm>
              <a:custGeom>
                <a:rect b="b" l="l" r="r" t="t"/>
                <a:pathLst>
                  <a:path extrusionOk="0" h="25863" w="12031">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5506225" y="-351100"/>
                <a:ext cx="181575" cy="198525"/>
              </a:xfrm>
              <a:custGeom>
                <a:rect b="b" l="l" r="r" t="t"/>
                <a:pathLst>
                  <a:path extrusionOk="0" h="7941" w="7263">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5478700" y="-213700"/>
                <a:ext cx="17725" cy="60975"/>
              </a:xfrm>
              <a:custGeom>
                <a:rect b="b" l="l" r="r" t="t"/>
                <a:pathLst>
                  <a:path extrusionOk="0" h="2439" w="709">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5462950" y="-217825"/>
                <a:ext cx="17500" cy="61100"/>
              </a:xfrm>
              <a:custGeom>
                <a:rect b="b" l="l" r="r" t="t"/>
                <a:pathLst>
                  <a:path extrusionOk="0" h="2444" w="70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5446825" y="-223450"/>
                <a:ext cx="16850" cy="59400"/>
              </a:xfrm>
              <a:custGeom>
                <a:rect b="b" l="l" r="r" t="t"/>
                <a:pathLst>
                  <a:path extrusionOk="0" h="2376" w="674">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5456325" y="-969000"/>
                <a:ext cx="328200" cy="676025"/>
              </a:xfrm>
              <a:custGeom>
                <a:rect b="b" l="l" r="r" t="t"/>
                <a:pathLst>
                  <a:path extrusionOk="0" h="27041" w="13128">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5470650" y="-395000"/>
                <a:ext cx="522225" cy="1437225"/>
              </a:xfrm>
              <a:custGeom>
                <a:rect b="b" l="l" r="r" t="t"/>
                <a:pathLst>
                  <a:path extrusionOk="0" h="57489" w="20889">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5180375" y="856000"/>
                <a:ext cx="231950" cy="186225"/>
              </a:xfrm>
              <a:custGeom>
                <a:rect b="b" l="l" r="r" t="t"/>
                <a:pathLst>
                  <a:path extrusionOk="0" h="7449" w="9278">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5453150" y="-396525"/>
                <a:ext cx="524725" cy="1468975"/>
              </a:xfrm>
              <a:custGeom>
                <a:rect b="b" l="l" r="r" t="t"/>
                <a:pathLst>
                  <a:path extrusionOk="0" h="58759" w="20989">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5453150" y="1005050"/>
                <a:ext cx="289700" cy="67400"/>
              </a:xfrm>
              <a:custGeom>
                <a:rect b="b" l="l" r="r" t="t"/>
                <a:pathLst>
                  <a:path extrusionOk="0" h="2696" w="11588">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5140375" y="508750"/>
                <a:ext cx="59500" cy="359400"/>
              </a:xfrm>
              <a:custGeom>
                <a:rect b="b" l="l" r="r" t="t"/>
                <a:pathLst>
                  <a:path extrusionOk="0" h="14376" w="238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5350525" y="-183350"/>
                <a:ext cx="46775" cy="763150"/>
              </a:xfrm>
              <a:custGeom>
                <a:rect b="b" l="l" r="r" t="t"/>
                <a:pathLst>
                  <a:path extrusionOk="0" h="30526" w="1871">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5483825" y="-417925"/>
                <a:ext cx="561350" cy="894850"/>
              </a:xfrm>
              <a:custGeom>
                <a:rect b="b" l="l" r="r" t="t"/>
                <a:pathLst>
                  <a:path extrusionOk="0" h="35794" w="22454">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5361050" y="-1410300"/>
                <a:ext cx="417175" cy="660500"/>
              </a:xfrm>
              <a:custGeom>
                <a:rect b="b" l="l" r="r" t="t"/>
                <a:pathLst>
                  <a:path extrusionOk="0" h="26420" w="16687">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5487450" y="-1011875"/>
                <a:ext cx="499875" cy="666250"/>
              </a:xfrm>
              <a:custGeom>
                <a:rect b="b" l="l" r="r" t="t"/>
                <a:pathLst>
                  <a:path extrusionOk="0" h="26650" w="19995">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5406400" y="-616425"/>
                <a:ext cx="190000" cy="39100"/>
              </a:xfrm>
              <a:custGeom>
                <a:rect b="b" l="l" r="r" t="t"/>
                <a:pathLst>
                  <a:path extrusionOk="0" h="1564" w="760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5423750" y="-605950"/>
                <a:ext cx="31875" cy="15400"/>
              </a:xfrm>
              <a:custGeom>
                <a:rect b="b" l="l" r="r" t="t"/>
                <a:pathLst>
                  <a:path extrusionOk="0" h="616" w="1275">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5506900" y="-1350400"/>
                <a:ext cx="307950" cy="440425"/>
              </a:xfrm>
              <a:custGeom>
                <a:rect b="b" l="l" r="r" t="t"/>
                <a:pathLst>
                  <a:path extrusionOk="0" h="17617" w="12318">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5476050" y="-1184250"/>
                <a:ext cx="16975" cy="20850"/>
              </a:xfrm>
              <a:custGeom>
                <a:rect b="b" l="l" r="r" t="t"/>
                <a:pathLst>
                  <a:path extrusionOk="0" h="834" w="679">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5376750" y="-1181825"/>
                <a:ext cx="16975" cy="20875"/>
              </a:xfrm>
              <a:custGeom>
                <a:rect b="b" l="l" r="r" t="t"/>
                <a:pathLst>
                  <a:path extrusionOk="0" h="835" w="679">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5491000" y="-1238125"/>
                <a:ext cx="42150" cy="20575"/>
              </a:xfrm>
              <a:custGeom>
                <a:rect b="b" l="l" r="r" t="t"/>
                <a:pathLst>
                  <a:path extrusionOk="0" h="823" w="1686">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5385625" y="-1234125"/>
                <a:ext cx="42500" cy="21625"/>
              </a:xfrm>
              <a:custGeom>
                <a:rect b="b" l="l" r="r" t="t"/>
                <a:pathLst>
                  <a:path extrusionOk="0" h="865" w="170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5450425" y="-1220475"/>
                <a:ext cx="31050" cy="88625"/>
              </a:xfrm>
              <a:custGeom>
                <a:rect b="b" l="l" r="r" t="t"/>
                <a:pathLst>
                  <a:path extrusionOk="0" h="3545" w="1242">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5420775" y="-1122625"/>
                <a:ext cx="49325" cy="34275"/>
              </a:xfrm>
              <a:custGeom>
                <a:rect b="b" l="l" r="r" t="t"/>
                <a:pathLst>
                  <a:path extrusionOk="0" h="1371" w="1973">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5509750" y="-1379600"/>
                <a:ext cx="347950" cy="223675"/>
              </a:xfrm>
              <a:custGeom>
                <a:rect b="b" l="l" r="r" t="t"/>
                <a:pathLst>
                  <a:path extrusionOk="0" h="8947" w="13918">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5353225" y="-1375175"/>
                <a:ext cx="155550" cy="201375"/>
              </a:xfrm>
              <a:custGeom>
                <a:rect b="b" l="l" r="r" t="t"/>
                <a:pathLst>
                  <a:path extrusionOk="0" h="8055" w="6222">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5249850" y="-1193625"/>
                <a:ext cx="92275" cy="82300"/>
              </a:xfrm>
              <a:custGeom>
                <a:rect b="b" l="l" r="r" t="t"/>
                <a:pathLst>
                  <a:path extrusionOk="0" h="3292" w="3691">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5230950" y="-1176675"/>
                <a:ext cx="40100" cy="51550"/>
              </a:xfrm>
              <a:custGeom>
                <a:rect b="b" l="l" r="r" t="t"/>
                <a:pathLst>
                  <a:path extrusionOk="0" h="2062" w="1604">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5747225" y="-908975"/>
                <a:ext cx="573900" cy="537225"/>
              </a:xfrm>
              <a:custGeom>
                <a:rect b="b" l="l" r="r" t="t"/>
                <a:pathLst>
                  <a:path extrusionOk="0" h="21489" w="22956">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5873275" y="-461475"/>
                <a:ext cx="237400" cy="167600"/>
              </a:xfrm>
              <a:custGeom>
                <a:rect b="b" l="l" r="r" t="t"/>
                <a:pathLst>
                  <a:path extrusionOk="0" h="6704" w="9496">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5866175" y="-365050"/>
                <a:ext cx="26425" cy="63175"/>
              </a:xfrm>
              <a:custGeom>
                <a:rect b="b" l="l" r="r" t="t"/>
                <a:pathLst>
                  <a:path extrusionOk="0" h="2527" w="1057">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5849900" y="-359050"/>
                <a:ext cx="26350" cy="62675"/>
              </a:xfrm>
              <a:custGeom>
                <a:rect b="b" l="l" r="r" t="t"/>
                <a:pathLst>
                  <a:path extrusionOk="0" h="2507" w="1054">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5831975" y="-354000"/>
                <a:ext cx="25950" cy="60075"/>
              </a:xfrm>
              <a:custGeom>
                <a:rect b="b" l="l" r="r" t="t"/>
                <a:pathLst>
                  <a:path extrusionOk="0" h="2403" w="1038">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5756550" y="-921825"/>
                <a:ext cx="589400" cy="594125"/>
              </a:xfrm>
              <a:custGeom>
                <a:rect b="b" l="l" r="r" t="t"/>
                <a:pathLst>
                  <a:path extrusionOk="0" h="23765" w="23576">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5463400" y="-758925"/>
                <a:ext cx="65475" cy="128875"/>
              </a:xfrm>
              <a:custGeom>
                <a:rect b="b" l="l" r="r" t="t"/>
                <a:pathLst>
                  <a:path extrusionOk="0" h="5155" w="2619">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5412800" y="-709700"/>
                <a:ext cx="221625" cy="270300"/>
              </a:xfrm>
              <a:custGeom>
                <a:rect b="b" l="l" r="r" t="t"/>
                <a:pathLst>
                  <a:path extrusionOk="0" h="10812" w="8865">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58" name="Google Shape;358;p31"/>
          <p:cNvSpPr txBox="1"/>
          <p:nvPr>
            <p:ph type="title"/>
          </p:nvPr>
        </p:nvSpPr>
        <p:spPr>
          <a:xfrm>
            <a:off x="771706"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9" name="Google Shape;359;p31"/>
          <p:cNvSpPr txBox="1"/>
          <p:nvPr>
            <p:ph idx="3" type="title"/>
          </p:nvPr>
        </p:nvSpPr>
        <p:spPr>
          <a:xfrm>
            <a:off x="749175" y="223407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Đặt vấn đề</a:t>
            </a:r>
            <a:endParaRPr>
              <a:latin typeface="Arial"/>
              <a:ea typeface="Arial"/>
              <a:cs typeface="Arial"/>
              <a:sym typeface="Arial"/>
            </a:endParaRPr>
          </a:p>
        </p:txBody>
      </p:sp>
      <p:sp>
        <p:nvSpPr>
          <p:cNvPr id="360" name="Google Shape;360;p31"/>
          <p:cNvSpPr txBox="1"/>
          <p:nvPr>
            <p:ph idx="4" type="title"/>
          </p:nvPr>
        </p:nvSpPr>
        <p:spPr>
          <a:xfrm>
            <a:off x="3350869"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61" name="Google Shape;361;p31"/>
          <p:cNvSpPr txBox="1"/>
          <p:nvPr>
            <p:ph idx="5" type="title"/>
          </p:nvPr>
        </p:nvSpPr>
        <p:spPr>
          <a:xfrm>
            <a:off x="3328339" y="223407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Giới thiệu dự án</a:t>
            </a:r>
            <a:endParaRPr>
              <a:latin typeface="Arial"/>
              <a:ea typeface="Arial"/>
              <a:cs typeface="Arial"/>
              <a:sym typeface="Arial"/>
            </a:endParaRPr>
          </a:p>
        </p:txBody>
      </p:sp>
      <p:sp>
        <p:nvSpPr>
          <p:cNvPr id="362" name="Google Shape;362;p31"/>
          <p:cNvSpPr txBox="1"/>
          <p:nvPr>
            <p:ph idx="7" type="title"/>
          </p:nvPr>
        </p:nvSpPr>
        <p:spPr>
          <a:xfrm>
            <a:off x="5930044"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63" name="Google Shape;363;p31"/>
          <p:cNvSpPr txBox="1"/>
          <p:nvPr>
            <p:ph idx="8" type="title"/>
          </p:nvPr>
        </p:nvSpPr>
        <p:spPr>
          <a:xfrm>
            <a:off x="5907514" y="223407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Mục tiêu dự án</a:t>
            </a:r>
            <a:endParaRPr>
              <a:latin typeface="Arial"/>
              <a:ea typeface="Arial"/>
              <a:cs typeface="Arial"/>
              <a:sym typeface="Arial"/>
            </a:endParaRPr>
          </a:p>
        </p:txBody>
      </p:sp>
      <p:sp>
        <p:nvSpPr>
          <p:cNvPr id="364" name="Google Shape;364;p31"/>
          <p:cNvSpPr txBox="1"/>
          <p:nvPr>
            <p:ph idx="13" type="title"/>
          </p:nvPr>
        </p:nvSpPr>
        <p:spPr>
          <a:xfrm>
            <a:off x="2067106" y="2948100"/>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65" name="Google Shape;365;p31"/>
          <p:cNvSpPr txBox="1"/>
          <p:nvPr>
            <p:ph idx="14" type="title"/>
          </p:nvPr>
        </p:nvSpPr>
        <p:spPr>
          <a:xfrm>
            <a:off x="2044575" y="3784900"/>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Arial"/>
                <a:ea typeface="Arial"/>
                <a:cs typeface="Arial"/>
                <a:sym typeface="Arial"/>
              </a:rPr>
              <a:t>Thiết kế chức năng và giao diện</a:t>
            </a:r>
            <a:endParaRPr>
              <a:latin typeface="Arial"/>
              <a:ea typeface="Arial"/>
              <a:cs typeface="Arial"/>
              <a:sym typeface="Arial"/>
            </a:endParaRPr>
          </a:p>
        </p:txBody>
      </p:sp>
      <p:sp>
        <p:nvSpPr>
          <p:cNvPr id="366" name="Google Shape;366;p31"/>
          <p:cNvSpPr txBox="1"/>
          <p:nvPr>
            <p:ph idx="16" type="title"/>
          </p:nvPr>
        </p:nvSpPr>
        <p:spPr>
          <a:xfrm>
            <a:off x="4646269" y="2948100"/>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67" name="Google Shape;367;p31"/>
          <p:cNvSpPr txBox="1"/>
          <p:nvPr>
            <p:ph idx="17" type="title"/>
          </p:nvPr>
        </p:nvSpPr>
        <p:spPr>
          <a:xfrm>
            <a:off x="4623739" y="3784900"/>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Hướng phát triển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idx="1" type="body"/>
          </p:nvPr>
        </p:nvSpPr>
        <p:spPr>
          <a:xfrm>
            <a:off x="680525" y="1265000"/>
            <a:ext cx="3599100" cy="347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Thị trường trà sữa Việt Nam đang ngày càng trở nên phổ biến hơn bao giờ hết với độ ưa thích đứng thứ hai cả nước (23% vào năm 2017).</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Xu hướng và nhu cầu sử dụng điện thoại của con người ngày càng cao.</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Tuy nhiên một số khách hàng không thể tìm được app mua trà sữa thích hợp.</a:t>
            </a:r>
            <a:endParaRPr sz="1500">
              <a:latin typeface="Arial"/>
              <a:ea typeface="Arial"/>
              <a:cs typeface="Arial"/>
              <a:sym typeface="Arial"/>
            </a:endParaRPr>
          </a:p>
        </p:txBody>
      </p:sp>
      <p:sp>
        <p:nvSpPr>
          <p:cNvPr id="373" name="Google Shape;373;p3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 ĐẶT VẤN ĐỀ</a:t>
            </a:r>
            <a:endParaRPr b="1">
              <a:latin typeface="Arial"/>
              <a:ea typeface="Arial"/>
              <a:cs typeface="Arial"/>
              <a:sym typeface="Arial"/>
            </a:endParaRPr>
          </a:p>
        </p:txBody>
      </p:sp>
      <p:pic>
        <p:nvPicPr>
          <p:cNvPr id="374" name="Google Shape;374;p32"/>
          <p:cNvPicPr preferRelativeResize="0"/>
          <p:nvPr/>
        </p:nvPicPr>
        <p:blipFill>
          <a:blip r:embed="rId3">
            <a:alphaModFix/>
          </a:blip>
          <a:stretch>
            <a:fillRect/>
          </a:stretch>
        </p:blipFill>
        <p:spPr>
          <a:xfrm>
            <a:off x="4432025" y="1170125"/>
            <a:ext cx="382097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p:nvPr/>
        </p:nvSpPr>
        <p:spPr>
          <a:xfrm rot="10148610">
            <a:off x="1190117" y="1232240"/>
            <a:ext cx="6528947" cy="4169126"/>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rgbClr val="FDDC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txBox="1"/>
          <p:nvPr>
            <p:ph idx="1" type="body"/>
          </p:nvPr>
        </p:nvSpPr>
        <p:spPr>
          <a:xfrm>
            <a:off x="2018250" y="3728325"/>
            <a:ext cx="5233800" cy="91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Arial"/>
                <a:ea typeface="Arial"/>
                <a:cs typeface="Arial"/>
                <a:sym typeface="Arial"/>
              </a:rPr>
              <a:t>Ứng dụng TeaTime giúp bạn đặt trà sữa nhanh, gọn và lẹ với nhiều hương vị và từ nhiều thương hiệu khác nhau và trở thành khách hàng tiềm năng - có thể tiếp cận sản phẩm gần hơn.</a:t>
            </a:r>
            <a:endParaRPr>
              <a:latin typeface="Arial"/>
              <a:ea typeface="Arial"/>
              <a:cs typeface="Arial"/>
              <a:sym typeface="Arial"/>
            </a:endParaRPr>
          </a:p>
        </p:txBody>
      </p:sp>
      <p:sp>
        <p:nvSpPr>
          <p:cNvPr id="381" name="Google Shape;381;p3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II) GIỚI THIỆU DỰ ÁN</a:t>
            </a:r>
            <a:endParaRPr b="1">
              <a:latin typeface="Arial"/>
              <a:ea typeface="Arial"/>
              <a:cs typeface="Arial"/>
              <a:sym typeface="Arial"/>
            </a:endParaRPr>
          </a:p>
        </p:txBody>
      </p:sp>
      <p:grpSp>
        <p:nvGrpSpPr>
          <p:cNvPr id="382" name="Google Shape;382;p33"/>
          <p:cNvGrpSpPr/>
          <p:nvPr/>
        </p:nvGrpSpPr>
        <p:grpSpPr>
          <a:xfrm>
            <a:off x="2950156" y="1578591"/>
            <a:ext cx="3243683" cy="1797615"/>
            <a:chOff x="233850" y="876375"/>
            <a:chExt cx="7147825" cy="3961250"/>
          </a:xfrm>
        </p:grpSpPr>
        <p:sp>
          <p:nvSpPr>
            <p:cNvPr id="383" name="Google Shape;383;p33"/>
            <p:cNvSpPr/>
            <p:nvPr/>
          </p:nvSpPr>
          <p:spPr>
            <a:xfrm>
              <a:off x="3046825" y="1485125"/>
              <a:ext cx="1506850" cy="3337625"/>
            </a:xfrm>
            <a:custGeom>
              <a:rect b="b" l="l" r="r" t="t"/>
              <a:pathLst>
                <a:path extrusionOk="0" h="133505" w="60274">
                  <a:moveTo>
                    <a:pt x="0" y="1"/>
                  </a:moveTo>
                  <a:lnTo>
                    <a:pt x="0" y="133505"/>
                  </a:lnTo>
                  <a:lnTo>
                    <a:pt x="60274" y="133505"/>
                  </a:lnTo>
                  <a:lnTo>
                    <a:pt x="602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2932700" y="914025"/>
              <a:ext cx="1735100" cy="575500"/>
            </a:xfrm>
            <a:custGeom>
              <a:rect b="b" l="l" r="r" t="t"/>
              <a:pathLst>
                <a:path extrusionOk="0" h="23020" w="69404">
                  <a:moveTo>
                    <a:pt x="34974" y="1"/>
                  </a:moveTo>
                  <a:lnTo>
                    <a:pt x="0" y="23020"/>
                  </a:lnTo>
                  <a:lnTo>
                    <a:pt x="69404" y="23020"/>
                  </a:lnTo>
                  <a:lnTo>
                    <a:pt x="349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2900225" y="876375"/>
              <a:ext cx="1801675" cy="635450"/>
            </a:xfrm>
            <a:custGeom>
              <a:rect b="b" l="l" r="r" t="t"/>
              <a:pathLst>
                <a:path extrusionOk="0" h="25418" w="72067">
                  <a:moveTo>
                    <a:pt x="36275" y="0"/>
                  </a:moveTo>
                  <a:cubicBezTo>
                    <a:pt x="36046" y="0"/>
                    <a:pt x="35816" y="66"/>
                    <a:pt x="35617" y="199"/>
                  </a:cubicBezTo>
                  <a:lnTo>
                    <a:pt x="641" y="23218"/>
                  </a:lnTo>
                  <a:cubicBezTo>
                    <a:pt x="199" y="23508"/>
                    <a:pt x="0" y="24056"/>
                    <a:pt x="152" y="24564"/>
                  </a:cubicBezTo>
                  <a:cubicBezTo>
                    <a:pt x="304" y="25070"/>
                    <a:pt x="771" y="25418"/>
                    <a:pt x="1301" y="25418"/>
                  </a:cubicBezTo>
                  <a:cubicBezTo>
                    <a:pt x="1534" y="25416"/>
                    <a:pt x="1764" y="25348"/>
                    <a:pt x="1958" y="25219"/>
                  </a:cubicBezTo>
                  <a:lnTo>
                    <a:pt x="36269" y="2637"/>
                  </a:lnTo>
                  <a:lnTo>
                    <a:pt x="70036" y="25215"/>
                  </a:lnTo>
                  <a:cubicBezTo>
                    <a:pt x="70241" y="25352"/>
                    <a:pt x="70472" y="25417"/>
                    <a:pt x="70701" y="25417"/>
                  </a:cubicBezTo>
                  <a:cubicBezTo>
                    <a:pt x="71088" y="25417"/>
                    <a:pt x="71468" y="25230"/>
                    <a:pt x="71699" y="24885"/>
                  </a:cubicBezTo>
                  <a:cubicBezTo>
                    <a:pt x="72067" y="24334"/>
                    <a:pt x="71919" y="23590"/>
                    <a:pt x="71369" y="23222"/>
                  </a:cubicBezTo>
                  <a:lnTo>
                    <a:pt x="36941" y="203"/>
                  </a:lnTo>
                  <a:cubicBezTo>
                    <a:pt x="36740" y="68"/>
                    <a:pt x="36507" y="0"/>
                    <a:pt x="36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3551950" y="3810875"/>
              <a:ext cx="493600" cy="1026750"/>
            </a:xfrm>
            <a:custGeom>
              <a:rect b="b" l="l" r="r" t="t"/>
              <a:pathLst>
                <a:path extrusionOk="0" h="41070" w="19744">
                  <a:moveTo>
                    <a:pt x="0" y="0"/>
                  </a:moveTo>
                  <a:lnTo>
                    <a:pt x="0" y="41069"/>
                  </a:lnTo>
                  <a:lnTo>
                    <a:pt x="19743" y="41069"/>
                  </a:lnTo>
                  <a:lnTo>
                    <a:pt x="197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3617775" y="4460725"/>
              <a:ext cx="361975" cy="311075"/>
            </a:xfrm>
            <a:custGeom>
              <a:rect b="b" l="l" r="r" t="t"/>
              <a:pathLst>
                <a:path extrusionOk="0" h="12443" w="14479">
                  <a:moveTo>
                    <a:pt x="1" y="1"/>
                  </a:moveTo>
                  <a:lnTo>
                    <a:pt x="1" y="12443"/>
                  </a:lnTo>
                  <a:lnTo>
                    <a:pt x="14478" y="12443"/>
                  </a:lnTo>
                  <a:lnTo>
                    <a:pt x="144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3617750" y="4090950"/>
              <a:ext cx="362000" cy="311075"/>
            </a:xfrm>
            <a:custGeom>
              <a:rect b="b" l="l" r="r" t="t"/>
              <a:pathLst>
                <a:path extrusionOk="0" h="12443" w="14480">
                  <a:moveTo>
                    <a:pt x="0" y="0"/>
                  </a:moveTo>
                  <a:lnTo>
                    <a:pt x="0" y="12443"/>
                  </a:lnTo>
                  <a:lnTo>
                    <a:pt x="14479" y="12443"/>
                  </a:lnTo>
                  <a:lnTo>
                    <a:pt x="144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3617775" y="3876675"/>
              <a:ext cx="361975" cy="155525"/>
            </a:xfrm>
            <a:custGeom>
              <a:rect b="b" l="l" r="r" t="t"/>
              <a:pathLst>
                <a:path extrusionOk="0" h="6221" w="14479">
                  <a:moveTo>
                    <a:pt x="1" y="0"/>
                  </a:moveTo>
                  <a:lnTo>
                    <a:pt x="1" y="6221"/>
                  </a:lnTo>
                  <a:lnTo>
                    <a:pt x="14478" y="6221"/>
                  </a:lnTo>
                  <a:lnTo>
                    <a:pt x="14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3567375" y="1769250"/>
              <a:ext cx="468800" cy="734450"/>
            </a:xfrm>
            <a:custGeom>
              <a:rect b="b" l="l" r="r" t="t"/>
              <a:pathLst>
                <a:path extrusionOk="0" h="29378" w="18752">
                  <a:moveTo>
                    <a:pt x="1" y="1"/>
                  </a:moveTo>
                  <a:lnTo>
                    <a:pt x="1" y="29377"/>
                  </a:lnTo>
                  <a:lnTo>
                    <a:pt x="18751" y="29377"/>
                  </a:lnTo>
                  <a:lnTo>
                    <a:pt x="187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3790525" y="1769250"/>
              <a:ext cx="22500" cy="734450"/>
            </a:xfrm>
            <a:custGeom>
              <a:rect b="b" l="l" r="r" t="t"/>
              <a:pathLst>
                <a:path extrusionOk="0" h="29378" w="900">
                  <a:moveTo>
                    <a:pt x="0" y="1"/>
                  </a:moveTo>
                  <a:lnTo>
                    <a:pt x="0" y="29377"/>
                  </a:lnTo>
                  <a:lnTo>
                    <a:pt x="899" y="29377"/>
                  </a:lnTo>
                  <a:lnTo>
                    <a:pt x="899"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3567350" y="2002825"/>
              <a:ext cx="468825" cy="22475"/>
            </a:xfrm>
            <a:custGeom>
              <a:rect b="b" l="l" r="r" t="t"/>
              <a:pathLst>
                <a:path extrusionOk="0" h="899" w="18753">
                  <a:moveTo>
                    <a:pt x="0" y="1"/>
                  </a:moveTo>
                  <a:lnTo>
                    <a:pt x="0" y="898"/>
                  </a:lnTo>
                  <a:lnTo>
                    <a:pt x="18752" y="898"/>
                  </a:lnTo>
                  <a:lnTo>
                    <a:pt x="18752"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3567350" y="2247650"/>
              <a:ext cx="468825" cy="22475"/>
            </a:xfrm>
            <a:custGeom>
              <a:rect b="b" l="l" r="r" t="t"/>
              <a:pathLst>
                <a:path extrusionOk="0" h="899" w="18753">
                  <a:moveTo>
                    <a:pt x="0" y="0"/>
                  </a:moveTo>
                  <a:lnTo>
                    <a:pt x="0" y="898"/>
                  </a:lnTo>
                  <a:lnTo>
                    <a:pt x="18752" y="898"/>
                  </a:lnTo>
                  <a:lnTo>
                    <a:pt x="18752"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3545525" y="2503675"/>
              <a:ext cx="512500" cy="58825"/>
            </a:xfrm>
            <a:custGeom>
              <a:rect b="b" l="l" r="r" t="t"/>
              <a:pathLst>
                <a:path extrusionOk="0" h="2353" w="20500">
                  <a:moveTo>
                    <a:pt x="0" y="0"/>
                  </a:moveTo>
                  <a:lnTo>
                    <a:pt x="0" y="2352"/>
                  </a:lnTo>
                  <a:lnTo>
                    <a:pt x="20500" y="2352"/>
                  </a:lnTo>
                  <a:lnTo>
                    <a:pt x="205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4036150" y="1769225"/>
              <a:ext cx="223450" cy="734475"/>
            </a:xfrm>
            <a:custGeom>
              <a:rect b="b" l="l" r="r" t="t"/>
              <a:pathLst>
                <a:path extrusionOk="0" h="29379" w="8938">
                  <a:moveTo>
                    <a:pt x="0" y="0"/>
                  </a:moveTo>
                  <a:lnTo>
                    <a:pt x="0" y="29378"/>
                  </a:lnTo>
                  <a:lnTo>
                    <a:pt x="8937" y="29378"/>
                  </a:lnTo>
                  <a:lnTo>
                    <a:pt x="8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4056950" y="18105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4056950" y="1859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4056950" y="19084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4056950" y="1957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4056950" y="20064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4056950" y="2055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4056950" y="2104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4056950" y="2153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4056950" y="2202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4056950" y="22514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4056950" y="2300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4056950" y="2349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4056950" y="23985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4056950" y="2447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3340925" y="1769225"/>
              <a:ext cx="223450" cy="734475"/>
            </a:xfrm>
            <a:custGeom>
              <a:rect b="b" l="l" r="r" t="t"/>
              <a:pathLst>
                <a:path extrusionOk="0" h="29379" w="8938">
                  <a:moveTo>
                    <a:pt x="0" y="0"/>
                  </a:moveTo>
                  <a:lnTo>
                    <a:pt x="0" y="29378"/>
                  </a:lnTo>
                  <a:lnTo>
                    <a:pt x="8937" y="29378"/>
                  </a:lnTo>
                  <a:lnTo>
                    <a:pt x="8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3361725" y="18105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3361725" y="1859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3361725" y="19084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3361725" y="1957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3361725" y="20064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3361725" y="2055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3361725" y="2104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3361725" y="2153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3361725" y="2202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3361725" y="22514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3361725" y="23004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3361725" y="23494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3361725" y="23985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3361725" y="2447475"/>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3567375" y="2803825"/>
              <a:ext cx="468800" cy="734475"/>
            </a:xfrm>
            <a:custGeom>
              <a:rect b="b" l="l" r="r" t="t"/>
              <a:pathLst>
                <a:path extrusionOk="0" h="29379" w="18752">
                  <a:moveTo>
                    <a:pt x="1" y="0"/>
                  </a:moveTo>
                  <a:lnTo>
                    <a:pt x="1" y="29379"/>
                  </a:lnTo>
                  <a:lnTo>
                    <a:pt x="18751" y="29379"/>
                  </a:lnTo>
                  <a:lnTo>
                    <a:pt x="18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3790525" y="2803825"/>
              <a:ext cx="22500" cy="734475"/>
            </a:xfrm>
            <a:custGeom>
              <a:rect b="b" l="l" r="r" t="t"/>
              <a:pathLst>
                <a:path extrusionOk="0" h="29379" w="900">
                  <a:moveTo>
                    <a:pt x="0" y="0"/>
                  </a:moveTo>
                  <a:lnTo>
                    <a:pt x="0" y="29379"/>
                  </a:lnTo>
                  <a:lnTo>
                    <a:pt x="899" y="29379"/>
                  </a:lnTo>
                  <a:lnTo>
                    <a:pt x="899"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3567350" y="3037400"/>
              <a:ext cx="468825" cy="22500"/>
            </a:xfrm>
            <a:custGeom>
              <a:rect b="b" l="l" r="r" t="t"/>
              <a:pathLst>
                <a:path extrusionOk="0" h="900" w="18753">
                  <a:moveTo>
                    <a:pt x="0" y="0"/>
                  </a:moveTo>
                  <a:lnTo>
                    <a:pt x="0" y="900"/>
                  </a:lnTo>
                  <a:lnTo>
                    <a:pt x="18752" y="900"/>
                  </a:lnTo>
                  <a:lnTo>
                    <a:pt x="18752"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3567350" y="3282250"/>
              <a:ext cx="468825" cy="22475"/>
            </a:xfrm>
            <a:custGeom>
              <a:rect b="b" l="l" r="r" t="t"/>
              <a:pathLst>
                <a:path extrusionOk="0" h="899" w="18753">
                  <a:moveTo>
                    <a:pt x="0" y="1"/>
                  </a:moveTo>
                  <a:lnTo>
                    <a:pt x="0" y="898"/>
                  </a:lnTo>
                  <a:lnTo>
                    <a:pt x="18752" y="898"/>
                  </a:lnTo>
                  <a:lnTo>
                    <a:pt x="18752"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3485575" y="3538275"/>
              <a:ext cx="632350" cy="58775"/>
            </a:xfrm>
            <a:custGeom>
              <a:rect b="b" l="l" r="r" t="t"/>
              <a:pathLst>
                <a:path extrusionOk="0" h="2351" w="25294">
                  <a:moveTo>
                    <a:pt x="1" y="1"/>
                  </a:moveTo>
                  <a:lnTo>
                    <a:pt x="1" y="2351"/>
                  </a:lnTo>
                  <a:lnTo>
                    <a:pt x="25293" y="2351"/>
                  </a:lnTo>
                  <a:lnTo>
                    <a:pt x="25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4036150" y="2803825"/>
              <a:ext cx="223450" cy="734475"/>
            </a:xfrm>
            <a:custGeom>
              <a:rect b="b" l="l" r="r" t="t"/>
              <a:pathLst>
                <a:path extrusionOk="0" h="29379" w="8938">
                  <a:moveTo>
                    <a:pt x="0" y="0"/>
                  </a:moveTo>
                  <a:lnTo>
                    <a:pt x="0" y="29379"/>
                  </a:lnTo>
                  <a:lnTo>
                    <a:pt x="8937" y="29379"/>
                  </a:lnTo>
                  <a:lnTo>
                    <a:pt x="8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4056950" y="28450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4056950" y="28940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4056950" y="29431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4056950" y="2992025"/>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4056950" y="3041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056950" y="3090050"/>
              <a:ext cx="181850" cy="15000"/>
            </a:xfrm>
            <a:custGeom>
              <a:rect b="b" l="l" r="r" t="t"/>
              <a:pathLst>
                <a:path extrusionOk="0" h="600" w="7274">
                  <a:moveTo>
                    <a:pt x="0" y="1"/>
                  </a:moveTo>
                  <a:lnTo>
                    <a:pt x="0" y="600"/>
                  </a:lnTo>
                  <a:lnTo>
                    <a:pt x="7273" y="600"/>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4056950" y="3139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4056950" y="3188050"/>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4056950" y="32370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4056950" y="32860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4056950" y="3335025"/>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4056950" y="3384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4056950" y="3433050"/>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4056950" y="34820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3340925" y="2803825"/>
              <a:ext cx="223450" cy="734475"/>
            </a:xfrm>
            <a:custGeom>
              <a:rect b="b" l="l" r="r" t="t"/>
              <a:pathLst>
                <a:path extrusionOk="0" h="29379" w="8938">
                  <a:moveTo>
                    <a:pt x="0" y="0"/>
                  </a:moveTo>
                  <a:lnTo>
                    <a:pt x="0" y="29379"/>
                  </a:lnTo>
                  <a:lnTo>
                    <a:pt x="8937" y="29379"/>
                  </a:lnTo>
                  <a:lnTo>
                    <a:pt x="8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3361725" y="2845050"/>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3361725" y="28940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3361725" y="2943100"/>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3361725" y="2992025"/>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3361725" y="3041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3361725" y="3090050"/>
              <a:ext cx="181850" cy="15000"/>
            </a:xfrm>
            <a:custGeom>
              <a:rect b="b" l="l" r="r" t="t"/>
              <a:pathLst>
                <a:path extrusionOk="0" h="600" w="7274">
                  <a:moveTo>
                    <a:pt x="0" y="1"/>
                  </a:moveTo>
                  <a:lnTo>
                    <a:pt x="0" y="600"/>
                  </a:lnTo>
                  <a:lnTo>
                    <a:pt x="7273" y="600"/>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3361725" y="3139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3361725" y="3188050"/>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3361725" y="32370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3361725" y="3286075"/>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3361725" y="3335025"/>
              <a:ext cx="181850" cy="15025"/>
            </a:xfrm>
            <a:custGeom>
              <a:rect b="b" l="l" r="r" t="t"/>
              <a:pathLst>
                <a:path extrusionOk="0" h="601" w="7274">
                  <a:moveTo>
                    <a:pt x="0" y="1"/>
                  </a:moveTo>
                  <a:lnTo>
                    <a:pt x="0" y="601"/>
                  </a:lnTo>
                  <a:lnTo>
                    <a:pt x="7273" y="601"/>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3361725" y="3384050"/>
              <a:ext cx="181850" cy="15025"/>
            </a:xfrm>
            <a:custGeom>
              <a:rect b="b" l="l" r="r" t="t"/>
              <a:pathLst>
                <a:path extrusionOk="0" h="601" w="7274">
                  <a:moveTo>
                    <a:pt x="0" y="0"/>
                  </a:moveTo>
                  <a:lnTo>
                    <a:pt x="0" y="600"/>
                  </a:lnTo>
                  <a:lnTo>
                    <a:pt x="7273" y="600"/>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3361725" y="3433050"/>
              <a:ext cx="181850" cy="15000"/>
            </a:xfrm>
            <a:custGeom>
              <a:rect b="b" l="l" r="r" t="t"/>
              <a:pathLst>
                <a:path extrusionOk="0" h="600" w="7274">
                  <a:moveTo>
                    <a:pt x="0" y="1"/>
                  </a:moveTo>
                  <a:lnTo>
                    <a:pt x="0" y="599"/>
                  </a:lnTo>
                  <a:lnTo>
                    <a:pt x="7273" y="599"/>
                  </a:lnTo>
                  <a:lnTo>
                    <a:pt x="7273"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3361725" y="3482075"/>
              <a:ext cx="181850" cy="14975"/>
            </a:xfrm>
            <a:custGeom>
              <a:rect b="b" l="l" r="r" t="t"/>
              <a:pathLst>
                <a:path extrusionOk="0" h="599" w="7274">
                  <a:moveTo>
                    <a:pt x="0" y="0"/>
                  </a:moveTo>
                  <a:lnTo>
                    <a:pt x="0" y="599"/>
                  </a:lnTo>
                  <a:lnTo>
                    <a:pt x="7273" y="599"/>
                  </a:lnTo>
                  <a:lnTo>
                    <a:pt x="7273" y="0"/>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4183250" y="3816300"/>
              <a:ext cx="209225" cy="507150"/>
            </a:xfrm>
            <a:custGeom>
              <a:rect b="b" l="l" r="r" t="t"/>
              <a:pathLst>
                <a:path extrusionOk="0" h="20286" w="8369">
                  <a:moveTo>
                    <a:pt x="1" y="1"/>
                  </a:moveTo>
                  <a:lnTo>
                    <a:pt x="1" y="20286"/>
                  </a:lnTo>
                  <a:lnTo>
                    <a:pt x="8369" y="20286"/>
                  </a:lnTo>
                  <a:lnTo>
                    <a:pt x="8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4183250" y="4054475"/>
              <a:ext cx="209225" cy="22525"/>
            </a:xfrm>
            <a:custGeom>
              <a:rect b="b" l="l" r="r" t="t"/>
              <a:pathLst>
                <a:path extrusionOk="0" h="901" w="8369">
                  <a:moveTo>
                    <a:pt x="1" y="1"/>
                  </a:moveTo>
                  <a:lnTo>
                    <a:pt x="1" y="900"/>
                  </a:lnTo>
                  <a:lnTo>
                    <a:pt x="8369" y="900"/>
                  </a:lnTo>
                  <a:lnTo>
                    <a:pt x="8369"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4151475" y="4322725"/>
              <a:ext cx="272800" cy="58800"/>
            </a:xfrm>
            <a:custGeom>
              <a:rect b="b" l="l" r="r" t="t"/>
              <a:pathLst>
                <a:path extrusionOk="0" h="2352" w="10912">
                  <a:moveTo>
                    <a:pt x="0" y="1"/>
                  </a:moveTo>
                  <a:lnTo>
                    <a:pt x="0" y="2351"/>
                  </a:lnTo>
                  <a:lnTo>
                    <a:pt x="10911" y="2351"/>
                  </a:lnTo>
                  <a:lnTo>
                    <a:pt x="109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208025" y="3816300"/>
              <a:ext cx="209225" cy="507150"/>
            </a:xfrm>
            <a:custGeom>
              <a:rect b="b" l="l" r="r" t="t"/>
              <a:pathLst>
                <a:path extrusionOk="0" h="20286" w="8369">
                  <a:moveTo>
                    <a:pt x="1" y="1"/>
                  </a:moveTo>
                  <a:lnTo>
                    <a:pt x="1" y="20286"/>
                  </a:lnTo>
                  <a:lnTo>
                    <a:pt x="8369" y="20286"/>
                  </a:lnTo>
                  <a:lnTo>
                    <a:pt x="8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3208075" y="4054475"/>
              <a:ext cx="209175" cy="22525"/>
            </a:xfrm>
            <a:custGeom>
              <a:rect b="b" l="l" r="r" t="t"/>
              <a:pathLst>
                <a:path extrusionOk="0" h="901" w="8367">
                  <a:moveTo>
                    <a:pt x="0" y="1"/>
                  </a:moveTo>
                  <a:lnTo>
                    <a:pt x="0" y="900"/>
                  </a:lnTo>
                  <a:lnTo>
                    <a:pt x="8367" y="900"/>
                  </a:lnTo>
                  <a:lnTo>
                    <a:pt x="8367" y="1"/>
                  </a:lnTo>
                  <a:close/>
                </a:path>
              </a:pathLst>
            </a:custGeom>
            <a:solidFill>
              <a:srgbClr val="271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3176250" y="4322725"/>
              <a:ext cx="272800" cy="58800"/>
            </a:xfrm>
            <a:custGeom>
              <a:rect b="b" l="l" r="r" t="t"/>
              <a:pathLst>
                <a:path extrusionOk="0" h="2352" w="10912">
                  <a:moveTo>
                    <a:pt x="0" y="1"/>
                  </a:moveTo>
                  <a:lnTo>
                    <a:pt x="0" y="2351"/>
                  </a:lnTo>
                  <a:lnTo>
                    <a:pt x="10911" y="2351"/>
                  </a:lnTo>
                  <a:lnTo>
                    <a:pt x="109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387925" y="2368150"/>
              <a:ext cx="2686400" cy="2427600"/>
            </a:xfrm>
            <a:custGeom>
              <a:rect b="b" l="l" r="r" t="t"/>
              <a:pathLst>
                <a:path extrusionOk="0" h="97104" w="107456">
                  <a:moveTo>
                    <a:pt x="1" y="1"/>
                  </a:moveTo>
                  <a:lnTo>
                    <a:pt x="1" y="97104"/>
                  </a:lnTo>
                  <a:lnTo>
                    <a:pt x="107456" y="97104"/>
                  </a:lnTo>
                  <a:lnTo>
                    <a:pt x="1074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268075" y="1821800"/>
              <a:ext cx="2926500" cy="546375"/>
            </a:xfrm>
            <a:custGeom>
              <a:rect b="b" l="l" r="r" t="t"/>
              <a:pathLst>
                <a:path extrusionOk="0" h="21855" w="117060">
                  <a:moveTo>
                    <a:pt x="12077" y="1"/>
                  </a:moveTo>
                  <a:lnTo>
                    <a:pt x="1" y="21855"/>
                  </a:lnTo>
                  <a:lnTo>
                    <a:pt x="117060" y="21855"/>
                  </a:lnTo>
                  <a:lnTo>
                    <a:pt x="1049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387925" y="4429375"/>
              <a:ext cx="2686400" cy="359950"/>
            </a:xfrm>
            <a:custGeom>
              <a:rect b="b" l="l" r="r" t="t"/>
              <a:pathLst>
                <a:path extrusionOk="0" h="14398" w="107456">
                  <a:moveTo>
                    <a:pt x="1" y="1"/>
                  </a:moveTo>
                  <a:lnTo>
                    <a:pt x="1" y="14398"/>
                  </a:lnTo>
                  <a:lnTo>
                    <a:pt x="107456" y="14398"/>
                  </a:lnTo>
                  <a:lnTo>
                    <a:pt x="107456" y="1"/>
                  </a:lnTo>
                  <a:close/>
                </a:path>
              </a:pathLst>
            </a:custGeom>
            <a:solidFill>
              <a:srgbClr val="88B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387925" y="2368150"/>
              <a:ext cx="2686400" cy="126975"/>
            </a:xfrm>
            <a:custGeom>
              <a:rect b="b" l="l" r="r" t="t"/>
              <a:pathLst>
                <a:path extrusionOk="0" h="5079" w="107456">
                  <a:moveTo>
                    <a:pt x="1" y="1"/>
                  </a:moveTo>
                  <a:lnTo>
                    <a:pt x="1" y="5078"/>
                  </a:lnTo>
                  <a:lnTo>
                    <a:pt x="107456" y="5078"/>
                  </a:lnTo>
                  <a:lnTo>
                    <a:pt x="107456" y="1"/>
                  </a:lnTo>
                  <a:close/>
                </a:path>
              </a:pathLst>
            </a:custGeom>
            <a:solidFill>
              <a:srgbClr val="88B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846450" y="2697100"/>
              <a:ext cx="410975" cy="733025"/>
            </a:xfrm>
            <a:custGeom>
              <a:rect b="b" l="l" r="r" t="t"/>
              <a:pathLst>
                <a:path extrusionOk="0" h="29321" w="16439">
                  <a:moveTo>
                    <a:pt x="8219" y="1"/>
                  </a:moveTo>
                  <a:cubicBezTo>
                    <a:pt x="3681" y="1"/>
                    <a:pt x="0" y="3681"/>
                    <a:pt x="0" y="8220"/>
                  </a:cubicBezTo>
                  <a:lnTo>
                    <a:pt x="0" y="29321"/>
                  </a:lnTo>
                  <a:lnTo>
                    <a:pt x="16439" y="29321"/>
                  </a:lnTo>
                  <a:lnTo>
                    <a:pt x="16439" y="8220"/>
                  </a:lnTo>
                  <a:cubicBezTo>
                    <a:pt x="16439" y="3681"/>
                    <a:pt x="12758" y="1"/>
                    <a:pt x="8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846450" y="2891350"/>
              <a:ext cx="410975" cy="22500"/>
            </a:xfrm>
            <a:custGeom>
              <a:rect b="b" l="l" r="r" t="t"/>
              <a:pathLst>
                <a:path extrusionOk="0" h="900" w="16439">
                  <a:moveTo>
                    <a:pt x="0" y="0"/>
                  </a:moveTo>
                  <a:lnTo>
                    <a:pt x="0" y="899"/>
                  </a:lnTo>
                  <a:lnTo>
                    <a:pt x="16439" y="899"/>
                  </a:lnTo>
                  <a:lnTo>
                    <a:pt x="16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1966075" y="2902575"/>
              <a:ext cx="22525" cy="527550"/>
            </a:xfrm>
            <a:custGeom>
              <a:rect b="b" l="l" r="r" t="t"/>
              <a:pathLst>
                <a:path extrusionOk="0" h="21102" w="901">
                  <a:moveTo>
                    <a:pt x="1" y="1"/>
                  </a:moveTo>
                  <a:lnTo>
                    <a:pt x="1" y="21102"/>
                  </a:lnTo>
                  <a:lnTo>
                    <a:pt x="900" y="21102"/>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2120400" y="2902575"/>
              <a:ext cx="22450" cy="527550"/>
            </a:xfrm>
            <a:custGeom>
              <a:rect b="b" l="l" r="r" t="t"/>
              <a:pathLst>
                <a:path extrusionOk="0" h="21102" w="898">
                  <a:moveTo>
                    <a:pt x="0" y="1"/>
                  </a:moveTo>
                  <a:lnTo>
                    <a:pt x="0" y="21102"/>
                  </a:lnTo>
                  <a:lnTo>
                    <a:pt x="898" y="21102"/>
                  </a:lnTo>
                  <a:lnTo>
                    <a:pt x="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1806850" y="3430100"/>
              <a:ext cx="490175" cy="34250"/>
            </a:xfrm>
            <a:custGeom>
              <a:rect b="b" l="l" r="r" t="t"/>
              <a:pathLst>
                <a:path extrusionOk="0" h="1370" w="19607">
                  <a:moveTo>
                    <a:pt x="0" y="1"/>
                  </a:moveTo>
                  <a:lnTo>
                    <a:pt x="0" y="1370"/>
                  </a:lnTo>
                  <a:lnTo>
                    <a:pt x="19606" y="1370"/>
                  </a:lnTo>
                  <a:lnTo>
                    <a:pt x="196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2482175" y="2697100"/>
              <a:ext cx="410950" cy="733025"/>
            </a:xfrm>
            <a:custGeom>
              <a:rect b="b" l="l" r="r" t="t"/>
              <a:pathLst>
                <a:path extrusionOk="0" h="29321" w="16438">
                  <a:moveTo>
                    <a:pt x="8218" y="1"/>
                  </a:moveTo>
                  <a:cubicBezTo>
                    <a:pt x="3680" y="1"/>
                    <a:pt x="1" y="3681"/>
                    <a:pt x="1" y="8220"/>
                  </a:cubicBezTo>
                  <a:lnTo>
                    <a:pt x="1" y="29321"/>
                  </a:lnTo>
                  <a:lnTo>
                    <a:pt x="16437" y="29321"/>
                  </a:lnTo>
                  <a:lnTo>
                    <a:pt x="16437" y="8220"/>
                  </a:lnTo>
                  <a:cubicBezTo>
                    <a:pt x="16437" y="3681"/>
                    <a:pt x="12759" y="1"/>
                    <a:pt x="8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2482175" y="2891350"/>
              <a:ext cx="410950" cy="22500"/>
            </a:xfrm>
            <a:custGeom>
              <a:rect b="b" l="l" r="r" t="t"/>
              <a:pathLst>
                <a:path extrusionOk="0" h="900" w="16438">
                  <a:moveTo>
                    <a:pt x="1" y="0"/>
                  </a:moveTo>
                  <a:lnTo>
                    <a:pt x="1" y="899"/>
                  </a:lnTo>
                  <a:lnTo>
                    <a:pt x="16437" y="899"/>
                  </a:lnTo>
                  <a:lnTo>
                    <a:pt x="164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2601825" y="2902575"/>
              <a:ext cx="22500" cy="527550"/>
            </a:xfrm>
            <a:custGeom>
              <a:rect b="b" l="l" r="r" t="t"/>
              <a:pathLst>
                <a:path extrusionOk="0" h="21102" w="900">
                  <a:moveTo>
                    <a:pt x="0" y="1"/>
                  </a:moveTo>
                  <a:lnTo>
                    <a:pt x="0" y="21102"/>
                  </a:lnTo>
                  <a:lnTo>
                    <a:pt x="900" y="21102"/>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2756100" y="2902575"/>
              <a:ext cx="22500" cy="527550"/>
            </a:xfrm>
            <a:custGeom>
              <a:rect b="b" l="l" r="r" t="t"/>
              <a:pathLst>
                <a:path extrusionOk="0" h="21102" w="900">
                  <a:moveTo>
                    <a:pt x="0" y="1"/>
                  </a:moveTo>
                  <a:lnTo>
                    <a:pt x="0" y="21102"/>
                  </a:lnTo>
                  <a:lnTo>
                    <a:pt x="899" y="21102"/>
                  </a:lnTo>
                  <a:lnTo>
                    <a:pt x="8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2442575" y="3430100"/>
              <a:ext cx="490150" cy="34250"/>
            </a:xfrm>
            <a:custGeom>
              <a:rect b="b" l="l" r="r" t="t"/>
              <a:pathLst>
                <a:path extrusionOk="0" h="1370" w="19606">
                  <a:moveTo>
                    <a:pt x="1" y="1"/>
                  </a:moveTo>
                  <a:lnTo>
                    <a:pt x="1" y="1370"/>
                  </a:lnTo>
                  <a:lnTo>
                    <a:pt x="19605" y="1370"/>
                  </a:lnTo>
                  <a:lnTo>
                    <a:pt x="19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846450" y="3674600"/>
              <a:ext cx="410975" cy="733025"/>
            </a:xfrm>
            <a:custGeom>
              <a:rect b="b" l="l" r="r" t="t"/>
              <a:pathLst>
                <a:path extrusionOk="0" h="29321" w="16439">
                  <a:moveTo>
                    <a:pt x="8219" y="0"/>
                  </a:moveTo>
                  <a:cubicBezTo>
                    <a:pt x="3681" y="0"/>
                    <a:pt x="0" y="3679"/>
                    <a:pt x="0" y="8219"/>
                  </a:cubicBezTo>
                  <a:lnTo>
                    <a:pt x="0" y="29320"/>
                  </a:lnTo>
                  <a:lnTo>
                    <a:pt x="16439" y="29320"/>
                  </a:lnTo>
                  <a:lnTo>
                    <a:pt x="16439" y="8219"/>
                  </a:lnTo>
                  <a:cubicBezTo>
                    <a:pt x="16439" y="3679"/>
                    <a:pt x="12758" y="0"/>
                    <a:pt x="8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846450" y="3868825"/>
              <a:ext cx="410975" cy="22475"/>
            </a:xfrm>
            <a:custGeom>
              <a:rect b="b" l="l" r="r" t="t"/>
              <a:pathLst>
                <a:path extrusionOk="0" h="899" w="16439">
                  <a:moveTo>
                    <a:pt x="0" y="1"/>
                  </a:moveTo>
                  <a:lnTo>
                    <a:pt x="0" y="898"/>
                  </a:lnTo>
                  <a:lnTo>
                    <a:pt x="16439" y="898"/>
                  </a:lnTo>
                  <a:lnTo>
                    <a:pt x="16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966075" y="3880075"/>
              <a:ext cx="22525" cy="527500"/>
            </a:xfrm>
            <a:custGeom>
              <a:rect b="b" l="l" r="r" t="t"/>
              <a:pathLst>
                <a:path extrusionOk="0" h="21100" w="901">
                  <a:moveTo>
                    <a:pt x="1" y="0"/>
                  </a:moveTo>
                  <a:lnTo>
                    <a:pt x="1" y="21100"/>
                  </a:lnTo>
                  <a:lnTo>
                    <a:pt x="900" y="21100"/>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120400" y="3880075"/>
              <a:ext cx="22450" cy="527500"/>
            </a:xfrm>
            <a:custGeom>
              <a:rect b="b" l="l" r="r" t="t"/>
              <a:pathLst>
                <a:path extrusionOk="0" h="21100" w="898">
                  <a:moveTo>
                    <a:pt x="0" y="0"/>
                  </a:moveTo>
                  <a:lnTo>
                    <a:pt x="0" y="21100"/>
                  </a:lnTo>
                  <a:lnTo>
                    <a:pt x="898" y="21100"/>
                  </a:lnTo>
                  <a:lnTo>
                    <a:pt x="8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1806850" y="4407600"/>
              <a:ext cx="490175" cy="34250"/>
            </a:xfrm>
            <a:custGeom>
              <a:rect b="b" l="l" r="r" t="t"/>
              <a:pathLst>
                <a:path extrusionOk="0" h="1370" w="19607">
                  <a:moveTo>
                    <a:pt x="0" y="0"/>
                  </a:moveTo>
                  <a:lnTo>
                    <a:pt x="0" y="1369"/>
                  </a:lnTo>
                  <a:lnTo>
                    <a:pt x="19606" y="1369"/>
                  </a:lnTo>
                  <a:lnTo>
                    <a:pt x="19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2482175" y="3674600"/>
              <a:ext cx="410950" cy="733025"/>
            </a:xfrm>
            <a:custGeom>
              <a:rect b="b" l="l" r="r" t="t"/>
              <a:pathLst>
                <a:path extrusionOk="0" h="29321" w="16438">
                  <a:moveTo>
                    <a:pt x="8218" y="0"/>
                  </a:moveTo>
                  <a:cubicBezTo>
                    <a:pt x="3680" y="0"/>
                    <a:pt x="1" y="3679"/>
                    <a:pt x="1" y="8219"/>
                  </a:cubicBezTo>
                  <a:lnTo>
                    <a:pt x="1" y="29320"/>
                  </a:lnTo>
                  <a:lnTo>
                    <a:pt x="16437" y="29320"/>
                  </a:lnTo>
                  <a:lnTo>
                    <a:pt x="16437" y="8219"/>
                  </a:lnTo>
                  <a:cubicBezTo>
                    <a:pt x="16437" y="3679"/>
                    <a:pt x="12759" y="0"/>
                    <a:pt x="8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2482175" y="3868825"/>
              <a:ext cx="410950" cy="22475"/>
            </a:xfrm>
            <a:custGeom>
              <a:rect b="b" l="l" r="r" t="t"/>
              <a:pathLst>
                <a:path extrusionOk="0" h="899" w="16438">
                  <a:moveTo>
                    <a:pt x="1" y="1"/>
                  </a:moveTo>
                  <a:lnTo>
                    <a:pt x="1" y="898"/>
                  </a:lnTo>
                  <a:lnTo>
                    <a:pt x="16437" y="898"/>
                  </a:lnTo>
                  <a:lnTo>
                    <a:pt x="16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2601825" y="3880075"/>
              <a:ext cx="22500" cy="527500"/>
            </a:xfrm>
            <a:custGeom>
              <a:rect b="b" l="l" r="r" t="t"/>
              <a:pathLst>
                <a:path extrusionOk="0" h="21100" w="900">
                  <a:moveTo>
                    <a:pt x="0" y="0"/>
                  </a:moveTo>
                  <a:lnTo>
                    <a:pt x="0" y="21100"/>
                  </a:lnTo>
                  <a:lnTo>
                    <a:pt x="900" y="21100"/>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2756100" y="3880075"/>
              <a:ext cx="22500" cy="527500"/>
            </a:xfrm>
            <a:custGeom>
              <a:rect b="b" l="l" r="r" t="t"/>
              <a:pathLst>
                <a:path extrusionOk="0" h="21100" w="900">
                  <a:moveTo>
                    <a:pt x="0" y="0"/>
                  </a:moveTo>
                  <a:lnTo>
                    <a:pt x="0" y="21100"/>
                  </a:lnTo>
                  <a:lnTo>
                    <a:pt x="899" y="21100"/>
                  </a:lnTo>
                  <a:lnTo>
                    <a:pt x="8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2442575" y="4407600"/>
              <a:ext cx="490150" cy="34250"/>
            </a:xfrm>
            <a:custGeom>
              <a:rect b="b" l="l" r="r" t="t"/>
              <a:pathLst>
                <a:path extrusionOk="0" h="1370" w="19606">
                  <a:moveTo>
                    <a:pt x="1" y="0"/>
                  </a:moveTo>
                  <a:lnTo>
                    <a:pt x="1" y="1369"/>
                  </a:lnTo>
                  <a:lnTo>
                    <a:pt x="19605" y="1369"/>
                  </a:lnTo>
                  <a:lnTo>
                    <a:pt x="196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598475" y="3682150"/>
              <a:ext cx="410975" cy="733025"/>
            </a:xfrm>
            <a:custGeom>
              <a:rect b="b" l="l" r="r" t="t"/>
              <a:pathLst>
                <a:path extrusionOk="0" h="29321" w="16439">
                  <a:moveTo>
                    <a:pt x="8220" y="0"/>
                  </a:moveTo>
                  <a:cubicBezTo>
                    <a:pt x="3681" y="0"/>
                    <a:pt x="1" y="3679"/>
                    <a:pt x="1" y="8219"/>
                  </a:cubicBezTo>
                  <a:lnTo>
                    <a:pt x="1" y="29320"/>
                  </a:lnTo>
                  <a:lnTo>
                    <a:pt x="16439" y="29320"/>
                  </a:lnTo>
                  <a:lnTo>
                    <a:pt x="16439" y="8219"/>
                  </a:lnTo>
                  <a:cubicBezTo>
                    <a:pt x="16439" y="3679"/>
                    <a:pt x="12759" y="0"/>
                    <a:pt x="8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598475" y="3876375"/>
              <a:ext cx="410950" cy="22475"/>
            </a:xfrm>
            <a:custGeom>
              <a:rect b="b" l="l" r="r" t="t"/>
              <a:pathLst>
                <a:path extrusionOk="0" h="899" w="16438">
                  <a:moveTo>
                    <a:pt x="1" y="1"/>
                  </a:moveTo>
                  <a:lnTo>
                    <a:pt x="1" y="899"/>
                  </a:lnTo>
                  <a:lnTo>
                    <a:pt x="16437" y="899"/>
                  </a:lnTo>
                  <a:lnTo>
                    <a:pt x="16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718125" y="3887575"/>
              <a:ext cx="22500" cy="527600"/>
            </a:xfrm>
            <a:custGeom>
              <a:rect b="b" l="l" r="r" t="t"/>
              <a:pathLst>
                <a:path extrusionOk="0" h="21104" w="900">
                  <a:moveTo>
                    <a:pt x="0" y="1"/>
                  </a:moveTo>
                  <a:lnTo>
                    <a:pt x="0" y="21103"/>
                  </a:lnTo>
                  <a:lnTo>
                    <a:pt x="899" y="21103"/>
                  </a:lnTo>
                  <a:lnTo>
                    <a:pt x="8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872425" y="3887575"/>
              <a:ext cx="22500" cy="527600"/>
            </a:xfrm>
            <a:custGeom>
              <a:rect b="b" l="l" r="r" t="t"/>
              <a:pathLst>
                <a:path extrusionOk="0" h="21104" w="900">
                  <a:moveTo>
                    <a:pt x="0" y="1"/>
                  </a:moveTo>
                  <a:lnTo>
                    <a:pt x="0" y="21103"/>
                  </a:lnTo>
                  <a:lnTo>
                    <a:pt x="900" y="21103"/>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558875" y="4415150"/>
              <a:ext cx="490175" cy="34250"/>
            </a:xfrm>
            <a:custGeom>
              <a:rect b="b" l="l" r="r" t="t"/>
              <a:pathLst>
                <a:path extrusionOk="0" h="1370" w="19607">
                  <a:moveTo>
                    <a:pt x="1" y="0"/>
                  </a:moveTo>
                  <a:lnTo>
                    <a:pt x="1" y="1370"/>
                  </a:lnTo>
                  <a:lnTo>
                    <a:pt x="19607" y="1370"/>
                  </a:lnTo>
                  <a:lnTo>
                    <a:pt x="19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1234225" y="3682150"/>
              <a:ext cx="410925" cy="733025"/>
            </a:xfrm>
            <a:custGeom>
              <a:rect b="b" l="l" r="r" t="t"/>
              <a:pathLst>
                <a:path extrusionOk="0" h="29321" w="16437">
                  <a:moveTo>
                    <a:pt x="8218" y="0"/>
                  </a:moveTo>
                  <a:cubicBezTo>
                    <a:pt x="3679" y="0"/>
                    <a:pt x="0" y="3679"/>
                    <a:pt x="0" y="8219"/>
                  </a:cubicBezTo>
                  <a:lnTo>
                    <a:pt x="0" y="29320"/>
                  </a:lnTo>
                  <a:lnTo>
                    <a:pt x="16437" y="29320"/>
                  </a:lnTo>
                  <a:lnTo>
                    <a:pt x="16437" y="8219"/>
                  </a:lnTo>
                  <a:cubicBezTo>
                    <a:pt x="16437" y="3679"/>
                    <a:pt x="12758" y="0"/>
                    <a:pt x="8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1234225" y="3876375"/>
              <a:ext cx="410925" cy="22475"/>
            </a:xfrm>
            <a:custGeom>
              <a:rect b="b" l="l" r="r" t="t"/>
              <a:pathLst>
                <a:path extrusionOk="0" h="899" w="16437">
                  <a:moveTo>
                    <a:pt x="0" y="1"/>
                  </a:moveTo>
                  <a:lnTo>
                    <a:pt x="0" y="899"/>
                  </a:lnTo>
                  <a:lnTo>
                    <a:pt x="16437" y="899"/>
                  </a:lnTo>
                  <a:lnTo>
                    <a:pt x="16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1353850" y="3887575"/>
              <a:ext cx="22475" cy="527600"/>
            </a:xfrm>
            <a:custGeom>
              <a:rect b="b" l="l" r="r" t="t"/>
              <a:pathLst>
                <a:path extrusionOk="0" h="21104" w="899">
                  <a:moveTo>
                    <a:pt x="1" y="1"/>
                  </a:moveTo>
                  <a:lnTo>
                    <a:pt x="1" y="21103"/>
                  </a:lnTo>
                  <a:lnTo>
                    <a:pt x="898" y="21103"/>
                  </a:lnTo>
                  <a:lnTo>
                    <a:pt x="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1508125" y="3887575"/>
              <a:ext cx="22500" cy="527600"/>
            </a:xfrm>
            <a:custGeom>
              <a:rect b="b" l="l" r="r" t="t"/>
              <a:pathLst>
                <a:path extrusionOk="0" h="21104" w="900">
                  <a:moveTo>
                    <a:pt x="0" y="1"/>
                  </a:moveTo>
                  <a:lnTo>
                    <a:pt x="0" y="21103"/>
                  </a:lnTo>
                  <a:lnTo>
                    <a:pt x="900" y="21103"/>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1194625" y="4415150"/>
              <a:ext cx="490125" cy="34250"/>
            </a:xfrm>
            <a:custGeom>
              <a:rect b="b" l="l" r="r" t="t"/>
              <a:pathLst>
                <a:path extrusionOk="0" h="1370" w="19605">
                  <a:moveTo>
                    <a:pt x="0" y="0"/>
                  </a:moveTo>
                  <a:lnTo>
                    <a:pt x="0" y="1370"/>
                  </a:lnTo>
                  <a:lnTo>
                    <a:pt x="19605" y="1370"/>
                  </a:lnTo>
                  <a:lnTo>
                    <a:pt x="196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558875" y="2697100"/>
              <a:ext cx="410975" cy="733025"/>
            </a:xfrm>
            <a:custGeom>
              <a:rect b="b" l="l" r="r" t="t"/>
              <a:pathLst>
                <a:path extrusionOk="0" h="29321" w="16439">
                  <a:moveTo>
                    <a:pt x="8220" y="1"/>
                  </a:moveTo>
                  <a:cubicBezTo>
                    <a:pt x="3681" y="1"/>
                    <a:pt x="1" y="3681"/>
                    <a:pt x="1" y="8220"/>
                  </a:cubicBezTo>
                  <a:lnTo>
                    <a:pt x="1" y="29321"/>
                  </a:lnTo>
                  <a:lnTo>
                    <a:pt x="16439" y="29321"/>
                  </a:lnTo>
                  <a:lnTo>
                    <a:pt x="16439" y="8220"/>
                  </a:lnTo>
                  <a:cubicBezTo>
                    <a:pt x="16439" y="3681"/>
                    <a:pt x="12759" y="1"/>
                    <a:pt x="8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58875" y="2891350"/>
              <a:ext cx="410975" cy="22500"/>
            </a:xfrm>
            <a:custGeom>
              <a:rect b="b" l="l" r="r" t="t"/>
              <a:pathLst>
                <a:path extrusionOk="0" h="900" w="16439">
                  <a:moveTo>
                    <a:pt x="1" y="0"/>
                  </a:moveTo>
                  <a:lnTo>
                    <a:pt x="1" y="899"/>
                  </a:lnTo>
                  <a:lnTo>
                    <a:pt x="16439" y="899"/>
                  </a:lnTo>
                  <a:lnTo>
                    <a:pt x="16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78525" y="2902575"/>
              <a:ext cx="22475" cy="527550"/>
            </a:xfrm>
            <a:custGeom>
              <a:rect b="b" l="l" r="r" t="t"/>
              <a:pathLst>
                <a:path extrusionOk="0" h="21102" w="899">
                  <a:moveTo>
                    <a:pt x="0" y="1"/>
                  </a:moveTo>
                  <a:lnTo>
                    <a:pt x="0" y="21102"/>
                  </a:lnTo>
                  <a:lnTo>
                    <a:pt x="898" y="21102"/>
                  </a:lnTo>
                  <a:lnTo>
                    <a:pt x="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832825" y="2902575"/>
              <a:ext cx="22475" cy="527550"/>
            </a:xfrm>
            <a:custGeom>
              <a:rect b="b" l="l" r="r" t="t"/>
              <a:pathLst>
                <a:path extrusionOk="0" h="21102" w="899">
                  <a:moveTo>
                    <a:pt x="1" y="1"/>
                  </a:moveTo>
                  <a:lnTo>
                    <a:pt x="1" y="21102"/>
                  </a:lnTo>
                  <a:lnTo>
                    <a:pt x="898" y="21102"/>
                  </a:lnTo>
                  <a:lnTo>
                    <a:pt x="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519275" y="3430100"/>
              <a:ext cx="490175" cy="34250"/>
            </a:xfrm>
            <a:custGeom>
              <a:rect b="b" l="l" r="r" t="t"/>
              <a:pathLst>
                <a:path extrusionOk="0" h="1370" w="19607">
                  <a:moveTo>
                    <a:pt x="1" y="1"/>
                  </a:moveTo>
                  <a:lnTo>
                    <a:pt x="1" y="1370"/>
                  </a:lnTo>
                  <a:lnTo>
                    <a:pt x="19607" y="1370"/>
                  </a:lnTo>
                  <a:lnTo>
                    <a:pt x="19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194625" y="2697100"/>
              <a:ext cx="410925" cy="733025"/>
            </a:xfrm>
            <a:custGeom>
              <a:rect b="b" l="l" r="r" t="t"/>
              <a:pathLst>
                <a:path extrusionOk="0" h="29321" w="16437">
                  <a:moveTo>
                    <a:pt x="8218" y="1"/>
                  </a:moveTo>
                  <a:cubicBezTo>
                    <a:pt x="3679" y="1"/>
                    <a:pt x="0" y="3681"/>
                    <a:pt x="0" y="8220"/>
                  </a:cubicBezTo>
                  <a:lnTo>
                    <a:pt x="0" y="29321"/>
                  </a:lnTo>
                  <a:lnTo>
                    <a:pt x="16437" y="29321"/>
                  </a:lnTo>
                  <a:lnTo>
                    <a:pt x="16437" y="8220"/>
                  </a:lnTo>
                  <a:cubicBezTo>
                    <a:pt x="16437" y="3681"/>
                    <a:pt x="12758" y="1"/>
                    <a:pt x="8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194625" y="2891350"/>
              <a:ext cx="410925" cy="22500"/>
            </a:xfrm>
            <a:custGeom>
              <a:rect b="b" l="l" r="r" t="t"/>
              <a:pathLst>
                <a:path extrusionOk="0" h="900" w="16437">
                  <a:moveTo>
                    <a:pt x="0" y="0"/>
                  </a:moveTo>
                  <a:lnTo>
                    <a:pt x="0" y="899"/>
                  </a:lnTo>
                  <a:lnTo>
                    <a:pt x="16437" y="899"/>
                  </a:lnTo>
                  <a:lnTo>
                    <a:pt x="164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314250" y="2902575"/>
              <a:ext cx="22500" cy="527550"/>
            </a:xfrm>
            <a:custGeom>
              <a:rect b="b" l="l" r="r" t="t"/>
              <a:pathLst>
                <a:path extrusionOk="0" h="21102" w="900">
                  <a:moveTo>
                    <a:pt x="1" y="1"/>
                  </a:moveTo>
                  <a:lnTo>
                    <a:pt x="1" y="21102"/>
                  </a:lnTo>
                  <a:lnTo>
                    <a:pt x="900" y="21102"/>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468550" y="2902575"/>
              <a:ext cx="22475" cy="527550"/>
            </a:xfrm>
            <a:custGeom>
              <a:rect b="b" l="l" r="r" t="t"/>
              <a:pathLst>
                <a:path extrusionOk="0" h="21102" w="899">
                  <a:moveTo>
                    <a:pt x="1" y="1"/>
                  </a:moveTo>
                  <a:lnTo>
                    <a:pt x="1" y="21102"/>
                  </a:lnTo>
                  <a:lnTo>
                    <a:pt x="899" y="21102"/>
                  </a:lnTo>
                  <a:lnTo>
                    <a:pt x="8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155025" y="3430100"/>
              <a:ext cx="490125" cy="34250"/>
            </a:xfrm>
            <a:custGeom>
              <a:rect b="b" l="l" r="r" t="t"/>
              <a:pathLst>
                <a:path extrusionOk="0" h="1370" w="19605">
                  <a:moveTo>
                    <a:pt x="0" y="1"/>
                  </a:moveTo>
                  <a:lnTo>
                    <a:pt x="0" y="1370"/>
                  </a:lnTo>
                  <a:lnTo>
                    <a:pt x="19605" y="1370"/>
                  </a:lnTo>
                  <a:lnTo>
                    <a:pt x="19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233850" y="1791850"/>
              <a:ext cx="2991675" cy="606300"/>
            </a:xfrm>
            <a:custGeom>
              <a:rect b="b" l="l" r="r" t="t"/>
              <a:pathLst>
                <a:path extrusionOk="0" h="24252" w="119667">
                  <a:moveTo>
                    <a:pt x="13447" y="0"/>
                  </a:moveTo>
                  <a:cubicBezTo>
                    <a:pt x="13011" y="0"/>
                    <a:pt x="12609" y="237"/>
                    <a:pt x="12397" y="619"/>
                  </a:cubicBezTo>
                  <a:lnTo>
                    <a:pt x="321" y="22473"/>
                  </a:lnTo>
                  <a:cubicBezTo>
                    <a:pt x="0" y="23053"/>
                    <a:pt x="210" y="23783"/>
                    <a:pt x="790" y="24103"/>
                  </a:cubicBezTo>
                  <a:cubicBezTo>
                    <a:pt x="974" y="24204"/>
                    <a:pt x="1172" y="24252"/>
                    <a:pt x="1368" y="24252"/>
                  </a:cubicBezTo>
                  <a:cubicBezTo>
                    <a:pt x="1791" y="24252"/>
                    <a:pt x="2201" y="24028"/>
                    <a:pt x="2419" y="23632"/>
                  </a:cubicBezTo>
                  <a:lnTo>
                    <a:pt x="14154" y="2397"/>
                  </a:lnTo>
                  <a:lnTo>
                    <a:pt x="105646" y="2397"/>
                  </a:lnTo>
                  <a:lnTo>
                    <a:pt x="117365" y="23631"/>
                  </a:lnTo>
                  <a:cubicBezTo>
                    <a:pt x="117575" y="24013"/>
                    <a:pt x="117976" y="24251"/>
                    <a:pt x="118414" y="24251"/>
                  </a:cubicBezTo>
                  <a:cubicBezTo>
                    <a:pt x="118838" y="24251"/>
                    <a:pt x="119229" y="24027"/>
                    <a:pt x="119445" y="23662"/>
                  </a:cubicBezTo>
                  <a:cubicBezTo>
                    <a:pt x="119660" y="23297"/>
                    <a:pt x="119667" y="22846"/>
                    <a:pt x="119463" y="22475"/>
                  </a:cubicBezTo>
                  <a:lnTo>
                    <a:pt x="107403" y="621"/>
                  </a:lnTo>
                  <a:cubicBezTo>
                    <a:pt x="107192" y="238"/>
                    <a:pt x="106789" y="0"/>
                    <a:pt x="1063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4544075" y="2390600"/>
              <a:ext cx="2686425" cy="2427600"/>
            </a:xfrm>
            <a:custGeom>
              <a:rect b="b" l="l" r="r" t="t"/>
              <a:pathLst>
                <a:path extrusionOk="0" h="97104" w="107457">
                  <a:moveTo>
                    <a:pt x="0" y="1"/>
                  </a:moveTo>
                  <a:lnTo>
                    <a:pt x="0" y="97103"/>
                  </a:lnTo>
                  <a:lnTo>
                    <a:pt x="107456" y="97103"/>
                  </a:lnTo>
                  <a:lnTo>
                    <a:pt x="1074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4424250" y="1844250"/>
              <a:ext cx="2926500" cy="546375"/>
            </a:xfrm>
            <a:custGeom>
              <a:rect b="b" l="l" r="r" t="t"/>
              <a:pathLst>
                <a:path extrusionOk="0" h="21855" w="117060">
                  <a:moveTo>
                    <a:pt x="12076" y="1"/>
                  </a:moveTo>
                  <a:lnTo>
                    <a:pt x="0" y="21855"/>
                  </a:lnTo>
                  <a:lnTo>
                    <a:pt x="117060" y="21855"/>
                  </a:lnTo>
                  <a:lnTo>
                    <a:pt x="1049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4544075" y="4451775"/>
              <a:ext cx="2686425" cy="360000"/>
            </a:xfrm>
            <a:custGeom>
              <a:rect b="b" l="l" r="r" t="t"/>
              <a:pathLst>
                <a:path extrusionOk="0" h="14400" w="107457">
                  <a:moveTo>
                    <a:pt x="0" y="1"/>
                  </a:moveTo>
                  <a:lnTo>
                    <a:pt x="0" y="14400"/>
                  </a:lnTo>
                  <a:lnTo>
                    <a:pt x="107456" y="14400"/>
                  </a:lnTo>
                  <a:lnTo>
                    <a:pt x="107456" y="1"/>
                  </a:lnTo>
                  <a:close/>
                </a:path>
              </a:pathLst>
            </a:custGeom>
            <a:solidFill>
              <a:srgbClr val="88B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4544075" y="2390600"/>
              <a:ext cx="2686425" cy="126975"/>
            </a:xfrm>
            <a:custGeom>
              <a:rect b="b" l="l" r="r" t="t"/>
              <a:pathLst>
                <a:path extrusionOk="0" h="5079" w="107457">
                  <a:moveTo>
                    <a:pt x="0" y="1"/>
                  </a:moveTo>
                  <a:lnTo>
                    <a:pt x="0" y="5078"/>
                  </a:lnTo>
                  <a:lnTo>
                    <a:pt x="107456" y="5078"/>
                  </a:lnTo>
                  <a:lnTo>
                    <a:pt x="107456" y="1"/>
                  </a:lnTo>
                  <a:close/>
                </a:path>
              </a:pathLst>
            </a:custGeom>
            <a:solidFill>
              <a:srgbClr val="88B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6002575" y="2719550"/>
              <a:ext cx="410975" cy="733025"/>
            </a:xfrm>
            <a:custGeom>
              <a:rect b="b" l="l" r="r" t="t"/>
              <a:pathLst>
                <a:path extrusionOk="0" h="29321" w="16439">
                  <a:moveTo>
                    <a:pt x="8220" y="0"/>
                  </a:moveTo>
                  <a:cubicBezTo>
                    <a:pt x="3681" y="0"/>
                    <a:pt x="2" y="3679"/>
                    <a:pt x="2" y="8219"/>
                  </a:cubicBezTo>
                  <a:lnTo>
                    <a:pt x="1" y="29320"/>
                  </a:lnTo>
                  <a:lnTo>
                    <a:pt x="16439" y="29320"/>
                  </a:lnTo>
                  <a:lnTo>
                    <a:pt x="16439" y="8219"/>
                  </a:lnTo>
                  <a:cubicBezTo>
                    <a:pt x="16439" y="3679"/>
                    <a:pt x="12760" y="0"/>
                    <a:pt x="8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6002575" y="2913775"/>
              <a:ext cx="410975" cy="22525"/>
            </a:xfrm>
            <a:custGeom>
              <a:rect b="b" l="l" r="r" t="t"/>
              <a:pathLst>
                <a:path extrusionOk="0" h="901" w="16439">
                  <a:moveTo>
                    <a:pt x="1" y="1"/>
                  </a:moveTo>
                  <a:lnTo>
                    <a:pt x="1" y="900"/>
                  </a:lnTo>
                  <a:lnTo>
                    <a:pt x="16439" y="900"/>
                  </a:lnTo>
                  <a:lnTo>
                    <a:pt x="16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6122250" y="2925025"/>
              <a:ext cx="22500" cy="527550"/>
            </a:xfrm>
            <a:custGeom>
              <a:rect b="b" l="l" r="r" t="t"/>
              <a:pathLst>
                <a:path extrusionOk="0" h="21102" w="900">
                  <a:moveTo>
                    <a:pt x="1" y="0"/>
                  </a:moveTo>
                  <a:lnTo>
                    <a:pt x="1"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6276525" y="2925025"/>
              <a:ext cx="22500" cy="527550"/>
            </a:xfrm>
            <a:custGeom>
              <a:rect b="b" l="l" r="r" t="t"/>
              <a:pathLst>
                <a:path extrusionOk="0" h="21102" w="900">
                  <a:moveTo>
                    <a:pt x="0" y="0"/>
                  </a:moveTo>
                  <a:lnTo>
                    <a:pt x="0"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5962975" y="3452550"/>
              <a:ext cx="490175" cy="34250"/>
            </a:xfrm>
            <a:custGeom>
              <a:rect b="b" l="l" r="r" t="t"/>
              <a:pathLst>
                <a:path extrusionOk="0" h="1370" w="19607">
                  <a:moveTo>
                    <a:pt x="1" y="0"/>
                  </a:moveTo>
                  <a:lnTo>
                    <a:pt x="1" y="1370"/>
                  </a:lnTo>
                  <a:lnTo>
                    <a:pt x="19607" y="1370"/>
                  </a:lnTo>
                  <a:lnTo>
                    <a:pt x="19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6638325" y="2719550"/>
              <a:ext cx="410975" cy="733025"/>
            </a:xfrm>
            <a:custGeom>
              <a:rect b="b" l="l" r="r" t="t"/>
              <a:pathLst>
                <a:path extrusionOk="0" h="29321" w="16439">
                  <a:moveTo>
                    <a:pt x="8219" y="0"/>
                  </a:moveTo>
                  <a:cubicBezTo>
                    <a:pt x="3680" y="0"/>
                    <a:pt x="0" y="3679"/>
                    <a:pt x="0" y="8219"/>
                  </a:cubicBezTo>
                  <a:lnTo>
                    <a:pt x="0" y="29320"/>
                  </a:lnTo>
                  <a:lnTo>
                    <a:pt x="16438" y="29320"/>
                  </a:lnTo>
                  <a:lnTo>
                    <a:pt x="16438" y="8219"/>
                  </a:lnTo>
                  <a:cubicBezTo>
                    <a:pt x="16438" y="3679"/>
                    <a:pt x="12758" y="0"/>
                    <a:pt x="8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6638325" y="2913775"/>
              <a:ext cx="410975" cy="22525"/>
            </a:xfrm>
            <a:custGeom>
              <a:rect b="b" l="l" r="r" t="t"/>
              <a:pathLst>
                <a:path extrusionOk="0" h="901" w="16439">
                  <a:moveTo>
                    <a:pt x="0" y="1"/>
                  </a:moveTo>
                  <a:lnTo>
                    <a:pt x="0" y="900"/>
                  </a:lnTo>
                  <a:lnTo>
                    <a:pt x="16438" y="900"/>
                  </a:lnTo>
                  <a:lnTo>
                    <a:pt x="164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6757950" y="2925025"/>
              <a:ext cx="22500" cy="527550"/>
            </a:xfrm>
            <a:custGeom>
              <a:rect b="b" l="l" r="r" t="t"/>
              <a:pathLst>
                <a:path extrusionOk="0" h="21102" w="900">
                  <a:moveTo>
                    <a:pt x="1" y="0"/>
                  </a:moveTo>
                  <a:lnTo>
                    <a:pt x="1"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6912250" y="2925025"/>
              <a:ext cx="22525" cy="527550"/>
            </a:xfrm>
            <a:custGeom>
              <a:rect b="b" l="l" r="r" t="t"/>
              <a:pathLst>
                <a:path extrusionOk="0" h="21102" w="901">
                  <a:moveTo>
                    <a:pt x="1" y="0"/>
                  </a:moveTo>
                  <a:lnTo>
                    <a:pt x="1"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6598725" y="3452550"/>
              <a:ext cx="490175" cy="34250"/>
            </a:xfrm>
            <a:custGeom>
              <a:rect b="b" l="l" r="r" t="t"/>
              <a:pathLst>
                <a:path extrusionOk="0" h="1370" w="19607">
                  <a:moveTo>
                    <a:pt x="0" y="0"/>
                  </a:moveTo>
                  <a:lnTo>
                    <a:pt x="0" y="1370"/>
                  </a:lnTo>
                  <a:lnTo>
                    <a:pt x="19606" y="1370"/>
                  </a:lnTo>
                  <a:lnTo>
                    <a:pt x="19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6002575" y="3697025"/>
              <a:ext cx="410975" cy="733025"/>
            </a:xfrm>
            <a:custGeom>
              <a:rect b="b" l="l" r="r" t="t"/>
              <a:pathLst>
                <a:path extrusionOk="0" h="29321" w="16439">
                  <a:moveTo>
                    <a:pt x="8220" y="1"/>
                  </a:moveTo>
                  <a:cubicBezTo>
                    <a:pt x="3681" y="1"/>
                    <a:pt x="2" y="3680"/>
                    <a:pt x="2" y="8220"/>
                  </a:cubicBezTo>
                  <a:lnTo>
                    <a:pt x="1" y="29321"/>
                  </a:lnTo>
                  <a:lnTo>
                    <a:pt x="16439" y="29321"/>
                  </a:lnTo>
                  <a:lnTo>
                    <a:pt x="16439" y="8220"/>
                  </a:lnTo>
                  <a:cubicBezTo>
                    <a:pt x="16439" y="3680"/>
                    <a:pt x="12760" y="1"/>
                    <a:pt x="8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6002575" y="3891275"/>
              <a:ext cx="410975" cy="22475"/>
            </a:xfrm>
            <a:custGeom>
              <a:rect b="b" l="l" r="r" t="t"/>
              <a:pathLst>
                <a:path extrusionOk="0" h="899" w="16439">
                  <a:moveTo>
                    <a:pt x="1" y="0"/>
                  </a:moveTo>
                  <a:lnTo>
                    <a:pt x="1" y="898"/>
                  </a:lnTo>
                  <a:lnTo>
                    <a:pt x="16439" y="898"/>
                  </a:lnTo>
                  <a:lnTo>
                    <a:pt x="16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6122250" y="3902475"/>
              <a:ext cx="22500" cy="527550"/>
            </a:xfrm>
            <a:custGeom>
              <a:rect b="b" l="l" r="r" t="t"/>
              <a:pathLst>
                <a:path extrusionOk="0" h="21102" w="900">
                  <a:moveTo>
                    <a:pt x="1" y="1"/>
                  </a:moveTo>
                  <a:lnTo>
                    <a:pt x="1" y="21101"/>
                  </a:lnTo>
                  <a:lnTo>
                    <a:pt x="900" y="21101"/>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6276525" y="3902475"/>
              <a:ext cx="22500" cy="527550"/>
            </a:xfrm>
            <a:custGeom>
              <a:rect b="b" l="l" r="r" t="t"/>
              <a:pathLst>
                <a:path extrusionOk="0" h="21102" w="900">
                  <a:moveTo>
                    <a:pt x="0" y="1"/>
                  </a:moveTo>
                  <a:lnTo>
                    <a:pt x="0" y="21101"/>
                  </a:lnTo>
                  <a:lnTo>
                    <a:pt x="900" y="21101"/>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5962975" y="4430025"/>
              <a:ext cx="490175" cy="34275"/>
            </a:xfrm>
            <a:custGeom>
              <a:rect b="b" l="l" r="r" t="t"/>
              <a:pathLst>
                <a:path extrusionOk="0" h="1371" w="19607">
                  <a:moveTo>
                    <a:pt x="1" y="1"/>
                  </a:moveTo>
                  <a:lnTo>
                    <a:pt x="1" y="1370"/>
                  </a:lnTo>
                  <a:lnTo>
                    <a:pt x="19607" y="1370"/>
                  </a:lnTo>
                  <a:lnTo>
                    <a:pt x="19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6638325" y="3697025"/>
              <a:ext cx="410975" cy="733025"/>
            </a:xfrm>
            <a:custGeom>
              <a:rect b="b" l="l" r="r" t="t"/>
              <a:pathLst>
                <a:path extrusionOk="0" h="29321" w="16439">
                  <a:moveTo>
                    <a:pt x="8219" y="1"/>
                  </a:moveTo>
                  <a:cubicBezTo>
                    <a:pt x="3680" y="1"/>
                    <a:pt x="0" y="3680"/>
                    <a:pt x="0" y="8220"/>
                  </a:cubicBezTo>
                  <a:lnTo>
                    <a:pt x="0" y="29321"/>
                  </a:lnTo>
                  <a:lnTo>
                    <a:pt x="16438" y="29321"/>
                  </a:lnTo>
                  <a:lnTo>
                    <a:pt x="16438" y="8220"/>
                  </a:lnTo>
                  <a:cubicBezTo>
                    <a:pt x="16438" y="3680"/>
                    <a:pt x="12758" y="1"/>
                    <a:pt x="8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6638325" y="3891275"/>
              <a:ext cx="410975" cy="22475"/>
            </a:xfrm>
            <a:custGeom>
              <a:rect b="b" l="l" r="r" t="t"/>
              <a:pathLst>
                <a:path extrusionOk="0" h="899" w="16439">
                  <a:moveTo>
                    <a:pt x="0" y="0"/>
                  </a:moveTo>
                  <a:lnTo>
                    <a:pt x="0" y="898"/>
                  </a:lnTo>
                  <a:lnTo>
                    <a:pt x="16438" y="898"/>
                  </a:lnTo>
                  <a:lnTo>
                    <a:pt x="16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6757950" y="3902475"/>
              <a:ext cx="22500" cy="527550"/>
            </a:xfrm>
            <a:custGeom>
              <a:rect b="b" l="l" r="r" t="t"/>
              <a:pathLst>
                <a:path extrusionOk="0" h="21102" w="900">
                  <a:moveTo>
                    <a:pt x="1" y="1"/>
                  </a:moveTo>
                  <a:lnTo>
                    <a:pt x="1" y="21101"/>
                  </a:lnTo>
                  <a:lnTo>
                    <a:pt x="900" y="21101"/>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6912250" y="3902475"/>
              <a:ext cx="22525" cy="527550"/>
            </a:xfrm>
            <a:custGeom>
              <a:rect b="b" l="l" r="r" t="t"/>
              <a:pathLst>
                <a:path extrusionOk="0" h="21102" w="901">
                  <a:moveTo>
                    <a:pt x="1" y="1"/>
                  </a:moveTo>
                  <a:lnTo>
                    <a:pt x="1" y="21101"/>
                  </a:lnTo>
                  <a:lnTo>
                    <a:pt x="900" y="21101"/>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6598725" y="4430025"/>
              <a:ext cx="490175" cy="34275"/>
            </a:xfrm>
            <a:custGeom>
              <a:rect b="b" l="l" r="r" t="t"/>
              <a:pathLst>
                <a:path extrusionOk="0" h="1371" w="19607">
                  <a:moveTo>
                    <a:pt x="0" y="1"/>
                  </a:moveTo>
                  <a:lnTo>
                    <a:pt x="0" y="1370"/>
                  </a:lnTo>
                  <a:lnTo>
                    <a:pt x="19606" y="1370"/>
                  </a:lnTo>
                  <a:lnTo>
                    <a:pt x="196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4715050" y="3707325"/>
              <a:ext cx="410950" cy="733025"/>
            </a:xfrm>
            <a:custGeom>
              <a:rect b="b" l="l" r="r" t="t"/>
              <a:pathLst>
                <a:path extrusionOk="0" h="29321" w="16438">
                  <a:moveTo>
                    <a:pt x="8218" y="1"/>
                  </a:moveTo>
                  <a:cubicBezTo>
                    <a:pt x="3679" y="1"/>
                    <a:pt x="1" y="3679"/>
                    <a:pt x="1" y="8218"/>
                  </a:cubicBezTo>
                  <a:lnTo>
                    <a:pt x="1" y="29321"/>
                  </a:lnTo>
                  <a:lnTo>
                    <a:pt x="16437" y="29321"/>
                  </a:lnTo>
                  <a:lnTo>
                    <a:pt x="16437" y="8218"/>
                  </a:lnTo>
                  <a:cubicBezTo>
                    <a:pt x="16437" y="3679"/>
                    <a:pt x="12758" y="1"/>
                    <a:pt x="8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4715050" y="3901575"/>
              <a:ext cx="410950" cy="22450"/>
            </a:xfrm>
            <a:custGeom>
              <a:rect b="b" l="l" r="r" t="t"/>
              <a:pathLst>
                <a:path extrusionOk="0" h="898" w="16438">
                  <a:moveTo>
                    <a:pt x="1" y="0"/>
                  </a:moveTo>
                  <a:lnTo>
                    <a:pt x="1" y="898"/>
                  </a:lnTo>
                  <a:lnTo>
                    <a:pt x="16437" y="898"/>
                  </a:lnTo>
                  <a:lnTo>
                    <a:pt x="164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834675" y="3912800"/>
              <a:ext cx="22475" cy="527525"/>
            </a:xfrm>
            <a:custGeom>
              <a:rect b="b" l="l" r="r" t="t"/>
              <a:pathLst>
                <a:path extrusionOk="0" h="21101" w="899">
                  <a:moveTo>
                    <a:pt x="1" y="1"/>
                  </a:moveTo>
                  <a:lnTo>
                    <a:pt x="1" y="21100"/>
                  </a:lnTo>
                  <a:lnTo>
                    <a:pt x="899" y="21100"/>
                  </a:lnTo>
                  <a:lnTo>
                    <a:pt x="8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4988950" y="3912800"/>
              <a:ext cx="22525" cy="527525"/>
            </a:xfrm>
            <a:custGeom>
              <a:rect b="b" l="l" r="r" t="t"/>
              <a:pathLst>
                <a:path extrusionOk="0" h="21101" w="901">
                  <a:moveTo>
                    <a:pt x="1" y="1"/>
                  </a:moveTo>
                  <a:lnTo>
                    <a:pt x="1" y="21100"/>
                  </a:lnTo>
                  <a:lnTo>
                    <a:pt x="900" y="21100"/>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4675425" y="4440325"/>
              <a:ext cx="490175" cy="34250"/>
            </a:xfrm>
            <a:custGeom>
              <a:rect b="b" l="l" r="r" t="t"/>
              <a:pathLst>
                <a:path extrusionOk="0" h="1370" w="19607">
                  <a:moveTo>
                    <a:pt x="0" y="1"/>
                  </a:moveTo>
                  <a:lnTo>
                    <a:pt x="0" y="1370"/>
                  </a:lnTo>
                  <a:lnTo>
                    <a:pt x="19606" y="1370"/>
                  </a:lnTo>
                  <a:lnTo>
                    <a:pt x="196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5350750" y="3707325"/>
              <a:ext cx="410975" cy="733025"/>
            </a:xfrm>
            <a:custGeom>
              <a:rect b="b" l="l" r="r" t="t"/>
              <a:pathLst>
                <a:path extrusionOk="0" h="29321" w="16439">
                  <a:moveTo>
                    <a:pt x="8220" y="1"/>
                  </a:moveTo>
                  <a:cubicBezTo>
                    <a:pt x="3681" y="1"/>
                    <a:pt x="0" y="3679"/>
                    <a:pt x="0" y="8218"/>
                  </a:cubicBezTo>
                  <a:lnTo>
                    <a:pt x="0" y="29321"/>
                  </a:lnTo>
                  <a:lnTo>
                    <a:pt x="16439" y="29321"/>
                  </a:lnTo>
                  <a:lnTo>
                    <a:pt x="16439" y="8218"/>
                  </a:lnTo>
                  <a:cubicBezTo>
                    <a:pt x="16439" y="3679"/>
                    <a:pt x="12758" y="1"/>
                    <a:pt x="8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5350750" y="3901575"/>
              <a:ext cx="410975" cy="22450"/>
            </a:xfrm>
            <a:custGeom>
              <a:rect b="b" l="l" r="r" t="t"/>
              <a:pathLst>
                <a:path extrusionOk="0" h="898" w="16439">
                  <a:moveTo>
                    <a:pt x="0" y="0"/>
                  </a:moveTo>
                  <a:lnTo>
                    <a:pt x="0" y="898"/>
                  </a:lnTo>
                  <a:lnTo>
                    <a:pt x="16439" y="898"/>
                  </a:lnTo>
                  <a:lnTo>
                    <a:pt x="16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5470375" y="3912800"/>
              <a:ext cx="22525" cy="527525"/>
            </a:xfrm>
            <a:custGeom>
              <a:rect b="b" l="l" r="r" t="t"/>
              <a:pathLst>
                <a:path extrusionOk="0" h="21101" w="901">
                  <a:moveTo>
                    <a:pt x="1" y="1"/>
                  </a:moveTo>
                  <a:lnTo>
                    <a:pt x="1" y="21100"/>
                  </a:lnTo>
                  <a:lnTo>
                    <a:pt x="900" y="21100"/>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5624700" y="3912800"/>
              <a:ext cx="22500" cy="527525"/>
            </a:xfrm>
            <a:custGeom>
              <a:rect b="b" l="l" r="r" t="t"/>
              <a:pathLst>
                <a:path extrusionOk="0" h="21101" w="900">
                  <a:moveTo>
                    <a:pt x="0" y="1"/>
                  </a:moveTo>
                  <a:lnTo>
                    <a:pt x="0" y="21100"/>
                  </a:lnTo>
                  <a:lnTo>
                    <a:pt x="900" y="21100"/>
                  </a:lnTo>
                  <a:lnTo>
                    <a:pt x="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5311150" y="4440325"/>
              <a:ext cx="490175" cy="34250"/>
            </a:xfrm>
            <a:custGeom>
              <a:rect b="b" l="l" r="r" t="t"/>
              <a:pathLst>
                <a:path extrusionOk="0" h="1370" w="19607">
                  <a:moveTo>
                    <a:pt x="1" y="1"/>
                  </a:moveTo>
                  <a:lnTo>
                    <a:pt x="1" y="1370"/>
                  </a:lnTo>
                  <a:lnTo>
                    <a:pt x="19607" y="1370"/>
                  </a:lnTo>
                  <a:lnTo>
                    <a:pt x="19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4715050" y="2719550"/>
              <a:ext cx="410950" cy="733025"/>
            </a:xfrm>
            <a:custGeom>
              <a:rect b="b" l="l" r="r" t="t"/>
              <a:pathLst>
                <a:path extrusionOk="0" h="29321" w="16438">
                  <a:moveTo>
                    <a:pt x="8218" y="0"/>
                  </a:moveTo>
                  <a:cubicBezTo>
                    <a:pt x="3679" y="0"/>
                    <a:pt x="1" y="3679"/>
                    <a:pt x="1" y="8219"/>
                  </a:cubicBezTo>
                  <a:lnTo>
                    <a:pt x="1" y="29320"/>
                  </a:lnTo>
                  <a:lnTo>
                    <a:pt x="16437" y="29320"/>
                  </a:lnTo>
                  <a:lnTo>
                    <a:pt x="16437" y="8219"/>
                  </a:lnTo>
                  <a:cubicBezTo>
                    <a:pt x="16437" y="3679"/>
                    <a:pt x="12758" y="0"/>
                    <a:pt x="8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4715050" y="2913775"/>
              <a:ext cx="410950" cy="22525"/>
            </a:xfrm>
            <a:custGeom>
              <a:rect b="b" l="l" r="r" t="t"/>
              <a:pathLst>
                <a:path extrusionOk="0" h="901" w="16438">
                  <a:moveTo>
                    <a:pt x="1" y="1"/>
                  </a:moveTo>
                  <a:lnTo>
                    <a:pt x="1" y="900"/>
                  </a:lnTo>
                  <a:lnTo>
                    <a:pt x="16437" y="900"/>
                  </a:lnTo>
                  <a:lnTo>
                    <a:pt x="16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4834675" y="2925025"/>
              <a:ext cx="22475" cy="527550"/>
            </a:xfrm>
            <a:custGeom>
              <a:rect b="b" l="l" r="r" t="t"/>
              <a:pathLst>
                <a:path extrusionOk="0" h="21102" w="899">
                  <a:moveTo>
                    <a:pt x="1" y="0"/>
                  </a:moveTo>
                  <a:lnTo>
                    <a:pt x="1" y="21101"/>
                  </a:lnTo>
                  <a:lnTo>
                    <a:pt x="899" y="21101"/>
                  </a:lnTo>
                  <a:lnTo>
                    <a:pt x="8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4988950" y="2925025"/>
              <a:ext cx="22525" cy="527550"/>
            </a:xfrm>
            <a:custGeom>
              <a:rect b="b" l="l" r="r" t="t"/>
              <a:pathLst>
                <a:path extrusionOk="0" h="21102" w="901">
                  <a:moveTo>
                    <a:pt x="1" y="0"/>
                  </a:moveTo>
                  <a:lnTo>
                    <a:pt x="1"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4675425" y="3452550"/>
              <a:ext cx="490175" cy="34250"/>
            </a:xfrm>
            <a:custGeom>
              <a:rect b="b" l="l" r="r" t="t"/>
              <a:pathLst>
                <a:path extrusionOk="0" h="1370" w="19607">
                  <a:moveTo>
                    <a:pt x="0" y="0"/>
                  </a:moveTo>
                  <a:lnTo>
                    <a:pt x="0" y="1370"/>
                  </a:lnTo>
                  <a:lnTo>
                    <a:pt x="19606" y="1370"/>
                  </a:lnTo>
                  <a:lnTo>
                    <a:pt x="19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5350750" y="2719550"/>
              <a:ext cx="410975" cy="733025"/>
            </a:xfrm>
            <a:custGeom>
              <a:rect b="b" l="l" r="r" t="t"/>
              <a:pathLst>
                <a:path extrusionOk="0" h="29321" w="16439">
                  <a:moveTo>
                    <a:pt x="8220" y="0"/>
                  </a:moveTo>
                  <a:cubicBezTo>
                    <a:pt x="3681" y="0"/>
                    <a:pt x="0" y="3679"/>
                    <a:pt x="0" y="8219"/>
                  </a:cubicBezTo>
                  <a:lnTo>
                    <a:pt x="0" y="29320"/>
                  </a:lnTo>
                  <a:lnTo>
                    <a:pt x="16439" y="29320"/>
                  </a:lnTo>
                  <a:lnTo>
                    <a:pt x="16439" y="8219"/>
                  </a:lnTo>
                  <a:cubicBezTo>
                    <a:pt x="16439" y="3679"/>
                    <a:pt x="12758" y="0"/>
                    <a:pt x="8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5350750" y="2913775"/>
              <a:ext cx="410975" cy="22525"/>
            </a:xfrm>
            <a:custGeom>
              <a:rect b="b" l="l" r="r" t="t"/>
              <a:pathLst>
                <a:path extrusionOk="0" h="901" w="16439">
                  <a:moveTo>
                    <a:pt x="0" y="1"/>
                  </a:moveTo>
                  <a:lnTo>
                    <a:pt x="0" y="900"/>
                  </a:lnTo>
                  <a:lnTo>
                    <a:pt x="16439" y="900"/>
                  </a:lnTo>
                  <a:lnTo>
                    <a:pt x="16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5470375" y="2925025"/>
              <a:ext cx="22525" cy="527550"/>
            </a:xfrm>
            <a:custGeom>
              <a:rect b="b" l="l" r="r" t="t"/>
              <a:pathLst>
                <a:path extrusionOk="0" h="21102" w="901">
                  <a:moveTo>
                    <a:pt x="1" y="0"/>
                  </a:moveTo>
                  <a:lnTo>
                    <a:pt x="1"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5624700" y="2925025"/>
              <a:ext cx="22500" cy="527550"/>
            </a:xfrm>
            <a:custGeom>
              <a:rect b="b" l="l" r="r" t="t"/>
              <a:pathLst>
                <a:path extrusionOk="0" h="21102" w="900">
                  <a:moveTo>
                    <a:pt x="0" y="0"/>
                  </a:moveTo>
                  <a:lnTo>
                    <a:pt x="0" y="21101"/>
                  </a:lnTo>
                  <a:lnTo>
                    <a:pt x="900" y="21101"/>
                  </a:ln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5311150" y="3452550"/>
              <a:ext cx="490175" cy="34250"/>
            </a:xfrm>
            <a:custGeom>
              <a:rect b="b" l="l" r="r" t="t"/>
              <a:pathLst>
                <a:path extrusionOk="0" h="1370" w="19607">
                  <a:moveTo>
                    <a:pt x="1" y="0"/>
                  </a:moveTo>
                  <a:lnTo>
                    <a:pt x="1" y="1370"/>
                  </a:lnTo>
                  <a:lnTo>
                    <a:pt x="19607" y="1370"/>
                  </a:lnTo>
                  <a:lnTo>
                    <a:pt x="19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4389975" y="1814300"/>
              <a:ext cx="2991700" cy="606325"/>
            </a:xfrm>
            <a:custGeom>
              <a:rect b="b" l="l" r="r" t="t"/>
              <a:pathLst>
                <a:path extrusionOk="0" h="24253" w="119668">
                  <a:moveTo>
                    <a:pt x="13447" y="0"/>
                  </a:moveTo>
                  <a:cubicBezTo>
                    <a:pt x="13011" y="0"/>
                    <a:pt x="12609" y="237"/>
                    <a:pt x="12398" y="619"/>
                  </a:cubicBezTo>
                  <a:lnTo>
                    <a:pt x="322" y="22475"/>
                  </a:lnTo>
                  <a:cubicBezTo>
                    <a:pt x="0" y="23053"/>
                    <a:pt x="212" y="23783"/>
                    <a:pt x="792" y="24102"/>
                  </a:cubicBezTo>
                  <a:cubicBezTo>
                    <a:pt x="975" y="24204"/>
                    <a:pt x="1174" y="24252"/>
                    <a:pt x="1370" y="24252"/>
                  </a:cubicBezTo>
                  <a:cubicBezTo>
                    <a:pt x="1791" y="24252"/>
                    <a:pt x="2201" y="24029"/>
                    <a:pt x="2419" y="23634"/>
                  </a:cubicBezTo>
                  <a:lnTo>
                    <a:pt x="14154" y="2396"/>
                  </a:lnTo>
                  <a:lnTo>
                    <a:pt x="105647" y="2396"/>
                  </a:lnTo>
                  <a:lnTo>
                    <a:pt x="117365" y="23631"/>
                  </a:lnTo>
                  <a:cubicBezTo>
                    <a:pt x="117575" y="24013"/>
                    <a:pt x="117978" y="24251"/>
                    <a:pt x="118415" y="24251"/>
                  </a:cubicBezTo>
                  <a:cubicBezTo>
                    <a:pt x="118838" y="24251"/>
                    <a:pt x="119231" y="24026"/>
                    <a:pt x="119445" y="23661"/>
                  </a:cubicBezTo>
                  <a:cubicBezTo>
                    <a:pt x="119661" y="23297"/>
                    <a:pt x="119667" y="22845"/>
                    <a:pt x="119463" y="22475"/>
                  </a:cubicBezTo>
                  <a:lnTo>
                    <a:pt x="107403" y="619"/>
                  </a:lnTo>
                  <a:cubicBezTo>
                    <a:pt x="107193" y="238"/>
                    <a:pt x="106790" y="0"/>
                    <a:pt x="1063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3656125" y="1088050"/>
              <a:ext cx="285225" cy="285200"/>
            </a:xfrm>
            <a:custGeom>
              <a:rect b="b" l="l" r="r" t="t"/>
              <a:pathLst>
                <a:path extrusionOk="0" h="11408" w="11409">
                  <a:moveTo>
                    <a:pt x="5705" y="0"/>
                  </a:moveTo>
                  <a:cubicBezTo>
                    <a:pt x="2554" y="0"/>
                    <a:pt x="1" y="2554"/>
                    <a:pt x="1" y="5704"/>
                  </a:cubicBezTo>
                  <a:cubicBezTo>
                    <a:pt x="1" y="8854"/>
                    <a:pt x="2554" y="11408"/>
                    <a:pt x="5705" y="11408"/>
                  </a:cubicBezTo>
                  <a:cubicBezTo>
                    <a:pt x="8855" y="11408"/>
                    <a:pt x="11408" y="8854"/>
                    <a:pt x="11408" y="5704"/>
                  </a:cubicBezTo>
                  <a:cubicBezTo>
                    <a:pt x="11408" y="2554"/>
                    <a:pt x="8855" y="0"/>
                    <a:pt x="5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4"/>
          <p:cNvSpPr txBox="1"/>
          <p:nvPr>
            <p:ph type="title"/>
          </p:nvPr>
        </p:nvSpPr>
        <p:spPr>
          <a:xfrm>
            <a:off x="680525" y="445025"/>
            <a:ext cx="830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III) MỤC TIÊU DỰ ÁN THEO MÔ HÌNH SMART</a:t>
            </a:r>
            <a:endParaRPr b="1">
              <a:latin typeface="Arial"/>
              <a:ea typeface="Arial"/>
              <a:cs typeface="Arial"/>
              <a:sym typeface="Arial"/>
            </a:endParaRPr>
          </a:p>
        </p:txBody>
      </p:sp>
      <p:sp>
        <p:nvSpPr>
          <p:cNvPr id="562" name="Google Shape;562;p34"/>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SPECIFIC (CỤ THỂ)</a:t>
            </a:r>
            <a:endParaRPr b="1">
              <a:latin typeface="Arial"/>
              <a:ea typeface="Arial"/>
              <a:cs typeface="Arial"/>
              <a:sym typeface="Arial"/>
            </a:endParaRPr>
          </a:p>
        </p:txBody>
      </p:sp>
      <p:sp>
        <p:nvSpPr>
          <p:cNvPr id="563" name="Google Shape;563;p34"/>
          <p:cNvSpPr txBox="1"/>
          <p:nvPr>
            <p:ph idx="1" type="subTitle"/>
          </p:nvPr>
        </p:nvSpPr>
        <p:spPr>
          <a:xfrm>
            <a:off x="680525" y="3400775"/>
            <a:ext cx="2670600" cy="15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Trả lời được các câu hỏi về doanh thu, loại trà sữa và khoảng thời gian bán trà sữa và có thể mở rộng các tính năng khác khi lượng người truy cập ổn định.</a:t>
            </a:r>
            <a:endParaRPr>
              <a:latin typeface="Arial"/>
              <a:ea typeface="Arial"/>
              <a:cs typeface="Arial"/>
              <a:sym typeface="Arial"/>
            </a:endParaRPr>
          </a:p>
        </p:txBody>
      </p:sp>
      <p:sp>
        <p:nvSpPr>
          <p:cNvPr id="564" name="Google Shape;564;p34"/>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MEASURABLE (ƯỚC TÍNH)</a:t>
            </a:r>
            <a:endParaRPr b="1">
              <a:latin typeface="Arial"/>
              <a:ea typeface="Arial"/>
              <a:cs typeface="Arial"/>
              <a:sym typeface="Arial"/>
            </a:endParaRPr>
          </a:p>
        </p:txBody>
      </p:sp>
      <p:sp>
        <p:nvSpPr>
          <p:cNvPr id="565" name="Google Shape;565;p34"/>
          <p:cNvSpPr txBox="1"/>
          <p:nvPr>
            <p:ph idx="4" type="subTitle"/>
          </p:nvPr>
        </p:nvSpPr>
        <p:spPr>
          <a:xfrm>
            <a:off x="3411600" y="3725725"/>
            <a:ext cx="2320800" cy="11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Arial"/>
                <a:ea typeface="Arial"/>
                <a:cs typeface="Arial"/>
                <a:sym typeface="Arial"/>
              </a:rPr>
              <a:t>Đảm bảo được trên 15 người sử dụng mỗi tuần.</a:t>
            </a:r>
            <a:endParaRPr>
              <a:latin typeface="Arial"/>
              <a:ea typeface="Arial"/>
              <a:cs typeface="Arial"/>
              <a:sym typeface="Arial"/>
            </a:endParaRPr>
          </a:p>
        </p:txBody>
      </p:sp>
      <p:sp>
        <p:nvSpPr>
          <p:cNvPr id="566" name="Google Shape;566;p34"/>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TIMELY (THỜI GIAN CỤ THỂ)</a:t>
            </a:r>
            <a:endParaRPr b="1">
              <a:latin typeface="Arial"/>
              <a:ea typeface="Arial"/>
              <a:cs typeface="Arial"/>
              <a:sym typeface="Arial"/>
            </a:endParaRPr>
          </a:p>
        </p:txBody>
      </p:sp>
      <p:sp>
        <p:nvSpPr>
          <p:cNvPr id="567" name="Google Shape;567;p34"/>
          <p:cNvSpPr txBox="1"/>
          <p:nvPr>
            <p:ph idx="6" type="subTitle"/>
          </p:nvPr>
        </p:nvSpPr>
        <p:spPr>
          <a:xfrm>
            <a:off x="5970500" y="3725775"/>
            <a:ext cx="2320800" cy="11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al"/>
                <a:ea typeface="Arial"/>
                <a:cs typeface="Arial"/>
                <a:sym typeface="Arial"/>
              </a:rPr>
              <a:t>Thời gian hoàn thành: Bắt đầu từ ngày 6/5/2022; 1 tuần tìm kiếm ý tưởng, 2 tuần triển khai mô hình, 2 tuần triển khai sản phẩm.</a:t>
            </a:r>
            <a:endParaRPr>
              <a:latin typeface="Arial"/>
              <a:ea typeface="Arial"/>
              <a:cs typeface="Arial"/>
              <a:sym typeface="Arial"/>
            </a:endParaRPr>
          </a:p>
        </p:txBody>
      </p:sp>
      <p:grpSp>
        <p:nvGrpSpPr>
          <p:cNvPr id="568" name="Google Shape;568;p34"/>
          <p:cNvGrpSpPr/>
          <p:nvPr/>
        </p:nvGrpSpPr>
        <p:grpSpPr>
          <a:xfrm>
            <a:off x="1690329" y="2078598"/>
            <a:ext cx="645536" cy="708496"/>
            <a:chOff x="1365300" y="1227300"/>
            <a:chExt cx="449600" cy="493450"/>
          </a:xfrm>
        </p:grpSpPr>
        <p:sp>
          <p:nvSpPr>
            <p:cNvPr id="569" name="Google Shape;569;p34"/>
            <p:cNvSpPr/>
            <p:nvPr/>
          </p:nvSpPr>
          <p:spPr>
            <a:xfrm>
              <a:off x="1456000" y="1565900"/>
              <a:ext cx="286525" cy="142875"/>
            </a:xfrm>
            <a:custGeom>
              <a:rect b="b" l="l" r="r" t="t"/>
              <a:pathLst>
                <a:path extrusionOk="0" h="5715" w="11461">
                  <a:moveTo>
                    <a:pt x="256" y="0"/>
                  </a:moveTo>
                  <a:cubicBezTo>
                    <a:pt x="115" y="2"/>
                    <a:pt x="2" y="115"/>
                    <a:pt x="0" y="256"/>
                  </a:cubicBezTo>
                  <a:lnTo>
                    <a:pt x="0" y="5459"/>
                  </a:lnTo>
                  <a:cubicBezTo>
                    <a:pt x="2" y="5600"/>
                    <a:pt x="115" y="5714"/>
                    <a:pt x="256" y="5714"/>
                  </a:cubicBezTo>
                  <a:lnTo>
                    <a:pt x="11204" y="5714"/>
                  </a:lnTo>
                  <a:cubicBezTo>
                    <a:pt x="11345" y="5714"/>
                    <a:pt x="11460" y="5600"/>
                    <a:pt x="11460" y="5459"/>
                  </a:cubicBezTo>
                  <a:lnTo>
                    <a:pt x="11460" y="256"/>
                  </a:lnTo>
                  <a:cubicBezTo>
                    <a:pt x="11460" y="115"/>
                    <a:pt x="11345" y="2"/>
                    <a:pt x="11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1365300" y="1386750"/>
              <a:ext cx="188625" cy="67775"/>
            </a:xfrm>
            <a:custGeom>
              <a:rect b="b" l="l" r="r" t="t"/>
              <a:pathLst>
                <a:path extrusionOk="0" h="2711" w="7545">
                  <a:moveTo>
                    <a:pt x="4839" y="0"/>
                  </a:moveTo>
                  <a:cubicBezTo>
                    <a:pt x="4164" y="0"/>
                    <a:pt x="3514" y="250"/>
                    <a:pt x="3017" y="705"/>
                  </a:cubicBezTo>
                  <a:cubicBezTo>
                    <a:pt x="2742" y="591"/>
                    <a:pt x="2460" y="538"/>
                    <a:pt x="2185" y="538"/>
                  </a:cubicBezTo>
                  <a:cubicBezTo>
                    <a:pt x="1125" y="538"/>
                    <a:pt x="159" y="1325"/>
                    <a:pt x="29" y="2463"/>
                  </a:cubicBezTo>
                  <a:cubicBezTo>
                    <a:pt x="18" y="2544"/>
                    <a:pt x="1" y="2710"/>
                    <a:pt x="234" y="2710"/>
                  </a:cubicBezTo>
                  <a:lnTo>
                    <a:pt x="7330" y="2710"/>
                  </a:lnTo>
                  <a:cubicBezTo>
                    <a:pt x="7471" y="2710"/>
                    <a:pt x="7544" y="2531"/>
                    <a:pt x="7536" y="2443"/>
                  </a:cubicBezTo>
                  <a:cubicBezTo>
                    <a:pt x="7399" y="1056"/>
                    <a:pt x="6231" y="0"/>
                    <a:pt x="48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1626250" y="1244025"/>
              <a:ext cx="188650" cy="67775"/>
            </a:xfrm>
            <a:custGeom>
              <a:rect b="b" l="l" r="r" t="t"/>
              <a:pathLst>
                <a:path extrusionOk="0" h="2711" w="7546">
                  <a:moveTo>
                    <a:pt x="2713" y="1"/>
                  </a:moveTo>
                  <a:cubicBezTo>
                    <a:pt x="2712" y="1"/>
                    <a:pt x="2710" y="1"/>
                    <a:pt x="2708" y="1"/>
                  </a:cubicBezTo>
                  <a:cubicBezTo>
                    <a:pt x="1314" y="1"/>
                    <a:pt x="147" y="1057"/>
                    <a:pt x="9" y="2443"/>
                  </a:cubicBezTo>
                  <a:cubicBezTo>
                    <a:pt x="0" y="2531"/>
                    <a:pt x="75" y="2711"/>
                    <a:pt x="217" y="2711"/>
                  </a:cubicBezTo>
                  <a:lnTo>
                    <a:pt x="7312" y="2711"/>
                  </a:lnTo>
                  <a:cubicBezTo>
                    <a:pt x="7546" y="2711"/>
                    <a:pt x="7526" y="2545"/>
                    <a:pt x="7518" y="2464"/>
                  </a:cubicBezTo>
                  <a:cubicBezTo>
                    <a:pt x="7387" y="1326"/>
                    <a:pt x="6421" y="539"/>
                    <a:pt x="5360" y="539"/>
                  </a:cubicBezTo>
                  <a:cubicBezTo>
                    <a:pt x="5085" y="539"/>
                    <a:pt x="4804" y="592"/>
                    <a:pt x="4530" y="705"/>
                  </a:cubicBezTo>
                  <a:cubicBezTo>
                    <a:pt x="4034" y="252"/>
                    <a:pt x="3385" y="1"/>
                    <a:pt x="2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1594050" y="1227300"/>
              <a:ext cx="16200" cy="93775"/>
            </a:xfrm>
            <a:custGeom>
              <a:rect b="b" l="l" r="r" t="t"/>
              <a:pathLst>
                <a:path extrusionOk="0" h="3751" w="648">
                  <a:moveTo>
                    <a:pt x="324" y="1"/>
                  </a:moveTo>
                  <a:cubicBezTo>
                    <a:pt x="144" y="1"/>
                    <a:pt x="0" y="148"/>
                    <a:pt x="5" y="327"/>
                  </a:cubicBezTo>
                  <a:lnTo>
                    <a:pt x="5" y="3431"/>
                  </a:lnTo>
                  <a:cubicBezTo>
                    <a:pt x="5" y="3608"/>
                    <a:pt x="149" y="3750"/>
                    <a:pt x="324" y="3750"/>
                  </a:cubicBezTo>
                  <a:cubicBezTo>
                    <a:pt x="500" y="3750"/>
                    <a:pt x="644" y="3608"/>
                    <a:pt x="644" y="3431"/>
                  </a:cubicBezTo>
                  <a:lnTo>
                    <a:pt x="644" y="327"/>
                  </a:lnTo>
                  <a:cubicBezTo>
                    <a:pt x="647" y="148"/>
                    <a:pt x="503" y="1"/>
                    <a:pt x="3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1594150" y="1295275"/>
              <a:ext cx="16025" cy="17825"/>
            </a:xfrm>
            <a:custGeom>
              <a:rect b="b" l="l" r="r" t="t"/>
              <a:pathLst>
                <a:path extrusionOk="0" h="713" w="641">
                  <a:moveTo>
                    <a:pt x="1" y="1"/>
                  </a:moveTo>
                  <a:lnTo>
                    <a:pt x="1" y="712"/>
                  </a:lnTo>
                  <a:lnTo>
                    <a:pt x="640" y="712"/>
                  </a:lnTo>
                  <a:lnTo>
                    <a:pt x="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1554000" y="1304875"/>
              <a:ext cx="96325" cy="30950"/>
            </a:xfrm>
            <a:custGeom>
              <a:rect b="b" l="l" r="r" t="t"/>
              <a:pathLst>
                <a:path extrusionOk="0" h="1238" w="3853">
                  <a:moveTo>
                    <a:pt x="257" y="0"/>
                  </a:moveTo>
                  <a:cubicBezTo>
                    <a:pt x="115" y="0"/>
                    <a:pt x="1" y="115"/>
                    <a:pt x="1" y="256"/>
                  </a:cubicBezTo>
                  <a:lnTo>
                    <a:pt x="1" y="981"/>
                  </a:lnTo>
                  <a:cubicBezTo>
                    <a:pt x="1" y="1122"/>
                    <a:pt x="115" y="1236"/>
                    <a:pt x="257" y="1237"/>
                  </a:cubicBezTo>
                  <a:lnTo>
                    <a:pt x="3596" y="1237"/>
                  </a:lnTo>
                  <a:cubicBezTo>
                    <a:pt x="3737" y="1236"/>
                    <a:pt x="3852" y="1122"/>
                    <a:pt x="3852" y="981"/>
                  </a:cubicBezTo>
                  <a:lnTo>
                    <a:pt x="3852" y="256"/>
                  </a:lnTo>
                  <a:cubicBezTo>
                    <a:pt x="3852" y="115"/>
                    <a:pt x="3737" y="0"/>
                    <a:pt x="3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1554000" y="1322450"/>
              <a:ext cx="96325" cy="13375"/>
            </a:xfrm>
            <a:custGeom>
              <a:rect b="b" l="l" r="r" t="t"/>
              <a:pathLst>
                <a:path extrusionOk="0" h="535" w="3853">
                  <a:moveTo>
                    <a:pt x="1" y="0"/>
                  </a:moveTo>
                  <a:lnTo>
                    <a:pt x="1" y="534"/>
                  </a:lnTo>
                  <a:lnTo>
                    <a:pt x="3852" y="534"/>
                  </a:lnTo>
                  <a:lnTo>
                    <a:pt x="38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1527425" y="1332475"/>
              <a:ext cx="143700" cy="151525"/>
            </a:xfrm>
            <a:custGeom>
              <a:rect b="b" l="l" r="r" t="t"/>
              <a:pathLst>
                <a:path extrusionOk="0" h="6061" w="5748">
                  <a:moveTo>
                    <a:pt x="255" y="1"/>
                  </a:moveTo>
                  <a:cubicBezTo>
                    <a:pt x="115" y="1"/>
                    <a:pt x="1" y="115"/>
                    <a:pt x="1" y="257"/>
                  </a:cubicBezTo>
                  <a:lnTo>
                    <a:pt x="1" y="5805"/>
                  </a:lnTo>
                  <a:cubicBezTo>
                    <a:pt x="1" y="5946"/>
                    <a:pt x="115" y="6061"/>
                    <a:pt x="255" y="6061"/>
                  </a:cubicBezTo>
                  <a:lnTo>
                    <a:pt x="5492" y="6061"/>
                  </a:lnTo>
                  <a:cubicBezTo>
                    <a:pt x="5633" y="6061"/>
                    <a:pt x="5746" y="5946"/>
                    <a:pt x="5747" y="5805"/>
                  </a:cubicBezTo>
                  <a:lnTo>
                    <a:pt x="5747" y="257"/>
                  </a:lnTo>
                  <a:cubicBezTo>
                    <a:pt x="5746" y="115"/>
                    <a:pt x="5633" y="1"/>
                    <a:pt x="5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1502800" y="1475850"/>
              <a:ext cx="192925" cy="220950"/>
            </a:xfrm>
            <a:custGeom>
              <a:rect b="b" l="l" r="r" t="t"/>
              <a:pathLst>
                <a:path extrusionOk="0" h="8838" w="7717">
                  <a:moveTo>
                    <a:pt x="256" y="1"/>
                  </a:moveTo>
                  <a:cubicBezTo>
                    <a:pt x="115" y="1"/>
                    <a:pt x="2" y="114"/>
                    <a:pt x="0" y="255"/>
                  </a:cubicBezTo>
                  <a:lnTo>
                    <a:pt x="0" y="8837"/>
                  </a:lnTo>
                  <a:lnTo>
                    <a:pt x="7716" y="8837"/>
                  </a:lnTo>
                  <a:lnTo>
                    <a:pt x="7716" y="255"/>
                  </a:lnTo>
                  <a:cubicBezTo>
                    <a:pt x="7716" y="114"/>
                    <a:pt x="7601" y="1"/>
                    <a:pt x="7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1562525" y="1617650"/>
              <a:ext cx="73500" cy="79150"/>
            </a:xfrm>
            <a:custGeom>
              <a:rect b="b" l="l" r="r" t="t"/>
              <a:pathLst>
                <a:path extrusionOk="0" h="3166" w="2940">
                  <a:moveTo>
                    <a:pt x="1" y="1"/>
                  </a:moveTo>
                  <a:lnTo>
                    <a:pt x="1" y="3165"/>
                  </a:lnTo>
                  <a:lnTo>
                    <a:pt x="2939" y="3165"/>
                  </a:lnTo>
                  <a:lnTo>
                    <a:pt x="29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591250" y="1617650"/>
              <a:ext cx="16025" cy="79150"/>
            </a:xfrm>
            <a:custGeom>
              <a:rect b="b" l="l" r="r" t="t"/>
              <a:pathLst>
                <a:path extrusionOk="0" h="3166" w="641">
                  <a:moveTo>
                    <a:pt x="0" y="1"/>
                  </a:moveTo>
                  <a:lnTo>
                    <a:pt x="0" y="3165"/>
                  </a:lnTo>
                  <a:lnTo>
                    <a:pt x="640" y="3165"/>
                  </a:lnTo>
                  <a:lnTo>
                    <a:pt x="6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1392650" y="1696775"/>
              <a:ext cx="413200" cy="23975"/>
            </a:xfrm>
            <a:custGeom>
              <a:rect b="b" l="l" r="r" t="t"/>
              <a:pathLst>
                <a:path extrusionOk="0" h="959" w="16528">
                  <a:moveTo>
                    <a:pt x="173" y="0"/>
                  </a:moveTo>
                  <a:cubicBezTo>
                    <a:pt x="79" y="0"/>
                    <a:pt x="2" y="77"/>
                    <a:pt x="1" y="172"/>
                  </a:cubicBezTo>
                  <a:lnTo>
                    <a:pt x="1" y="787"/>
                  </a:lnTo>
                  <a:cubicBezTo>
                    <a:pt x="2" y="881"/>
                    <a:pt x="79" y="959"/>
                    <a:pt x="173" y="959"/>
                  </a:cubicBezTo>
                  <a:lnTo>
                    <a:pt x="16356" y="959"/>
                  </a:lnTo>
                  <a:cubicBezTo>
                    <a:pt x="16451" y="959"/>
                    <a:pt x="16528" y="882"/>
                    <a:pt x="16528" y="787"/>
                  </a:cubicBezTo>
                  <a:lnTo>
                    <a:pt x="16528" y="172"/>
                  </a:lnTo>
                  <a:cubicBezTo>
                    <a:pt x="16528" y="77"/>
                    <a:pt x="16451" y="0"/>
                    <a:pt x="163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1423650" y="1667950"/>
              <a:ext cx="108575" cy="28850"/>
            </a:xfrm>
            <a:custGeom>
              <a:rect b="b" l="l" r="r" t="t"/>
              <a:pathLst>
                <a:path extrusionOk="0" h="1154" w="4343">
                  <a:moveTo>
                    <a:pt x="214" y="0"/>
                  </a:moveTo>
                  <a:cubicBezTo>
                    <a:pt x="96" y="0"/>
                    <a:pt x="0" y="96"/>
                    <a:pt x="0" y="213"/>
                  </a:cubicBezTo>
                  <a:lnTo>
                    <a:pt x="0" y="1153"/>
                  </a:lnTo>
                  <a:lnTo>
                    <a:pt x="4343" y="1153"/>
                  </a:lnTo>
                  <a:lnTo>
                    <a:pt x="4343" y="213"/>
                  </a:lnTo>
                  <a:cubicBezTo>
                    <a:pt x="4343" y="96"/>
                    <a:pt x="4247" y="0"/>
                    <a:pt x="41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1438525" y="1628575"/>
              <a:ext cx="78825" cy="39400"/>
            </a:xfrm>
            <a:custGeom>
              <a:rect b="b" l="l" r="r" t="t"/>
              <a:pathLst>
                <a:path extrusionOk="0" h="1576" w="3153">
                  <a:moveTo>
                    <a:pt x="1577" y="0"/>
                  </a:moveTo>
                  <a:cubicBezTo>
                    <a:pt x="707" y="0"/>
                    <a:pt x="1" y="705"/>
                    <a:pt x="1" y="1575"/>
                  </a:cubicBezTo>
                  <a:lnTo>
                    <a:pt x="3152" y="1575"/>
                  </a:lnTo>
                  <a:cubicBezTo>
                    <a:pt x="3152" y="705"/>
                    <a:pt x="2446" y="0"/>
                    <a:pt x="15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1438525" y="1658925"/>
              <a:ext cx="78825" cy="9050"/>
            </a:xfrm>
            <a:custGeom>
              <a:rect b="b" l="l" r="r" t="t"/>
              <a:pathLst>
                <a:path extrusionOk="0" h="362" w="3153">
                  <a:moveTo>
                    <a:pt x="44" y="1"/>
                  </a:moveTo>
                  <a:cubicBezTo>
                    <a:pt x="16" y="119"/>
                    <a:pt x="1" y="239"/>
                    <a:pt x="1" y="361"/>
                  </a:cubicBezTo>
                  <a:lnTo>
                    <a:pt x="3152" y="361"/>
                  </a:lnTo>
                  <a:cubicBezTo>
                    <a:pt x="3152" y="239"/>
                    <a:pt x="3138" y="119"/>
                    <a:pt x="3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1666275" y="1667950"/>
              <a:ext cx="108600" cy="28850"/>
            </a:xfrm>
            <a:custGeom>
              <a:rect b="b" l="l" r="r" t="t"/>
              <a:pathLst>
                <a:path extrusionOk="0" h="1154" w="4344">
                  <a:moveTo>
                    <a:pt x="214" y="0"/>
                  </a:moveTo>
                  <a:cubicBezTo>
                    <a:pt x="96" y="0"/>
                    <a:pt x="1" y="96"/>
                    <a:pt x="1" y="213"/>
                  </a:cubicBezTo>
                  <a:lnTo>
                    <a:pt x="1" y="1153"/>
                  </a:lnTo>
                  <a:lnTo>
                    <a:pt x="4343" y="1153"/>
                  </a:lnTo>
                  <a:lnTo>
                    <a:pt x="4343" y="213"/>
                  </a:lnTo>
                  <a:cubicBezTo>
                    <a:pt x="4343" y="96"/>
                    <a:pt x="4248" y="0"/>
                    <a:pt x="41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1681200" y="1628575"/>
              <a:ext cx="78775" cy="39400"/>
            </a:xfrm>
            <a:custGeom>
              <a:rect b="b" l="l" r="r" t="t"/>
              <a:pathLst>
                <a:path extrusionOk="0" h="1576" w="3151">
                  <a:moveTo>
                    <a:pt x="1576" y="0"/>
                  </a:moveTo>
                  <a:cubicBezTo>
                    <a:pt x="705" y="0"/>
                    <a:pt x="1" y="705"/>
                    <a:pt x="1" y="1575"/>
                  </a:cubicBezTo>
                  <a:lnTo>
                    <a:pt x="3151" y="1575"/>
                  </a:lnTo>
                  <a:cubicBezTo>
                    <a:pt x="3151" y="705"/>
                    <a:pt x="2445" y="0"/>
                    <a:pt x="1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1681200" y="1658925"/>
              <a:ext cx="78775" cy="9050"/>
            </a:xfrm>
            <a:custGeom>
              <a:rect b="b" l="l" r="r" t="t"/>
              <a:pathLst>
                <a:path extrusionOk="0" h="362" w="3151">
                  <a:moveTo>
                    <a:pt x="42" y="1"/>
                  </a:moveTo>
                  <a:cubicBezTo>
                    <a:pt x="14" y="119"/>
                    <a:pt x="1" y="239"/>
                    <a:pt x="1" y="361"/>
                  </a:cubicBezTo>
                  <a:lnTo>
                    <a:pt x="3151" y="361"/>
                  </a:lnTo>
                  <a:cubicBezTo>
                    <a:pt x="3151" y="239"/>
                    <a:pt x="3136" y="119"/>
                    <a:pt x="3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4"/>
          <p:cNvGrpSpPr/>
          <p:nvPr/>
        </p:nvGrpSpPr>
        <p:grpSpPr>
          <a:xfrm>
            <a:off x="4217900" y="2172497"/>
            <a:ext cx="708208" cy="614594"/>
            <a:chOff x="2866900" y="1285975"/>
            <a:chExt cx="493250" cy="428050"/>
          </a:xfrm>
        </p:grpSpPr>
        <p:sp>
          <p:nvSpPr>
            <p:cNvPr id="588" name="Google Shape;588;p34"/>
            <p:cNvSpPr/>
            <p:nvPr/>
          </p:nvSpPr>
          <p:spPr>
            <a:xfrm>
              <a:off x="2874450" y="1416275"/>
              <a:ext cx="478175" cy="67875"/>
            </a:xfrm>
            <a:custGeom>
              <a:rect b="b" l="l" r="r" t="t"/>
              <a:pathLst>
                <a:path extrusionOk="0" h="2715" w="19127">
                  <a:moveTo>
                    <a:pt x="1935" y="0"/>
                  </a:moveTo>
                  <a:cubicBezTo>
                    <a:pt x="1708" y="0"/>
                    <a:pt x="1426" y="160"/>
                    <a:pt x="1310" y="356"/>
                  </a:cubicBezTo>
                  <a:lnTo>
                    <a:pt x="117" y="2359"/>
                  </a:lnTo>
                  <a:cubicBezTo>
                    <a:pt x="1" y="2554"/>
                    <a:pt x="92" y="2715"/>
                    <a:pt x="320" y="2715"/>
                  </a:cubicBezTo>
                  <a:lnTo>
                    <a:pt x="18807" y="2715"/>
                  </a:lnTo>
                  <a:cubicBezTo>
                    <a:pt x="19035" y="2715"/>
                    <a:pt x="19127" y="2554"/>
                    <a:pt x="19010" y="2359"/>
                  </a:cubicBezTo>
                  <a:lnTo>
                    <a:pt x="17816" y="356"/>
                  </a:lnTo>
                  <a:cubicBezTo>
                    <a:pt x="17700" y="160"/>
                    <a:pt x="17419" y="0"/>
                    <a:pt x="17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2878325" y="1395300"/>
              <a:ext cx="468300" cy="295025"/>
            </a:xfrm>
            <a:custGeom>
              <a:rect b="b" l="l" r="r" t="t"/>
              <a:pathLst>
                <a:path extrusionOk="0" h="11801" w="18732">
                  <a:moveTo>
                    <a:pt x="9366" y="1"/>
                  </a:moveTo>
                  <a:lnTo>
                    <a:pt x="7216" y="3452"/>
                  </a:lnTo>
                  <a:lnTo>
                    <a:pt x="0" y="3452"/>
                  </a:lnTo>
                  <a:lnTo>
                    <a:pt x="0" y="11800"/>
                  </a:lnTo>
                  <a:lnTo>
                    <a:pt x="18732" y="11800"/>
                  </a:lnTo>
                  <a:lnTo>
                    <a:pt x="18732" y="3452"/>
                  </a:lnTo>
                  <a:lnTo>
                    <a:pt x="11516" y="3452"/>
                  </a:lnTo>
                  <a:lnTo>
                    <a:pt x="9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3073375" y="1582825"/>
              <a:ext cx="78150" cy="107500"/>
            </a:xfrm>
            <a:custGeom>
              <a:rect b="b" l="l" r="r" t="t"/>
              <a:pathLst>
                <a:path extrusionOk="0" h="4300" w="3126">
                  <a:moveTo>
                    <a:pt x="1" y="1"/>
                  </a:moveTo>
                  <a:lnTo>
                    <a:pt x="1" y="4299"/>
                  </a:lnTo>
                  <a:lnTo>
                    <a:pt x="3126" y="4299"/>
                  </a:lnTo>
                  <a:lnTo>
                    <a:pt x="31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3088275" y="1607700"/>
              <a:ext cx="15825" cy="29750"/>
            </a:xfrm>
            <a:custGeom>
              <a:rect b="b" l="l" r="r" t="t"/>
              <a:pathLst>
                <a:path extrusionOk="0" h="1190" w="633">
                  <a:moveTo>
                    <a:pt x="0" y="0"/>
                  </a:moveTo>
                  <a:lnTo>
                    <a:pt x="0" y="1190"/>
                  </a:lnTo>
                  <a:lnTo>
                    <a:pt x="633" y="1190"/>
                  </a:lnTo>
                  <a:lnTo>
                    <a:pt x="6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3120800" y="1607700"/>
              <a:ext cx="15850" cy="29750"/>
            </a:xfrm>
            <a:custGeom>
              <a:rect b="b" l="l" r="r" t="t"/>
              <a:pathLst>
                <a:path extrusionOk="0" h="1190" w="634">
                  <a:moveTo>
                    <a:pt x="1" y="0"/>
                  </a:moveTo>
                  <a:lnTo>
                    <a:pt x="1" y="1190"/>
                  </a:lnTo>
                  <a:lnTo>
                    <a:pt x="633" y="1190"/>
                  </a:lnTo>
                  <a:lnTo>
                    <a:pt x="6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2983800" y="1556850"/>
              <a:ext cx="61750" cy="78950"/>
            </a:xfrm>
            <a:custGeom>
              <a:rect b="b" l="l" r="r" t="t"/>
              <a:pathLst>
                <a:path extrusionOk="0" h="3158" w="2470">
                  <a:moveTo>
                    <a:pt x="1837" y="631"/>
                  </a:moveTo>
                  <a:lnTo>
                    <a:pt x="1837" y="2527"/>
                  </a:lnTo>
                  <a:lnTo>
                    <a:pt x="633" y="2527"/>
                  </a:lnTo>
                  <a:lnTo>
                    <a:pt x="633" y="631"/>
                  </a:lnTo>
                  <a:close/>
                  <a:moveTo>
                    <a:pt x="2156" y="0"/>
                  </a:moveTo>
                  <a:cubicBezTo>
                    <a:pt x="2155" y="0"/>
                    <a:pt x="2154" y="0"/>
                    <a:pt x="2153" y="0"/>
                  </a:cubicBezTo>
                  <a:lnTo>
                    <a:pt x="316" y="0"/>
                  </a:lnTo>
                  <a:cubicBezTo>
                    <a:pt x="141" y="0"/>
                    <a:pt x="0" y="141"/>
                    <a:pt x="0" y="315"/>
                  </a:cubicBezTo>
                  <a:lnTo>
                    <a:pt x="0" y="2843"/>
                  </a:lnTo>
                  <a:cubicBezTo>
                    <a:pt x="0" y="3016"/>
                    <a:pt x="141" y="3157"/>
                    <a:pt x="316" y="3157"/>
                  </a:cubicBezTo>
                  <a:lnTo>
                    <a:pt x="2153" y="3157"/>
                  </a:lnTo>
                  <a:cubicBezTo>
                    <a:pt x="2328" y="3157"/>
                    <a:pt x="2469" y="3016"/>
                    <a:pt x="2469" y="2843"/>
                  </a:cubicBezTo>
                  <a:lnTo>
                    <a:pt x="2469" y="315"/>
                  </a:lnTo>
                  <a:cubicBezTo>
                    <a:pt x="2469" y="142"/>
                    <a:pt x="2330" y="0"/>
                    <a:pt x="2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2894675" y="1556850"/>
              <a:ext cx="61750" cy="78950"/>
            </a:xfrm>
            <a:custGeom>
              <a:rect b="b" l="l" r="r" t="t"/>
              <a:pathLst>
                <a:path extrusionOk="0" h="3158" w="2470">
                  <a:moveTo>
                    <a:pt x="1840" y="631"/>
                  </a:moveTo>
                  <a:lnTo>
                    <a:pt x="1840" y="2527"/>
                  </a:lnTo>
                  <a:lnTo>
                    <a:pt x="633" y="2527"/>
                  </a:lnTo>
                  <a:lnTo>
                    <a:pt x="635" y="631"/>
                  </a:lnTo>
                  <a:close/>
                  <a:moveTo>
                    <a:pt x="314" y="0"/>
                  </a:moveTo>
                  <a:cubicBezTo>
                    <a:pt x="142" y="0"/>
                    <a:pt x="2" y="142"/>
                    <a:pt x="2" y="315"/>
                  </a:cubicBezTo>
                  <a:lnTo>
                    <a:pt x="2" y="2843"/>
                  </a:lnTo>
                  <a:cubicBezTo>
                    <a:pt x="1" y="3015"/>
                    <a:pt x="142" y="3158"/>
                    <a:pt x="316" y="3158"/>
                  </a:cubicBezTo>
                  <a:cubicBezTo>
                    <a:pt x="317" y="3158"/>
                    <a:pt x="317" y="3158"/>
                    <a:pt x="318" y="3157"/>
                  </a:cubicBezTo>
                  <a:lnTo>
                    <a:pt x="2155" y="3157"/>
                  </a:lnTo>
                  <a:cubicBezTo>
                    <a:pt x="2329" y="3157"/>
                    <a:pt x="2470" y="3016"/>
                    <a:pt x="2470" y="2843"/>
                  </a:cubicBezTo>
                  <a:lnTo>
                    <a:pt x="2470" y="315"/>
                  </a:lnTo>
                  <a:cubicBezTo>
                    <a:pt x="2470" y="142"/>
                    <a:pt x="2330" y="0"/>
                    <a:pt x="2156" y="0"/>
                  </a:cubicBezTo>
                  <a:cubicBezTo>
                    <a:pt x="2155" y="0"/>
                    <a:pt x="2154" y="0"/>
                    <a:pt x="2154" y="0"/>
                  </a:cubicBezTo>
                  <a:lnTo>
                    <a:pt x="317" y="0"/>
                  </a:lnTo>
                  <a:cubicBezTo>
                    <a:pt x="316" y="0"/>
                    <a:pt x="315"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179375" y="1556850"/>
              <a:ext cx="61750" cy="78950"/>
            </a:xfrm>
            <a:custGeom>
              <a:rect b="b" l="l" r="r" t="t"/>
              <a:pathLst>
                <a:path extrusionOk="0" h="3158" w="2470">
                  <a:moveTo>
                    <a:pt x="1837" y="631"/>
                  </a:moveTo>
                  <a:lnTo>
                    <a:pt x="1837" y="2527"/>
                  </a:lnTo>
                  <a:lnTo>
                    <a:pt x="633" y="2527"/>
                  </a:lnTo>
                  <a:lnTo>
                    <a:pt x="633" y="631"/>
                  </a:lnTo>
                  <a:close/>
                  <a:moveTo>
                    <a:pt x="314" y="0"/>
                  </a:moveTo>
                  <a:cubicBezTo>
                    <a:pt x="140" y="0"/>
                    <a:pt x="0" y="142"/>
                    <a:pt x="0" y="315"/>
                  </a:cubicBezTo>
                  <a:lnTo>
                    <a:pt x="0" y="2843"/>
                  </a:lnTo>
                  <a:cubicBezTo>
                    <a:pt x="0" y="3016"/>
                    <a:pt x="142" y="3157"/>
                    <a:pt x="317" y="3157"/>
                  </a:cubicBezTo>
                  <a:lnTo>
                    <a:pt x="2153" y="3157"/>
                  </a:lnTo>
                  <a:cubicBezTo>
                    <a:pt x="2328" y="3157"/>
                    <a:pt x="2469" y="3016"/>
                    <a:pt x="2469" y="2843"/>
                  </a:cubicBezTo>
                  <a:lnTo>
                    <a:pt x="2469" y="315"/>
                  </a:lnTo>
                  <a:cubicBezTo>
                    <a:pt x="2469" y="142"/>
                    <a:pt x="2330" y="0"/>
                    <a:pt x="2156" y="0"/>
                  </a:cubicBezTo>
                  <a:cubicBezTo>
                    <a:pt x="2155" y="0"/>
                    <a:pt x="2154" y="0"/>
                    <a:pt x="2153" y="0"/>
                  </a:cubicBezTo>
                  <a:lnTo>
                    <a:pt x="317" y="0"/>
                  </a:lnTo>
                  <a:cubicBezTo>
                    <a:pt x="316" y="0"/>
                    <a:pt x="315"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268475" y="1556850"/>
              <a:ext cx="61750" cy="78950"/>
            </a:xfrm>
            <a:custGeom>
              <a:rect b="b" l="l" r="r" t="t"/>
              <a:pathLst>
                <a:path extrusionOk="0" h="3158" w="2470">
                  <a:moveTo>
                    <a:pt x="1838" y="631"/>
                  </a:moveTo>
                  <a:lnTo>
                    <a:pt x="1838" y="2527"/>
                  </a:lnTo>
                  <a:lnTo>
                    <a:pt x="633" y="2527"/>
                  </a:lnTo>
                  <a:lnTo>
                    <a:pt x="633" y="631"/>
                  </a:lnTo>
                  <a:close/>
                  <a:moveTo>
                    <a:pt x="314" y="0"/>
                  </a:moveTo>
                  <a:cubicBezTo>
                    <a:pt x="141" y="0"/>
                    <a:pt x="1" y="142"/>
                    <a:pt x="1" y="315"/>
                  </a:cubicBezTo>
                  <a:lnTo>
                    <a:pt x="1" y="2843"/>
                  </a:lnTo>
                  <a:cubicBezTo>
                    <a:pt x="1" y="3016"/>
                    <a:pt x="142" y="3157"/>
                    <a:pt x="317" y="3157"/>
                  </a:cubicBezTo>
                  <a:lnTo>
                    <a:pt x="2154" y="3157"/>
                  </a:lnTo>
                  <a:cubicBezTo>
                    <a:pt x="2327" y="3157"/>
                    <a:pt x="2470" y="3016"/>
                    <a:pt x="2470" y="2843"/>
                  </a:cubicBezTo>
                  <a:lnTo>
                    <a:pt x="2470" y="315"/>
                  </a:lnTo>
                  <a:cubicBezTo>
                    <a:pt x="2470" y="141"/>
                    <a:pt x="2327" y="0"/>
                    <a:pt x="2154" y="0"/>
                  </a:cubicBezTo>
                  <a:lnTo>
                    <a:pt x="317" y="0"/>
                  </a:lnTo>
                  <a:cubicBezTo>
                    <a:pt x="316" y="0"/>
                    <a:pt x="315"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112475" y="1300950"/>
              <a:ext cx="91175" cy="52250"/>
            </a:xfrm>
            <a:custGeom>
              <a:rect b="b" l="l" r="r" t="t"/>
              <a:pathLst>
                <a:path extrusionOk="0" h="2090" w="3647">
                  <a:moveTo>
                    <a:pt x="0" y="0"/>
                  </a:moveTo>
                  <a:lnTo>
                    <a:pt x="0" y="2090"/>
                  </a:lnTo>
                  <a:lnTo>
                    <a:pt x="3647" y="2090"/>
                  </a:lnTo>
                  <a:lnTo>
                    <a:pt x="3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3104550" y="1285975"/>
              <a:ext cx="15800" cy="117275"/>
            </a:xfrm>
            <a:custGeom>
              <a:rect b="b" l="l" r="r" t="t"/>
              <a:pathLst>
                <a:path extrusionOk="0" h="4691" w="632">
                  <a:moveTo>
                    <a:pt x="317" y="1"/>
                  </a:moveTo>
                  <a:cubicBezTo>
                    <a:pt x="145" y="1"/>
                    <a:pt x="5" y="137"/>
                    <a:pt x="1" y="309"/>
                  </a:cubicBezTo>
                  <a:lnTo>
                    <a:pt x="1" y="4374"/>
                  </a:lnTo>
                  <a:cubicBezTo>
                    <a:pt x="1" y="4549"/>
                    <a:pt x="142" y="4690"/>
                    <a:pt x="317" y="4690"/>
                  </a:cubicBezTo>
                  <a:cubicBezTo>
                    <a:pt x="491" y="4690"/>
                    <a:pt x="632" y="4549"/>
                    <a:pt x="632" y="4374"/>
                  </a:cubicBezTo>
                  <a:lnTo>
                    <a:pt x="632" y="309"/>
                  </a:lnTo>
                  <a:cubicBezTo>
                    <a:pt x="629" y="137"/>
                    <a:pt x="488" y="1"/>
                    <a:pt x="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2866900" y="1381100"/>
              <a:ext cx="491125" cy="120150"/>
            </a:xfrm>
            <a:custGeom>
              <a:rect b="b" l="l" r="r" t="t"/>
              <a:pathLst>
                <a:path extrusionOk="0" h="4806" w="19645">
                  <a:moveTo>
                    <a:pt x="9823" y="0"/>
                  </a:moveTo>
                  <a:cubicBezTo>
                    <a:pt x="9686" y="0"/>
                    <a:pt x="9550" y="83"/>
                    <a:pt x="9447" y="248"/>
                  </a:cubicBezTo>
                  <a:lnTo>
                    <a:pt x="7436" y="3455"/>
                  </a:lnTo>
                  <a:cubicBezTo>
                    <a:pt x="7353" y="3588"/>
                    <a:pt x="7157" y="3697"/>
                    <a:pt x="7001" y="3697"/>
                  </a:cubicBezTo>
                  <a:lnTo>
                    <a:pt x="284" y="3697"/>
                  </a:lnTo>
                  <a:cubicBezTo>
                    <a:pt x="128" y="3697"/>
                    <a:pt x="1" y="3823"/>
                    <a:pt x="0" y="3980"/>
                  </a:cubicBezTo>
                  <a:lnTo>
                    <a:pt x="0" y="4522"/>
                  </a:lnTo>
                  <a:cubicBezTo>
                    <a:pt x="1" y="4677"/>
                    <a:pt x="128" y="4805"/>
                    <a:pt x="284" y="4805"/>
                  </a:cubicBezTo>
                  <a:lnTo>
                    <a:pt x="7353" y="4805"/>
                  </a:lnTo>
                  <a:cubicBezTo>
                    <a:pt x="7510" y="4805"/>
                    <a:pt x="7701" y="4695"/>
                    <a:pt x="7779" y="4560"/>
                  </a:cubicBezTo>
                  <a:lnTo>
                    <a:pt x="9464" y="1982"/>
                  </a:lnTo>
                  <a:cubicBezTo>
                    <a:pt x="9563" y="1814"/>
                    <a:pt x="9693" y="1729"/>
                    <a:pt x="9823" y="1729"/>
                  </a:cubicBezTo>
                  <a:cubicBezTo>
                    <a:pt x="9953" y="1729"/>
                    <a:pt x="10083" y="1814"/>
                    <a:pt x="10182" y="1982"/>
                  </a:cubicBezTo>
                  <a:lnTo>
                    <a:pt x="11866" y="4560"/>
                  </a:lnTo>
                  <a:cubicBezTo>
                    <a:pt x="11944" y="4695"/>
                    <a:pt x="12136" y="4805"/>
                    <a:pt x="12292" y="4805"/>
                  </a:cubicBezTo>
                  <a:lnTo>
                    <a:pt x="19361" y="4805"/>
                  </a:lnTo>
                  <a:cubicBezTo>
                    <a:pt x="19518" y="4805"/>
                    <a:pt x="19645" y="4677"/>
                    <a:pt x="19645" y="4522"/>
                  </a:cubicBezTo>
                  <a:lnTo>
                    <a:pt x="19645" y="3980"/>
                  </a:lnTo>
                  <a:cubicBezTo>
                    <a:pt x="19645" y="3823"/>
                    <a:pt x="19518" y="3697"/>
                    <a:pt x="19361" y="3697"/>
                  </a:cubicBezTo>
                  <a:lnTo>
                    <a:pt x="12645" y="3697"/>
                  </a:lnTo>
                  <a:cubicBezTo>
                    <a:pt x="12489" y="3697"/>
                    <a:pt x="12294" y="3588"/>
                    <a:pt x="12210" y="3455"/>
                  </a:cubicBezTo>
                  <a:lnTo>
                    <a:pt x="10200" y="248"/>
                  </a:lnTo>
                  <a:cubicBezTo>
                    <a:pt x="10096" y="83"/>
                    <a:pt x="9959" y="0"/>
                    <a:pt x="98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073125" y="1489675"/>
              <a:ext cx="78700" cy="71675"/>
            </a:xfrm>
            <a:custGeom>
              <a:rect b="b" l="l" r="r" t="t"/>
              <a:pathLst>
                <a:path extrusionOk="0" h="2867" w="3148">
                  <a:moveTo>
                    <a:pt x="1574" y="1"/>
                  </a:moveTo>
                  <a:cubicBezTo>
                    <a:pt x="1207" y="1"/>
                    <a:pt x="840" y="140"/>
                    <a:pt x="561" y="420"/>
                  </a:cubicBezTo>
                  <a:cubicBezTo>
                    <a:pt x="1" y="980"/>
                    <a:pt x="1" y="1887"/>
                    <a:pt x="561" y="2448"/>
                  </a:cubicBezTo>
                  <a:cubicBezTo>
                    <a:pt x="840" y="2727"/>
                    <a:pt x="1207" y="2867"/>
                    <a:pt x="1574" y="2867"/>
                  </a:cubicBezTo>
                  <a:cubicBezTo>
                    <a:pt x="1940" y="2867"/>
                    <a:pt x="2307" y="2727"/>
                    <a:pt x="2587" y="2448"/>
                  </a:cubicBezTo>
                  <a:cubicBezTo>
                    <a:pt x="3148" y="1887"/>
                    <a:pt x="3148" y="980"/>
                    <a:pt x="2587" y="420"/>
                  </a:cubicBezTo>
                  <a:cubicBezTo>
                    <a:pt x="2307" y="140"/>
                    <a:pt x="1940" y="1"/>
                    <a:pt x="1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2866900" y="1690300"/>
              <a:ext cx="493250" cy="23725"/>
            </a:xfrm>
            <a:custGeom>
              <a:rect b="b" l="l" r="r" t="t"/>
              <a:pathLst>
                <a:path extrusionOk="0" h="949" w="19730">
                  <a:moveTo>
                    <a:pt x="171" y="0"/>
                  </a:moveTo>
                  <a:cubicBezTo>
                    <a:pt x="76" y="0"/>
                    <a:pt x="0" y="77"/>
                    <a:pt x="0" y="171"/>
                  </a:cubicBezTo>
                  <a:lnTo>
                    <a:pt x="0" y="780"/>
                  </a:lnTo>
                  <a:cubicBezTo>
                    <a:pt x="0" y="872"/>
                    <a:pt x="76" y="949"/>
                    <a:pt x="171" y="949"/>
                  </a:cubicBezTo>
                  <a:lnTo>
                    <a:pt x="19561" y="949"/>
                  </a:lnTo>
                  <a:cubicBezTo>
                    <a:pt x="19654" y="949"/>
                    <a:pt x="19730" y="872"/>
                    <a:pt x="19730" y="780"/>
                  </a:cubicBezTo>
                  <a:lnTo>
                    <a:pt x="19730" y="171"/>
                  </a:lnTo>
                  <a:cubicBezTo>
                    <a:pt x="19730" y="77"/>
                    <a:pt x="19654" y="0"/>
                    <a:pt x="195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3049850" y="1690300"/>
              <a:ext cx="127350" cy="23725"/>
            </a:xfrm>
            <a:custGeom>
              <a:rect b="b" l="l" r="r" t="t"/>
              <a:pathLst>
                <a:path extrusionOk="0" h="949" w="5094">
                  <a:moveTo>
                    <a:pt x="1" y="0"/>
                  </a:moveTo>
                  <a:lnTo>
                    <a:pt x="1" y="949"/>
                  </a:lnTo>
                  <a:lnTo>
                    <a:pt x="5093" y="949"/>
                  </a:lnTo>
                  <a:lnTo>
                    <a:pt x="50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263375" y="1654750"/>
              <a:ext cx="71975" cy="35575"/>
            </a:xfrm>
            <a:custGeom>
              <a:rect b="b" l="l" r="r" t="t"/>
              <a:pathLst>
                <a:path extrusionOk="0" h="1423" w="2879">
                  <a:moveTo>
                    <a:pt x="1439" y="0"/>
                  </a:moveTo>
                  <a:cubicBezTo>
                    <a:pt x="651" y="0"/>
                    <a:pt x="9" y="634"/>
                    <a:pt x="1" y="1422"/>
                  </a:cubicBezTo>
                  <a:lnTo>
                    <a:pt x="2878" y="1422"/>
                  </a:lnTo>
                  <a:cubicBezTo>
                    <a:pt x="2870" y="634"/>
                    <a:pt x="2227" y="0"/>
                    <a:pt x="1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2912550" y="1654750"/>
              <a:ext cx="71975" cy="35575"/>
            </a:xfrm>
            <a:custGeom>
              <a:rect b="b" l="l" r="r" t="t"/>
              <a:pathLst>
                <a:path extrusionOk="0" h="1423" w="2879">
                  <a:moveTo>
                    <a:pt x="1440" y="0"/>
                  </a:moveTo>
                  <a:cubicBezTo>
                    <a:pt x="650" y="0"/>
                    <a:pt x="9" y="634"/>
                    <a:pt x="0" y="1422"/>
                  </a:cubicBezTo>
                  <a:lnTo>
                    <a:pt x="2878" y="1422"/>
                  </a:lnTo>
                  <a:cubicBezTo>
                    <a:pt x="2869" y="634"/>
                    <a:pt x="2228" y="0"/>
                    <a:pt x="14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34"/>
          <p:cNvGrpSpPr/>
          <p:nvPr/>
        </p:nvGrpSpPr>
        <p:grpSpPr>
          <a:xfrm>
            <a:off x="6776770" y="2203992"/>
            <a:ext cx="708244" cy="583114"/>
            <a:chOff x="831400" y="2619750"/>
            <a:chExt cx="493275" cy="406125"/>
          </a:xfrm>
        </p:grpSpPr>
        <p:sp>
          <p:nvSpPr>
            <p:cNvPr id="606" name="Google Shape;606;p34"/>
            <p:cNvSpPr/>
            <p:nvPr/>
          </p:nvSpPr>
          <p:spPr>
            <a:xfrm>
              <a:off x="892750" y="2632700"/>
              <a:ext cx="101425" cy="136650"/>
            </a:xfrm>
            <a:custGeom>
              <a:rect b="b" l="l" r="r" t="t"/>
              <a:pathLst>
                <a:path extrusionOk="0" h="5466" w="4057">
                  <a:moveTo>
                    <a:pt x="443" y="1"/>
                  </a:moveTo>
                  <a:cubicBezTo>
                    <a:pt x="199" y="1"/>
                    <a:pt x="1" y="199"/>
                    <a:pt x="1" y="443"/>
                  </a:cubicBezTo>
                  <a:lnTo>
                    <a:pt x="1" y="5023"/>
                  </a:lnTo>
                  <a:cubicBezTo>
                    <a:pt x="1" y="5267"/>
                    <a:pt x="199" y="5465"/>
                    <a:pt x="443" y="5465"/>
                  </a:cubicBezTo>
                  <a:lnTo>
                    <a:pt x="3612" y="5465"/>
                  </a:lnTo>
                  <a:cubicBezTo>
                    <a:pt x="3856" y="5465"/>
                    <a:pt x="4055" y="5267"/>
                    <a:pt x="4056" y="5023"/>
                  </a:cubicBezTo>
                  <a:lnTo>
                    <a:pt x="4056" y="443"/>
                  </a:lnTo>
                  <a:cubicBezTo>
                    <a:pt x="4055" y="199"/>
                    <a:pt x="3856" y="1"/>
                    <a:pt x="3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872425" y="2637475"/>
              <a:ext cx="411250" cy="357875"/>
            </a:xfrm>
            <a:custGeom>
              <a:rect b="b" l="l" r="r" t="t"/>
              <a:pathLst>
                <a:path extrusionOk="0" h="14315" w="16450">
                  <a:moveTo>
                    <a:pt x="8225" y="1"/>
                  </a:moveTo>
                  <a:lnTo>
                    <a:pt x="0" y="5135"/>
                  </a:lnTo>
                  <a:lnTo>
                    <a:pt x="0" y="14315"/>
                  </a:lnTo>
                  <a:lnTo>
                    <a:pt x="16450" y="14315"/>
                  </a:lnTo>
                  <a:lnTo>
                    <a:pt x="16450" y="5135"/>
                  </a:lnTo>
                  <a:lnTo>
                    <a:pt x="82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1027825" y="2857175"/>
              <a:ext cx="100425" cy="138175"/>
            </a:xfrm>
            <a:custGeom>
              <a:rect b="b" l="l" r="r" t="t"/>
              <a:pathLst>
                <a:path extrusionOk="0" h="5527" w="4017">
                  <a:moveTo>
                    <a:pt x="0" y="1"/>
                  </a:moveTo>
                  <a:lnTo>
                    <a:pt x="0" y="5527"/>
                  </a:lnTo>
                  <a:lnTo>
                    <a:pt x="4016" y="5527"/>
                  </a:lnTo>
                  <a:lnTo>
                    <a:pt x="4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1058325" y="2887025"/>
              <a:ext cx="39400" cy="39400"/>
            </a:xfrm>
            <a:custGeom>
              <a:rect b="b" l="l" r="r" t="t"/>
              <a:pathLst>
                <a:path extrusionOk="0" h="1576" w="1576">
                  <a:moveTo>
                    <a:pt x="788" y="1"/>
                  </a:moveTo>
                  <a:cubicBezTo>
                    <a:pt x="354" y="1"/>
                    <a:pt x="1" y="354"/>
                    <a:pt x="1" y="788"/>
                  </a:cubicBezTo>
                  <a:cubicBezTo>
                    <a:pt x="1" y="1223"/>
                    <a:pt x="354" y="1576"/>
                    <a:pt x="788" y="1576"/>
                  </a:cubicBezTo>
                  <a:cubicBezTo>
                    <a:pt x="1223" y="1576"/>
                    <a:pt x="1576" y="1223"/>
                    <a:pt x="1576" y="788"/>
                  </a:cubicBezTo>
                  <a:cubicBezTo>
                    <a:pt x="1576" y="354"/>
                    <a:pt x="1223" y="1"/>
                    <a:pt x="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1036200" y="2698475"/>
              <a:ext cx="83650" cy="83700"/>
            </a:xfrm>
            <a:custGeom>
              <a:rect b="b" l="l" r="r" t="t"/>
              <a:pathLst>
                <a:path extrusionOk="0" h="3348" w="3346">
                  <a:moveTo>
                    <a:pt x="1673" y="1"/>
                  </a:moveTo>
                  <a:cubicBezTo>
                    <a:pt x="749" y="1"/>
                    <a:pt x="1" y="751"/>
                    <a:pt x="1" y="1674"/>
                  </a:cubicBezTo>
                  <a:cubicBezTo>
                    <a:pt x="1" y="2599"/>
                    <a:pt x="749" y="3347"/>
                    <a:pt x="1673" y="3347"/>
                  </a:cubicBezTo>
                  <a:cubicBezTo>
                    <a:pt x="2597" y="3347"/>
                    <a:pt x="3346" y="2599"/>
                    <a:pt x="3346" y="1674"/>
                  </a:cubicBezTo>
                  <a:cubicBezTo>
                    <a:pt x="3346" y="751"/>
                    <a:pt x="2597" y="1"/>
                    <a:pt x="1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1036200" y="2698525"/>
              <a:ext cx="83650" cy="83650"/>
            </a:xfrm>
            <a:custGeom>
              <a:rect b="b" l="l" r="r" t="t"/>
              <a:pathLst>
                <a:path extrusionOk="0" h="3346" w="3346">
                  <a:moveTo>
                    <a:pt x="1342" y="0"/>
                  </a:moveTo>
                  <a:lnTo>
                    <a:pt x="1342" y="1340"/>
                  </a:lnTo>
                  <a:lnTo>
                    <a:pt x="1" y="1340"/>
                  </a:lnTo>
                  <a:lnTo>
                    <a:pt x="1" y="2004"/>
                  </a:lnTo>
                  <a:lnTo>
                    <a:pt x="1342" y="2004"/>
                  </a:lnTo>
                  <a:lnTo>
                    <a:pt x="1342" y="3345"/>
                  </a:lnTo>
                  <a:lnTo>
                    <a:pt x="2006" y="3345"/>
                  </a:lnTo>
                  <a:lnTo>
                    <a:pt x="2006" y="2004"/>
                  </a:lnTo>
                  <a:lnTo>
                    <a:pt x="3346" y="2004"/>
                  </a:lnTo>
                  <a:lnTo>
                    <a:pt x="3346" y="1340"/>
                  </a:lnTo>
                  <a:lnTo>
                    <a:pt x="2006" y="1340"/>
                  </a:lnTo>
                  <a:lnTo>
                    <a:pt x="20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1023925" y="2690175"/>
              <a:ext cx="104250" cy="100300"/>
            </a:xfrm>
            <a:custGeom>
              <a:rect b="b" l="l" r="r" t="t"/>
              <a:pathLst>
                <a:path extrusionOk="0" h="4012" w="4170">
                  <a:moveTo>
                    <a:pt x="2168" y="666"/>
                  </a:moveTo>
                  <a:cubicBezTo>
                    <a:pt x="2906" y="666"/>
                    <a:pt x="3506" y="1267"/>
                    <a:pt x="3506" y="2006"/>
                  </a:cubicBezTo>
                  <a:cubicBezTo>
                    <a:pt x="3506" y="2549"/>
                    <a:pt x="3180" y="3038"/>
                    <a:pt x="2678" y="3246"/>
                  </a:cubicBezTo>
                  <a:cubicBezTo>
                    <a:pt x="2513" y="3314"/>
                    <a:pt x="2339" y="3348"/>
                    <a:pt x="2166" y="3348"/>
                  </a:cubicBezTo>
                  <a:cubicBezTo>
                    <a:pt x="1817" y="3348"/>
                    <a:pt x="1474" y="3211"/>
                    <a:pt x="1218" y="2954"/>
                  </a:cubicBezTo>
                  <a:cubicBezTo>
                    <a:pt x="834" y="2572"/>
                    <a:pt x="719" y="1996"/>
                    <a:pt x="925" y="1494"/>
                  </a:cubicBezTo>
                  <a:cubicBezTo>
                    <a:pt x="1133" y="993"/>
                    <a:pt x="1622" y="666"/>
                    <a:pt x="2165" y="666"/>
                  </a:cubicBezTo>
                  <a:cubicBezTo>
                    <a:pt x="2166" y="666"/>
                    <a:pt x="2167" y="666"/>
                    <a:pt x="2168" y="666"/>
                  </a:cubicBezTo>
                  <a:close/>
                  <a:moveTo>
                    <a:pt x="2165" y="1"/>
                  </a:moveTo>
                  <a:cubicBezTo>
                    <a:pt x="1643" y="1"/>
                    <a:pt x="1130" y="205"/>
                    <a:pt x="746" y="588"/>
                  </a:cubicBezTo>
                  <a:cubicBezTo>
                    <a:pt x="172" y="1162"/>
                    <a:pt x="0" y="2025"/>
                    <a:pt x="311" y="2774"/>
                  </a:cubicBezTo>
                  <a:cubicBezTo>
                    <a:pt x="622" y="3524"/>
                    <a:pt x="1353" y="4012"/>
                    <a:pt x="2165" y="4012"/>
                  </a:cubicBezTo>
                  <a:cubicBezTo>
                    <a:pt x="3271" y="4010"/>
                    <a:pt x="4169" y="3113"/>
                    <a:pt x="4169" y="2006"/>
                  </a:cubicBezTo>
                  <a:cubicBezTo>
                    <a:pt x="4169" y="1196"/>
                    <a:pt x="3681" y="463"/>
                    <a:pt x="2931" y="153"/>
                  </a:cubicBezTo>
                  <a:cubicBezTo>
                    <a:pt x="2683" y="50"/>
                    <a:pt x="2423" y="1"/>
                    <a:pt x="2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908625" y="2824200"/>
              <a:ext cx="71900" cy="81250"/>
            </a:xfrm>
            <a:custGeom>
              <a:rect b="b" l="l" r="r" t="t"/>
              <a:pathLst>
                <a:path extrusionOk="0" h="3250" w="2876">
                  <a:moveTo>
                    <a:pt x="1" y="1"/>
                  </a:moveTo>
                  <a:lnTo>
                    <a:pt x="1" y="3249"/>
                  </a:lnTo>
                  <a:lnTo>
                    <a:pt x="2876" y="3249"/>
                  </a:lnTo>
                  <a:lnTo>
                    <a:pt x="28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908625" y="2824200"/>
              <a:ext cx="71900" cy="81250"/>
            </a:xfrm>
            <a:custGeom>
              <a:rect b="b" l="l" r="r" t="t"/>
              <a:pathLst>
                <a:path extrusionOk="0" fill="none" h="3250" w="2876">
                  <a:moveTo>
                    <a:pt x="1" y="1"/>
                  </a:moveTo>
                  <a:lnTo>
                    <a:pt x="2876" y="1"/>
                  </a:lnTo>
                  <a:lnTo>
                    <a:pt x="2876" y="3249"/>
                  </a:lnTo>
                  <a:lnTo>
                    <a:pt x="1" y="3249"/>
                  </a:lnTo>
                  <a:close/>
                </a:path>
              </a:pathLst>
            </a:custGeom>
            <a:solidFill>
              <a:schemeClr val="accent5"/>
            </a:solidFill>
            <a:ln cap="flat" cmpd="sng" w="6900">
              <a:solidFill>
                <a:srgbClr val="FFB8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1175525" y="2824200"/>
              <a:ext cx="71900" cy="81250"/>
            </a:xfrm>
            <a:custGeom>
              <a:rect b="b" l="l" r="r" t="t"/>
              <a:pathLst>
                <a:path extrusionOk="0" h="3250" w="2876">
                  <a:moveTo>
                    <a:pt x="1" y="1"/>
                  </a:moveTo>
                  <a:lnTo>
                    <a:pt x="1" y="3249"/>
                  </a:lnTo>
                  <a:lnTo>
                    <a:pt x="2876" y="3249"/>
                  </a:lnTo>
                  <a:lnTo>
                    <a:pt x="28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1167250" y="2815900"/>
              <a:ext cx="88525" cy="97850"/>
            </a:xfrm>
            <a:custGeom>
              <a:rect b="b" l="l" r="r" t="t"/>
              <a:pathLst>
                <a:path extrusionOk="0" h="3914" w="3541">
                  <a:moveTo>
                    <a:pt x="2874" y="665"/>
                  </a:moveTo>
                  <a:lnTo>
                    <a:pt x="2874" y="3249"/>
                  </a:lnTo>
                  <a:lnTo>
                    <a:pt x="666" y="3249"/>
                  </a:lnTo>
                  <a:lnTo>
                    <a:pt x="666" y="665"/>
                  </a:lnTo>
                  <a:close/>
                  <a:moveTo>
                    <a:pt x="333" y="0"/>
                  </a:moveTo>
                  <a:cubicBezTo>
                    <a:pt x="149" y="0"/>
                    <a:pt x="1" y="149"/>
                    <a:pt x="1" y="333"/>
                  </a:cubicBezTo>
                  <a:lnTo>
                    <a:pt x="1" y="3581"/>
                  </a:lnTo>
                  <a:cubicBezTo>
                    <a:pt x="1" y="3765"/>
                    <a:pt x="149" y="3913"/>
                    <a:pt x="333" y="3913"/>
                  </a:cubicBezTo>
                  <a:lnTo>
                    <a:pt x="3207" y="3913"/>
                  </a:lnTo>
                  <a:cubicBezTo>
                    <a:pt x="3208" y="3913"/>
                    <a:pt x="3208" y="3913"/>
                    <a:pt x="3209" y="3913"/>
                  </a:cubicBezTo>
                  <a:cubicBezTo>
                    <a:pt x="3392" y="3913"/>
                    <a:pt x="3540" y="3764"/>
                    <a:pt x="3540" y="3581"/>
                  </a:cubicBezTo>
                  <a:lnTo>
                    <a:pt x="3540" y="333"/>
                  </a:lnTo>
                  <a:cubicBezTo>
                    <a:pt x="3540" y="149"/>
                    <a:pt x="3392" y="0"/>
                    <a:pt x="3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831400" y="2995325"/>
              <a:ext cx="493275" cy="30550"/>
            </a:xfrm>
            <a:custGeom>
              <a:rect b="b" l="l" r="r" t="t"/>
              <a:pathLst>
                <a:path extrusionOk="0" h="1222" w="19731">
                  <a:moveTo>
                    <a:pt x="219" y="1"/>
                  </a:moveTo>
                  <a:cubicBezTo>
                    <a:pt x="99" y="1"/>
                    <a:pt x="0" y="99"/>
                    <a:pt x="0" y="220"/>
                  </a:cubicBezTo>
                  <a:lnTo>
                    <a:pt x="0" y="1002"/>
                  </a:lnTo>
                  <a:cubicBezTo>
                    <a:pt x="0" y="1123"/>
                    <a:pt x="99" y="1220"/>
                    <a:pt x="219" y="1221"/>
                  </a:cubicBezTo>
                  <a:lnTo>
                    <a:pt x="19513" y="1221"/>
                  </a:lnTo>
                  <a:cubicBezTo>
                    <a:pt x="19633" y="1220"/>
                    <a:pt x="19730" y="1123"/>
                    <a:pt x="19730" y="1002"/>
                  </a:cubicBezTo>
                  <a:lnTo>
                    <a:pt x="19730" y="220"/>
                  </a:lnTo>
                  <a:cubicBezTo>
                    <a:pt x="19730" y="99"/>
                    <a:pt x="19633" y="1"/>
                    <a:pt x="19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832875" y="2619750"/>
              <a:ext cx="489575" cy="175775"/>
            </a:xfrm>
            <a:custGeom>
              <a:rect b="b" l="l" r="r" t="t"/>
              <a:pathLst>
                <a:path extrusionOk="0" h="7031" w="19583">
                  <a:moveTo>
                    <a:pt x="9807" y="0"/>
                  </a:moveTo>
                  <a:cubicBezTo>
                    <a:pt x="9677" y="0"/>
                    <a:pt x="9547" y="36"/>
                    <a:pt x="9432" y="109"/>
                  </a:cubicBezTo>
                  <a:lnTo>
                    <a:pt x="425" y="5719"/>
                  </a:lnTo>
                  <a:cubicBezTo>
                    <a:pt x="99" y="5927"/>
                    <a:pt x="0" y="6361"/>
                    <a:pt x="206" y="6691"/>
                  </a:cubicBezTo>
                  <a:cubicBezTo>
                    <a:pt x="340" y="6906"/>
                    <a:pt x="571" y="7025"/>
                    <a:pt x="809" y="7025"/>
                  </a:cubicBezTo>
                  <a:cubicBezTo>
                    <a:pt x="934" y="7025"/>
                    <a:pt x="1060" y="6992"/>
                    <a:pt x="1175" y="6923"/>
                  </a:cubicBezTo>
                  <a:lnTo>
                    <a:pt x="9807" y="1545"/>
                  </a:lnTo>
                  <a:lnTo>
                    <a:pt x="18437" y="6923"/>
                  </a:lnTo>
                  <a:cubicBezTo>
                    <a:pt x="18551" y="6992"/>
                    <a:pt x="18680" y="7030"/>
                    <a:pt x="18812" y="7030"/>
                  </a:cubicBezTo>
                  <a:cubicBezTo>
                    <a:pt x="19130" y="7030"/>
                    <a:pt x="19408" y="6820"/>
                    <a:pt x="19495" y="6516"/>
                  </a:cubicBezTo>
                  <a:cubicBezTo>
                    <a:pt x="19583" y="6211"/>
                    <a:pt x="19458" y="5886"/>
                    <a:pt x="19189" y="5719"/>
                  </a:cubicBezTo>
                  <a:lnTo>
                    <a:pt x="10182" y="109"/>
                  </a:lnTo>
                  <a:cubicBezTo>
                    <a:pt x="10067" y="36"/>
                    <a:pt x="9937" y="0"/>
                    <a:pt x="9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1175975" y="2930050"/>
              <a:ext cx="131675" cy="65300"/>
            </a:xfrm>
            <a:custGeom>
              <a:rect b="b" l="l" r="r" t="t"/>
              <a:pathLst>
                <a:path extrusionOk="0" h="2612" w="5267">
                  <a:moveTo>
                    <a:pt x="2633" y="0"/>
                  </a:moveTo>
                  <a:cubicBezTo>
                    <a:pt x="1187" y="0"/>
                    <a:pt x="12" y="1166"/>
                    <a:pt x="0" y="2612"/>
                  </a:cubicBezTo>
                  <a:lnTo>
                    <a:pt x="5266" y="2612"/>
                  </a:lnTo>
                  <a:cubicBezTo>
                    <a:pt x="5255" y="1166"/>
                    <a:pt x="4078" y="0"/>
                    <a:pt x="2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848425" y="2930050"/>
              <a:ext cx="131700" cy="65300"/>
            </a:xfrm>
            <a:custGeom>
              <a:rect b="b" l="l" r="r" t="t"/>
              <a:pathLst>
                <a:path extrusionOk="0" h="2612" w="5268">
                  <a:moveTo>
                    <a:pt x="2634" y="0"/>
                  </a:moveTo>
                  <a:cubicBezTo>
                    <a:pt x="1188" y="0"/>
                    <a:pt x="12" y="1166"/>
                    <a:pt x="0" y="2612"/>
                  </a:cubicBezTo>
                  <a:lnTo>
                    <a:pt x="5268" y="2612"/>
                  </a:lnTo>
                  <a:cubicBezTo>
                    <a:pt x="5254" y="1166"/>
                    <a:pt x="4079" y="0"/>
                    <a:pt x="26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5"/>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Arial"/>
                <a:ea typeface="Arial"/>
                <a:cs typeface="Arial"/>
                <a:sym typeface="Arial"/>
              </a:rPr>
              <a:t>ACHIEVABLE (TÍNH KHẢ THI)</a:t>
            </a:r>
            <a:endParaRPr b="1" sz="1700">
              <a:latin typeface="Arial"/>
              <a:ea typeface="Arial"/>
              <a:cs typeface="Arial"/>
              <a:sym typeface="Arial"/>
            </a:endParaRPr>
          </a:p>
        </p:txBody>
      </p:sp>
      <p:sp>
        <p:nvSpPr>
          <p:cNvPr id="626" name="Google Shape;626;p35"/>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Arial"/>
                <a:ea typeface="Arial"/>
                <a:cs typeface="Arial"/>
                <a:sym typeface="Arial"/>
              </a:rPr>
              <a:t>Đáp ứng được 60% những người trẻ tuổi (dưới 25 tuổi) có xu hướng uống thường xuyên hơn.</a:t>
            </a:r>
            <a:endParaRPr>
              <a:latin typeface="Arial"/>
              <a:ea typeface="Arial"/>
              <a:cs typeface="Arial"/>
              <a:sym typeface="Arial"/>
            </a:endParaRPr>
          </a:p>
        </p:txBody>
      </p:sp>
      <p:sp>
        <p:nvSpPr>
          <p:cNvPr id="627" name="Google Shape;627;p35"/>
          <p:cNvSpPr txBox="1"/>
          <p:nvPr>
            <p:ph idx="2" type="body"/>
          </p:nvPr>
        </p:nvSpPr>
        <p:spPr>
          <a:xfrm>
            <a:off x="5023000" y="3441550"/>
            <a:ext cx="3110100" cy="172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Arial"/>
                <a:ea typeface="Arial"/>
                <a:cs typeface="Arial"/>
                <a:sym typeface="Arial"/>
              </a:rPr>
              <a:t>GrabFood: 1.000.000+ lượt tải</a:t>
            </a:r>
            <a:br>
              <a:rPr lang="en">
                <a:latin typeface="Arial"/>
                <a:ea typeface="Arial"/>
                <a:cs typeface="Arial"/>
                <a:sym typeface="Arial"/>
              </a:rPr>
            </a:br>
            <a:r>
              <a:rPr lang="en">
                <a:latin typeface="Arial"/>
                <a:ea typeface="Arial"/>
                <a:cs typeface="Arial"/>
                <a:sym typeface="Arial"/>
              </a:rPr>
              <a:t>BAEMIN: </a:t>
            </a:r>
            <a:r>
              <a:rPr lang="en">
                <a:latin typeface="Arial"/>
                <a:ea typeface="Arial"/>
                <a:cs typeface="Arial"/>
                <a:sym typeface="Arial"/>
              </a:rPr>
              <a:t>1.000.000+ lượt tải</a:t>
            </a:r>
            <a:br>
              <a:rPr lang="en">
                <a:latin typeface="Arial"/>
                <a:ea typeface="Arial"/>
                <a:cs typeface="Arial"/>
                <a:sym typeface="Arial"/>
              </a:rPr>
            </a:br>
            <a:r>
              <a:rPr lang="en">
                <a:latin typeface="Arial"/>
                <a:ea typeface="Arial"/>
                <a:cs typeface="Arial"/>
                <a:sym typeface="Arial"/>
              </a:rPr>
              <a:t>TocoToco: 100.000+ lượt tải</a:t>
            </a:r>
            <a:endParaRPr>
              <a:latin typeface="Arial"/>
              <a:ea typeface="Arial"/>
              <a:cs typeface="Arial"/>
              <a:sym typeface="Arial"/>
            </a:endParaRPr>
          </a:p>
        </p:txBody>
      </p:sp>
      <p:sp>
        <p:nvSpPr>
          <p:cNvPr id="628" name="Google Shape;628;p35"/>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Arial"/>
                <a:ea typeface="Arial"/>
                <a:cs typeface="Arial"/>
                <a:sym typeface="Arial"/>
              </a:rPr>
              <a:t>RELEVANT AND REALISTIC (CÓ LIÊN QUAN VÀ THỰC TẾ)</a:t>
            </a:r>
            <a:endParaRPr b="1" sz="1700">
              <a:latin typeface="Arial"/>
              <a:ea typeface="Arial"/>
              <a:cs typeface="Arial"/>
              <a:sym typeface="Arial"/>
            </a:endParaRPr>
          </a:p>
        </p:txBody>
      </p:sp>
      <p:grpSp>
        <p:nvGrpSpPr>
          <p:cNvPr id="629" name="Google Shape;629;p35"/>
          <p:cNvGrpSpPr/>
          <p:nvPr/>
        </p:nvGrpSpPr>
        <p:grpSpPr>
          <a:xfrm>
            <a:off x="5247000" y="629524"/>
            <a:ext cx="2610308" cy="1784102"/>
            <a:chOff x="14237850" y="217225"/>
            <a:chExt cx="3463325" cy="2367125"/>
          </a:xfrm>
        </p:grpSpPr>
        <p:sp>
          <p:nvSpPr>
            <p:cNvPr id="630" name="Google Shape;630;p35"/>
            <p:cNvSpPr/>
            <p:nvPr/>
          </p:nvSpPr>
          <p:spPr>
            <a:xfrm>
              <a:off x="14286200" y="579025"/>
              <a:ext cx="226250" cy="247800"/>
            </a:xfrm>
            <a:custGeom>
              <a:rect b="b" l="l" r="r" t="t"/>
              <a:pathLst>
                <a:path extrusionOk="0" h="9912" w="9050">
                  <a:moveTo>
                    <a:pt x="1" y="0"/>
                  </a:moveTo>
                  <a:cubicBezTo>
                    <a:pt x="1" y="0"/>
                    <a:pt x="1018" y="3296"/>
                    <a:pt x="3844" y="6393"/>
                  </a:cubicBezTo>
                  <a:cubicBezTo>
                    <a:pt x="6590" y="9403"/>
                    <a:pt x="9050" y="9912"/>
                    <a:pt x="9050" y="9912"/>
                  </a:cubicBezTo>
                  <a:cubicBezTo>
                    <a:pt x="9050" y="9912"/>
                    <a:pt x="8801" y="7745"/>
                    <a:pt x="6544" y="5013"/>
                  </a:cubicBezTo>
                  <a:cubicBezTo>
                    <a:pt x="6379" y="4814"/>
                    <a:pt x="6205" y="4613"/>
                    <a:pt x="6019" y="4408"/>
                  </a:cubicBezTo>
                  <a:cubicBezTo>
                    <a:pt x="4626" y="2885"/>
                    <a:pt x="3146" y="1792"/>
                    <a:pt x="2004" y="1078"/>
                  </a:cubicBezTo>
                  <a:lnTo>
                    <a:pt x="2004" y="1077"/>
                  </a:lnTo>
                  <a:cubicBezTo>
                    <a:pt x="824" y="339"/>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14512475" y="579025"/>
              <a:ext cx="226250" cy="247800"/>
            </a:xfrm>
            <a:custGeom>
              <a:rect b="b" l="l" r="r" t="t"/>
              <a:pathLst>
                <a:path extrusionOk="0" h="9912" w="9050">
                  <a:moveTo>
                    <a:pt x="9049" y="0"/>
                  </a:moveTo>
                  <a:cubicBezTo>
                    <a:pt x="9049" y="0"/>
                    <a:pt x="7801" y="512"/>
                    <a:pt x="6177" y="1654"/>
                  </a:cubicBezTo>
                  <a:cubicBezTo>
                    <a:pt x="5201" y="2338"/>
                    <a:pt x="4089" y="3248"/>
                    <a:pt x="3032" y="4408"/>
                  </a:cubicBezTo>
                  <a:cubicBezTo>
                    <a:pt x="285" y="7417"/>
                    <a:pt x="0" y="9912"/>
                    <a:pt x="0" y="9912"/>
                  </a:cubicBezTo>
                  <a:cubicBezTo>
                    <a:pt x="0" y="9912"/>
                    <a:pt x="2454" y="9403"/>
                    <a:pt x="5198" y="6400"/>
                  </a:cubicBezTo>
                  <a:cubicBezTo>
                    <a:pt x="5199" y="6398"/>
                    <a:pt x="5202" y="6395"/>
                    <a:pt x="5205" y="6393"/>
                  </a:cubicBezTo>
                  <a:lnTo>
                    <a:pt x="5206" y="6392"/>
                  </a:lnTo>
                  <a:cubicBezTo>
                    <a:pt x="8033" y="3296"/>
                    <a:pt x="9049" y="0"/>
                    <a:pt x="90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14512475" y="620375"/>
              <a:ext cx="159725" cy="206450"/>
            </a:xfrm>
            <a:custGeom>
              <a:rect b="b" l="l" r="r" t="t"/>
              <a:pathLst>
                <a:path extrusionOk="0" h="8258" w="6389">
                  <a:moveTo>
                    <a:pt x="6177" y="0"/>
                  </a:moveTo>
                  <a:lnTo>
                    <a:pt x="6177" y="0"/>
                  </a:lnTo>
                  <a:cubicBezTo>
                    <a:pt x="5201" y="684"/>
                    <a:pt x="4089" y="1594"/>
                    <a:pt x="3032" y="2754"/>
                  </a:cubicBezTo>
                  <a:cubicBezTo>
                    <a:pt x="285" y="5763"/>
                    <a:pt x="0" y="8258"/>
                    <a:pt x="0" y="8258"/>
                  </a:cubicBezTo>
                  <a:cubicBezTo>
                    <a:pt x="0" y="8258"/>
                    <a:pt x="4296" y="7912"/>
                    <a:pt x="6389" y="3302"/>
                  </a:cubicBezTo>
                  <a:lnTo>
                    <a:pt x="6389" y="3302"/>
                  </a:lnTo>
                  <a:cubicBezTo>
                    <a:pt x="6309" y="3377"/>
                    <a:pt x="5627" y="3782"/>
                    <a:pt x="5094" y="3782"/>
                  </a:cubicBezTo>
                  <a:cubicBezTo>
                    <a:pt x="4896" y="3782"/>
                    <a:pt x="4719" y="3726"/>
                    <a:pt x="4601" y="3577"/>
                  </a:cubicBezTo>
                  <a:cubicBezTo>
                    <a:pt x="4044" y="2873"/>
                    <a:pt x="5417" y="909"/>
                    <a:pt x="6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14491550" y="497300"/>
              <a:ext cx="123200" cy="329525"/>
            </a:xfrm>
            <a:custGeom>
              <a:rect b="b" l="l" r="r" t="t"/>
              <a:pathLst>
                <a:path extrusionOk="0" h="13181" w="4928">
                  <a:moveTo>
                    <a:pt x="4715" y="1"/>
                  </a:moveTo>
                  <a:cubicBezTo>
                    <a:pt x="4715" y="1"/>
                    <a:pt x="2373" y="2642"/>
                    <a:pt x="1169" y="6760"/>
                  </a:cubicBezTo>
                  <a:cubicBezTo>
                    <a:pt x="1" y="10760"/>
                    <a:pt x="859" y="13181"/>
                    <a:pt x="859" y="13181"/>
                  </a:cubicBezTo>
                  <a:cubicBezTo>
                    <a:pt x="859" y="13181"/>
                    <a:pt x="2618" y="11816"/>
                    <a:pt x="3805" y="8404"/>
                  </a:cubicBezTo>
                  <a:lnTo>
                    <a:pt x="3805" y="8403"/>
                  </a:lnTo>
                  <a:cubicBezTo>
                    <a:pt x="3893" y="8148"/>
                    <a:pt x="3978" y="7883"/>
                    <a:pt x="4059" y="7605"/>
                  </a:cubicBezTo>
                  <a:cubicBezTo>
                    <a:pt x="4928" y="4638"/>
                    <a:pt x="4886" y="1999"/>
                    <a:pt x="4794" y="756"/>
                  </a:cubicBezTo>
                  <a:cubicBezTo>
                    <a:pt x="4759" y="274"/>
                    <a:pt x="4715" y="1"/>
                    <a:pt x="4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14512075" y="519950"/>
              <a:ext cx="178650" cy="306875"/>
            </a:xfrm>
            <a:custGeom>
              <a:rect b="b" l="l" r="r" t="t"/>
              <a:pathLst>
                <a:path extrusionOk="0" h="12275" w="7146">
                  <a:moveTo>
                    <a:pt x="7145" y="1"/>
                  </a:moveTo>
                  <a:lnTo>
                    <a:pt x="7145" y="1"/>
                  </a:lnTo>
                  <a:cubicBezTo>
                    <a:pt x="7144" y="1"/>
                    <a:pt x="7142" y="2"/>
                    <a:pt x="7141" y="2"/>
                  </a:cubicBezTo>
                  <a:cubicBezTo>
                    <a:pt x="7106" y="30"/>
                    <a:pt x="6843" y="215"/>
                    <a:pt x="6436" y="555"/>
                  </a:cubicBezTo>
                  <a:lnTo>
                    <a:pt x="6433" y="558"/>
                  </a:lnTo>
                  <a:cubicBezTo>
                    <a:pt x="6252" y="708"/>
                    <a:pt x="6041" y="891"/>
                    <a:pt x="5809" y="1104"/>
                  </a:cubicBezTo>
                  <a:cubicBezTo>
                    <a:pt x="5537" y="1351"/>
                    <a:pt x="5235" y="1640"/>
                    <a:pt x="4915" y="1971"/>
                  </a:cubicBezTo>
                  <a:cubicBezTo>
                    <a:pt x="3974" y="2942"/>
                    <a:pt x="2876" y="4263"/>
                    <a:pt x="1920" y="5910"/>
                  </a:cubicBezTo>
                  <a:cubicBezTo>
                    <a:pt x="1824" y="6075"/>
                    <a:pt x="1733" y="6238"/>
                    <a:pt x="1647" y="6400"/>
                  </a:cubicBezTo>
                  <a:lnTo>
                    <a:pt x="1647" y="6401"/>
                  </a:lnTo>
                  <a:cubicBezTo>
                    <a:pt x="54" y="9360"/>
                    <a:pt x="0" y="11549"/>
                    <a:pt x="18" y="12125"/>
                  </a:cubicBezTo>
                  <a:cubicBezTo>
                    <a:pt x="22" y="12223"/>
                    <a:pt x="27" y="12275"/>
                    <a:pt x="27" y="12275"/>
                  </a:cubicBezTo>
                  <a:cubicBezTo>
                    <a:pt x="27" y="12275"/>
                    <a:pt x="149" y="12220"/>
                    <a:pt x="363" y="12093"/>
                  </a:cubicBezTo>
                  <a:cubicBezTo>
                    <a:pt x="1077" y="11671"/>
                    <a:pt x="2822" y="10439"/>
                    <a:pt x="4456" y="7737"/>
                  </a:cubicBezTo>
                  <a:lnTo>
                    <a:pt x="4457" y="7734"/>
                  </a:lnTo>
                  <a:cubicBezTo>
                    <a:pt x="4508" y="7646"/>
                    <a:pt x="4561" y="7558"/>
                    <a:pt x="4613" y="7469"/>
                  </a:cubicBezTo>
                  <a:cubicBezTo>
                    <a:pt x="6837" y="3635"/>
                    <a:pt x="7145" y="1"/>
                    <a:pt x="71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14401750" y="497350"/>
              <a:ext cx="128175" cy="329475"/>
            </a:xfrm>
            <a:custGeom>
              <a:rect b="b" l="l" r="r" t="t"/>
              <a:pathLst>
                <a:path extrusionOk="0" h="13179" w="5127">
                  <a:moveTo>
                    <a:pt x="548" y="0"/>
                  </a:moveTo>
                  <a:cubicBezTo>
                    <a:pt x="548" y="1"/>
                    <a:pt x="0" y="3487"/>
                    <a:pt x="1205" y="7603"/>
                  </a:cubicBezTo>
                  <a:cubicBezTo>
                    <a:pt x="2374" y="11602"/>
                    <a:pt x="4405" y="13179"/>
                    <a:pt x="4405" y="13179"/>
                  </a:cubicBezTo>
                  <a:cubicBezTo>
                    <a:pt x="4405" y="13179"/>
                    <a:pt x="5126" y="11144"/>
                    <a:pt x="4345" y="7726"/>
                  </a:cubicBezTo>
                  <a:lnTo>
                    <a:pt x="4345" y="7724"/>
                  </a:lnTo>
                  <a:cubicBezTo>
                    <a:pt x="4274" y="7414"/>
                    <a:pt x="4191" y="7091"/>
                    <a:pt x="4093" y="6758"/>
                  </a:cubicBezTo>
                  <a:cubicBezTo>
                    <a:pt x="3388" y="4345"/>
                    <a:pt x="2291" y="2440"/>
                    <a:pt x="1506" y="1274"/>
                  </a:cubicBezTo>
                  <a:cubicBezTo>
                    <a:pt x="950" y="451"/>
                    <a:pt x="549"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14334175" y="519950"/>
              <a:ext cx="178650" cy="306850"/>
            </a:xfrm>
            <a:custGeom>
              <a:rect b="b" l="l" r="r" t="t"/>
              <a:pathLst>
                <a:path extrusionOk="0" h="12274" w="7146">
                  <a:moveTo>
                    <a:pt x="0" y="1"/>
                  </a:moveTo>
                  <a:cubicBezTo>
                    <a:pt x="0" y="1"/>
                    <a:pt x="310" y="3635"/>
                    <a:pt x="2533" y="7467"/>
                  </a:cubicBezTo>
                  <a:cubicBezTo>
                    <a:pt x="4210" y="10358"/>
                    <a:pt x="6046" y="11655"/>
                    <a:pt x="6785" y="12092"/>
                  </a:cubicBezTo>
                  <a:cubicBezTo>
                    <a:pt x="6997" y="12220"/>
                    <a:pt x="7119" y="12273"/>
                    <a:pt x="7119" y="12273"/>
                  </a:cubicBezTo>
                  <a:cubicBezTo>
                    <a:pt x="7119" y="12273"/>
                    <a:pt x="7124" y="12223"/>
                    <a:pt x="7128" y="12124"/>
                  </a:cubicBezTo>
                  <a:cubicBezTo>
                    <a:pt x="7145" y="11548"/>
                    <a:pt x="7092" y="9358"/>
                    <a:pt x="5499" y="6401"/>
                  </a:cubicBezTo>
                  <a:lnTo>
                    <a:pt x="5499" y="6400"/>
                  </a:lnTo>
                  <a:cubicBezTo>
                    <a:pt x="5413" y="6238"/>
                    <a:pt x="5321" y="6075"/>
                    <a:pt x="5225" y="5908"/>
                  </a:cubicBezTo>
                  <a:cubicBezTo>
                    <a:pt x="4271" y="4262"/>
                    <a:pt x="3173" y="2942"/>
                    <a:pt x="2232" y="1969"/>
                  </a:cubicBezTo>
                  <a:cubicBezTo>
                    <a:pt x="1912" y="1640"/>
                    <a:pt x="1611" y="1349"/>
                    <a:pt x="1337" y="1102"/>
                  </a:cubicBezTo>
                  <a:cubicBezTo>
                    <a:pt x="1103" y="888"/>
                    <a:pt x="892" y="706"/>
                    <a:pt x="710" y="554"/>
                  </a:cubicBezTo>
                  <a:cubicBezTo>
                    <a:pt x="303" y="215"/>
                    <a:pt x="41" y="29"/>
                    <a:pt x="5" y="2"/>
                  </a:cubicBezTo>
                  <a:cubicBezTo>
                    <a:pt x="3" y="1"/>
                    <a:pt x="2"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14471675" y="455050"/>
              <a:ext cx="81525" cy="371775"/>
            </a:xfrm>
            <a:custGeom>
              <a:rect b="b" l="l" r="r" t="t"/>
              <a:pathLst>
                <a:path extrusionOk="0" h="14871" w="3261">
                  <a:moveTo>
                    <a:pt x="1631" y="1"/>
                  </a:moveTo>
                  <a:cubicBezTo>
                    <a:pt x="1631" y="1"/>
                    <a:pt x="0" y="3458"/>
                    <a:pt x="0" y="8103"/>
                  </a:cubicBezTo>
                  <a:cubicBezTo>
                    <a:pt x="0" y="12616"/>
                    <a:pt x="1631" y="14871"/>
                    <a:pt x="1631" y="14871"/>
                  </a:cubicBezTo>
                  <a:cubicBezTo>
                    <a:pt x="1631" y="14871"/>
                    <a:pt x="3216" y="12676"/>
                    <a:pt x="3259" y="8283"/>
                  </a:cubicBezTo>
                  <a:cubicBezTo>
                    <a:pt x="3260" y="8225"/>
                    <a:pt x="3260" y="8164"/>
                    <a:pt x="3260" y="8103"/>
                  </a:cubicBezTo>
                  <a:cubicBezTo>
                    <a:pt x="3260" y="3458"/>
                    <a:pt x="1631" y="1"/>
                    <a:pt x="1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14282425" y="690450"/>
              <a:ext cx="230025" cy="136350"/>
            </a:xfrm>
            <a:custGeom>
              <a:rect b="b" l="l" r="r" t="t"/>
              <a:pathLst>
                <a:path extrusionOk="0" h="5454" w="9201">
                  <a:moveTo>
                    <a:pt x="1" y="0"/>
                  </a:moveTo>
                  <a:cubicBezTo>
                    <a:pt x="1" y="0"/>
                    <a:pt x="1541" y="2275"/>
                    <a:pt x="4415" y="3977"/>
                  </a:cubicBezTo>
                  <a:cubicBezTo>
                    <a:pt x="6704" y="5331"/>
                    <a:pt x="8456" y="5454"/>
                    <a:pt x="9013" y="5454"/>
                  </a:cubicBezTo>
                  <a:cubicBezTo>
                    <a:pt x="9136" y="5454"/>
                    <a:pt x="9201" y="5448"/>
                    <a:pt x="9201" y="5448"/>
                  </a:cubicBezTo>
                  <a:cubicBezTo>
                    <a:pt x="9201" y="5448"/>
                    <a:pt x="8766" y="4448"/>
                    <a:pt x="7416" y="3263"/>
                  </a:cubicBezTo>
                  <a:cubicBezTo>
                    <a:pt x="6938" y="2840"/>
                    <a:pt x="6341" y="2394"/>
                    <a:pt x="5609" y="1959"/>
                  </a:cubicBezTo>
                  <a:cubicBezTo>
                    <a:pt x="4697" y="1421"/>
                    <a:pt x="3730" y="981"/>
                    <a:pt x="2725" y="645"/>
                  </a:cubicBezTo>
                  <a:cubicBezTo>
                    <a:pt x="1143" y="109"/>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14512475" y="690450"/>
              <a:ext cx="230000" cy="136350"/>
            </a:xfrm>
            <a:custGeom>
              <a:rect b="b" l="l" r="r" t="t"/>
              <a:pathLst>
                <a:path extrusionOk="0" h="5454" w="9200">
                  <a:moveTo>
                    <a:pt x="9199" y="0"/>
                  </a:moveTo>
                  <a:cubicBezTo>
                    <a:pt x="9199" y="0"/>
                    <a:pt x="7877" y="124"/>
                    <a:pt x="6104" y="773"/>
                  </a:cubicBezTo>
                  <a:cubicBezTo>
                    <a:pt x="5231" y="1091"/>
                    <a:pt x="4390" y="1488"/>
                    <a:pt x="3590" y="1959"/>
                  </a:cubicBezTo>
                  <a:cubicBezTo>
                    <a:pt x="797" y="3612"/>
                    <a:pt x="0" y="5448"/>
                    <a:pt x="0" y="5448"/>
                  </a:cubicBezTo>
                  <a:cubicBezTo>
                    <a:pt x="0" y="5448"/>
                    <a:pt x="65" y="5454"/>
                    <a:pt x="187" y="5454"/>
                  </a:cubicBezTo>
                  <a:cubicBezTo>
                    <a:pt x="722" y="5454"/>
                    <a:pt x="2362" y="5341"/>
                    <a:pt x="4521" y="4128"/>
                  </a:cubicBezTo>
                  <a:cubicBezTo>
                    <a:pt x="4523" y="4127"/>
                    <a:pt x="4524" y="4127"/>
                    <a:pt x="4526" y="4127"/>
                  </a:cubicBezTo>
                  <a:cubicBezTo>
                    <a:pt x="4611" y="4077"/>
                    <a:pt x="4697" y="4029"/>
                    <a:pt x="4785" y="3977"/>
                  </a:cubicBezTo>
                  <a:cubicBezTo>
                    <a:pt x="7657" y="2275"/>
                    <a:pt x="9199" y="0"/>
                    <a:pt x="9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14524225" y="467625"/>
              <a:ext cx="29775" cy="33300"/>
            </a:xfrm>
            <a:custGeom>
              <a:rect b="b" l="l" r="r" t="t"/>
              <a:pathLst>
                <a:path extrusionOk="0" h="1332" w="1191">
                  <a:moveTo>
                    <a:pt x="0" y="1"/>
                  </a:moveTo>
                  <a:cubicBezTo>
                    <a:pt x="3" y="197"/>
                    <a:pt x="22" y="391"/>
                    <a:pt x="57" y="584"/>
                  </a:cubicBezTo>
                  <a:cubicBezTo>
                    <a:pt x="71" y="680"/>
                    <a:pt x="92" y="773"/>
                    <a:pt x="111" y="868"/>
                  </a:cubicBezTo>
                  <a:cubicBezTo>
                    <a:pt x="131" y="962"/>
                    <a:pt x="154" y="1057"/>
                    <a:pt x="179" y="1150"/>
                  </a:cubicBezTo>
                  <a:lnTo>
                    <a:pt x="226" y="1332"/>
                  </a:lnTo>
                  <a:lnTo>
                    <a:pt x="370" y="1213"/>
                  </a:lnTo>
                  <a:cubicBezTo>
                    <a:pt x="444" y="1153"/>
                    <a:pt x="519" y="1090"/>
                    <a:pt x="589" y="1025"/>
                  </a:cubicBezTo>
                  <a:cubicBezTo>
                    <a:pt x="661" y="959"/>
                    <a:pt x="733" y="897"/>
                    <a:pt x="802" y="827"/>
                  </a:cubicBezTo>
                  <a:cubicBezTo>
                    <a:pt x="943" y="692"/>
                    <a:pt x="1072" y="545"/>
                    <a:pt x="1190" y="389"/>
                  </a:cubicBezTo>
                  <a:lnTo>
                    <a:pt x="1190" y="389"/>
                  </a:lnTo>
                  <a:cubicBezTo>
                    <a:pt x="1014" y="472"/>
                    <a:pt x="844" y="571"/>
                    <a:pt x="684" y="683"/>
                  </a:cubicBezTo>
                  <a:cubicBezTo>
                    <a:pt x="602" y="735"/>
                    <a:pt x="525" y="792"/>
                    <a:pt x="447" y="850"/>
                  </a:cubicBezTo>
                  <a:cubicBezTo>
                    <a:pt x="418" y="872"/>
                    <a:pt x="389" y="893"/>
                    <a:pt x="361" y="916"/>
                  </a:cubicBezTo>
                  <a:lnTo>
                    <a:pt x="361" y="916"/>
                  </a:lnTo>
                  <a:cubicBezTo>
                    <a:pt x="351" y="881"/>
                    <a:pt x="340" y="847"/>
                    <a:pt x="329" y="812"/>
                  </a:cubicBezTo>
                  <a:cubicBezTo>
                    <a:pt x="298" y="721"/>
                    <a:pt x="271" y="628"/>
                    <a:pt x="236" y="538"/>
                  </a:cubicBezTo>
                  <a:cubicBezTo>
                    <a:pt x="172" y="353"/>
                    <a:pt x="92" y="17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14531275" y="464000"/>
              <a:ext cx="10850" cy="31650"/>
            </a:xfrm>
            <a:custGeom>
              <a:rect b="b" l="l" r="r" t="t"/>
              <a:pathLst>
                <a:path extrusionOk="0" h="1266" w="434">
                  <a:moveTo>
                    <a:pt x="424" y="0"/>
                  </a:moveTo>
                  <a:lnTo>
                    <a:pt x="424" y="0"/>
                  </a:lnTo>
                  <a:cubicBezTo>
                    <a:pt x="347" y="88"/>
                    <a:pt x="283" y="185"/>
                    <a:pt x="232" y="288"/>
                  </a:cubicBezTo>
                  <a:cubicBezTo>
                    <a:pt x="181" y="387"/>
                    <a:pt x="139" y="491"/>
                    <a:pt x="104" y="597"/>
                  </a:cubicBezTo>
                  <a:cubicBezTo>
                    <a:pt x="69" y="703"/>
                    <a:pt x="43" y="811"/>
                    <a:pt x="25" y="921"/>
                  </a:cubicBezTo>
                  <a:cubicBezTo>
                    <a:pt x="6" y="1035"/>
                    <a:pt x="0" y="1151"/>
                    <a:pt x="12" y="1266"/>
                  </a:cubicBezTo>
                  <a:cubicBezTo>
                    <a:pt x="88" y="1180"/>
                    <a:pt x="152" y="1083"/>
                    <a:pt x="204" y="979"/>
                  </a:cubicBezTo>
                  <a:cubicBezTo>
                    <a:pt x="254" y="879"/>
                    <a:pt x="297" y="776"/>
                    <a:pt x="331" y="669"/>
                  </a:cubicBezTo>
                  <a:cubicBezTo>
                    <a:pt x="366" y="565"/>
                    <a:pt x="392" y="456"/>
                    <a:pt x="409" y="347"/>
                  </a:cubicBezTo>
                  <a:cubicBezTo>
                    <a:pt x="428" y="232"/>
                    <a:pt x="434" y="115"/>
                    <a:pt x="4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14589350" y="711275"/>
              <a:ext cx="29550" cy="33400"/>
            </a:xfrm>
            <a:custGeom>
              <a:rect b="b" l="l" r="r" t="t"/>
              <a:pathLst>
                <a:path extrusionOk="0" h="1336" w="1182">
                  <a:moveTo>
                    <a:pt x="2" y="1"/>
                  </a:moveTo>
                  <a:lnTo>
                    <a:pt x="2" y="1"/>
                  </a:lnTo>
                  <a:cubicBezTo>
                    <a:pt x="0" y="197"/>
                    <a:pt x="13" y="392"/>
                    <a:pt x="44" y="585"/>
                  </a:cubicBezTo>
                  <a:cubicBezTo>
                    <a:pt x="56" y="681"/>
                    <a:pt x="73" y="776"/>
                    <a:pt x="92" y="872"/>
                  </a:cubicBezTo>
                  <a:cubicBezTo>
                    <a:pt x="109" y="966"/>
                    <a:pt x="130" y="1060"/>
                    <a:pt x="152" y="1154"/>
                  </a:cubicBezTo>
                  <a:lnTo>
                    <a:pt x="194" y="1336"/>
                  </a:lnTo>
                  <a:lnTo>
                    <a:pt x="341" y="1221"/>
                  </a:lnTo>
                  <a:cubicBezTo>
                    <a:pt x="416" y="1161"/>
                    <a:pt x="494" y="1103"/>
                    <a:pt x="566" y="1039"/>
                  </a:cubicBezTo>
                  <a:cubicBezTo>
                    <a:pt x="638" y="974"/>
                    <a:pt x="713" y="914"/>
                    <a:pt x="782" y="846"/>
                  </a:cubicBezTo>
                  <a:cubicBezTo>
                    <a:pt x="927" y="713"/>
                    <a:pt x="1061" y="571"/>
                    <a:pt x="1182" y="417"/>
                  </a:cubicBezTo>
                  <a:lnTo>
                    <a:pt x="1182" y="417"/>
                  </a:lnTo>
                  <a:cubicBezTo>
                    <a:pt x="1003" y="497"/>
                    <a:pt x="831" y="591"/>
                    <a:pt x="668" y="699"/>
                  </a:cubicBezTo>
                  <a:cubicBezTo>
                    <a:pt x="585" y="748"/>
                    <a:pt x="507" y="805"/>
                    <a:pt x="427" y="860"/>
                  </a:cubicBezTo>
                  <a:cubicBezTo>
                    <a:pt x="398" y="881"/>
                    <a:pt x="369" y="901"/>
                    <a:pt x="340" y="923"/>
                  </a:cubicBezTo>
                  <a:lnTo>
                    <a:pt x="340" y="923"/>
                  </a:lnTo>
                  <a:cubicBezTo>
                    <a:pt x="331" y="888"/>
                    <a:pt x="322" y="854"/>
                    <a:pt x="312" y="820"/>
                  </a:cubicBezTo>
                  <a:cubicBezTo>
                    <a:pt x="283" y="728"/>
                    <a:pt x="258" y="633"/>
                    <a:pt x="224" y="543"/>
                  </a:cubicBezTo>
                  <a:cubicBezTo>
                    <a:pt x="165" y="357"/>
                    <a:pt x="91" y="175"/>
                    <a:pt x="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14595850" y="708075"/>
              <a:ext cx="11450" cy="31400"/>
            </a:xfrm>
            <a:custGeom>
              <a:rect b="b" l="l" r="r" t="t"/>
              <a:pathLst>
                <a:path extrusionOk="0" h="1256" w="458">
                  <a:moveTo>
                    <a:pt x="450" y="1"/>
                  </a:moveTo>
                  <a:lnTo>
                    <a:pt x="450" y="1"/>
                  </a:lnTo>
                  <a:cubicBezTo>
                    <a:pt x="372" y="85"/>
                    <a:pt x="305" y="181"/>
                    <a:pt x="251" y="283"/>
                  </a:cubicBezTo>
                  <a:cubicBezTo>
                    <a:pt x="199" y="382"/>
                    <a:pt x="154" y="484"/>
                    <a:pt x="117" y="588"/>
                  </a:cubicBezTo>
                  <a:cubicBezTo>
                    <a:pt x="79" y="693"/>
                    <a:pt x="50" y="801"/>
                    <a:pt x="30" y="910"/>
                  </a:cubicBezTo>
                  <a:cubicBezTo>
                    <a:pt x="8" y="1025"/>
                    <a:pt x="1" y="1140"/>
                    <a:pt x="8" y="1256"/>
                  </a:cubicBezTo>
                  <a:cubicBezTo>
                    <a:pt x="87" y="1170"/>
                    <a:pt x="154" y="1076"/>
                    <a:pt x="207" y="974"/>
                  </a:cubicBezTo>
                  <a:cubicBezTo>
                    <a:pt x="260" y="875"/>
                    <a:pt x="305" y="773"/>
                    <a:pt x="341" y="668"/>
                  </a:cubicBezTo>
                  <a:cubicBezTo>
                    <a:pt x="379" y="564"/>
                    <a:pt x="408" y="456"/>
                    <a:pt x="428" y="345"/>
                  </a:cubicBezTo>
                  <a:cubicBezTo>
                    <a:pt x="450" y="232"/>
                    <a:pt x="458" y="116"/>
                    <a:pt x="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14301000" y="564075"/>
              <a:ext cx="31350" cy="30200"/>
            </a:xfrm>
            <a:custGeom>
              <a:rect b="b" l="l" r="r" t="t"/>
              <a:pathLst>
                <a:path extrusionOk="0" h="1208" w="1254">
                  <a:moveTo>
                    <a:pt x="1" y="0"/>
                  </a:moveTo>
                  <a:lnTo>
                    <a:pt x="1" y="0"/>
                  </a:lnTo>
                  <a:cubicBezTo>
                    <a:pt x="62" y="187"/>
                    <a:pt x="136" y="367"/>
                    <a:pt x="225" y="542"/>
                  </a:cubicBezTo>
                  <a:cubicBezTo>
                    <a:pt x="267" y="630"/>
                    <a:pt x="314" y="715"/>
                    <a:pt x="360" y="799"/>
                  </a:cubicBezTo>
                  <a:cubicBezTo>
                    <a:pt x="407" y="883"/>
                    <a:pt x="456" y="966"/>
                    <a:pt x="507" y="1048"/>
                  </a:cubicBezTo>
                  <a:lnTo>
                    <a:pt x="603" y="1208"/>
                  </a:lnTo>
                  <a:lnTo>
                    <a:pt x="708" y="1052"/>
                  </a:lnTo>
                  <a:cubicBezTo>
                    <a:pt x="760" y="972"/>
                    <a:pt x="814" y="892"/>
                    <a:pt x="863" y="808"/>
                  </a:cubicBezTo>
                  <a:cubicBezTo>
                    <a:pt x="911" y="725"/>
                    <a:pt x="964" y="643"/>
                    <a:pt x="1009" y="558"/>
                  </a:cubicBezTo>
                  <a:cubicBezTo>
                    <a:pt x="1105" y="386"/>
                    <a:pt x="1186" y="208"/>
                    <a:pt x="1253" y="25"/>
                  </a:cubicBezTo>
                  <a:lnTo>
                    <a:pt x="1253" y="25"/>
                  </a:lnTo>
                  <a:cubicBezTo>
                    <a:pt x="1109" y="156"/>
                    <a:pt x="975" y="300"/>
                    <a:pt x="853" y="453"/>
                  </a:cubicBezTo>
                  <a:cubicBezTo>
                    <a:pt x="791" y="527"/>
                    <a:pt x="733" y="606"/>
                    <a:pt x="676" y="683"/>
                  </a:cubicBezTo>
                  <a:cubicBezTo>
                    <a:pt x="655" y="711"/>
                    <a:pt x="634" y="740"/>
                    <a:pt x="613" y="770"/>
                  </a:cubicBezTo>
                  <a:lnTo>
                    <a:pt x="613" y="770"/>
                  </a:lnTo>
                  <a:cubicBezTo>
                    <a:pt x="593" y="739"/>
                    <a:pt x="573" y="709"/>
                    <a:pt x="552" y="680"/>
                  </a:cubicBezTo>
                  <a:cubicBezTo>
                    <a:pt x="495" y="601"/>
                    <a:pt x="443" y="520"/>
                    <a:pt x="383" y="444"/>
                  </a:cubicBezTo>
                  <a:cubicBezTo>
                    <a:pt x="268" y="286"/>
                    <a:pt x="140" y="1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14313475" y="555425"/>
              <a:ext cx="6100" cy="33250"/>
            </a:xfrm>
            <a:custGeom>
              <a:rect b="b" l="l" r="r" t="t"/>
              <a:pathLst>
                <a:path extrusionOk="0" h="1330" w="244">
                  <a:moveTo>
                    <a:pt x="135" y="0"/>
                  </a:moveTo>
                  <a:cubicBezTo>
                    <a:pt x="88" y="106"/>
                    <a:pt x="55" y="217"/>
                    <a:pt x="36" y="330"/>
                  </a:cubicBezTo>
                  <a:cubicBezTo>
                    <a:pt x="15" y="441"/>
                    <a:pt x="5" y="552"/>
                    <a:pt x="4" y="664"/>
                  </a:cubicBezTo>
                  <a:cubicBezTo>
                    <a:pt x="1" y="774"/>
                    <a:pt x="7" y="886"/>
                    <a:pt x="23" y="997"/>
                  </a:cubicBezTo>
                  <a:cubicBezTo>
                    <a:pt x="37" y="1110"/>
                    <a:pt x="66" y="1224"/>
                    <a:pt x="110" y="1330"/>
                  </a:cubicBezTo>
                  <a:cubicBezTo>
                    <a:pt x="158" y="1225"/>
                    <a:pt x="191" y="1113"/>
                    <a:pt x="210" y="1000"/>
                  </a:cubicBezTo>
                  <a:cubicBezTo>
                    <a:pt x="229" y="890"/>
                    <a:pt x="239" y="778"/>
                    <a:pt x="242" y="668"/>
                  </a:cubicBezTo>
                  <a:cubicBezTo>
                    <a:pt x="244" y="556"/>
                    <a:pt x="238" y="445"/>
                    <a:pt x="222" y="335"/>
                  </a:cubicBezTo>
                  <a:cubicBezTo>
                    <a:pt x="207" y="220"/>
                    <a:pt x="178" y="108"/>
                    <a:pt x="1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14311875" y="735400"/>
              <a:ext cx="30625" cy="31325"/>
            </a:xfrm>
            <a:custGeom>
              <a:rect b="b" l="l" r="r" t="t"/>
              <a:pathLst>
                <a:path extrusionOk="0" h="1253" w="1225">
                  <a:moveTo>
                    <a:pt x="57" y="0"/>
                  </a:moveTo>
                  <a:cubicBezTo>
                    <a:pt x="185" y="148"/>
                    <a:pt x="325" y="285"/>
                    <a:pt x="475" y="410"/>
                  </a:cubicBezTo>
                  <a:cubicBezTo>
                    <a:pt x="548" y="476"/>
                    <a:pt x="625" y="534"/>
                    <a:pt x="700" y="594"/>
                  </a:cubicBezTo>
                  <a:cubicBezTo>
                    <a:pt x="729" y="616"/>
                    <a:pt x="757" y="637"/>
                    <a:pt x="786" y="659"/>
                  </a:cubicBezTo>
                  <a:lnTo>
                    <a:pt x="786" y="659"/>
                  </a:lnTo>
                  <a:cubicBezTo>
                    <a:pt x="755" y="678"/>
                    <a:pt x="724" y="697"/>
                    <a:pt x="695" y="717"/>
                  </a:cubicBezTo>
                  <a:cubicBezTo>
                    <a:pt x="615" y="772"/>
                    <a:pt x="533" y="823"/>
                    <a:pt x="455" y="882"/>
                  </a:cubicBezTo>
                  <a:cubicBezTo>
                    <a:pt x="293" y="992"/>
                    <a:pt x="142" y="1117"/>
                    <a:pt x="1" y="1252"/>
                  </a:cubicBezTo>
                  <a:cubicBezTo>
                    <a:pt x="188" y="1196"/>
                    <a:pt x="372" y="1126"/>
                    <a:pt x="548" y="1040"/>
                  </a:cubicBezTo>
                  <a:cubicBezTo>
                    <a:pt x="636" y="1001"/>
                    <a:pt x="722" y="956"/>
                    <a:pt x="808" y="912"/>
                  </a:cubicBezTo>
                  <a:cubicBezTo>
                    <a:pt x="894" y="867"/>
                    <a:pt x="978" y="820"/>
                    <a:pt x="1061" y="772"/>
                  </a:cubicBezTo>
                  <a:lnTo>
                    <a:pt x="1224" y="679"/>
                  </a:lnTo>
                  <a:lnTo>
                    <a:pt x="1070" y="572"/>
                  </a:lnTo>
                  <a:cubicBezTo>
                    <a:pt x="991" y="516"/>
                    <a:pt x="913" y="460"/>
                    <a:pt x="831" y="410"/>
                  </a:cubicBezTo>
                  <a:cubicBezTo>
                    <a:pt x="748" y="359"/>
                    <a:pt x="668" y="306"/>
                    <a:pt x="583" y="259"/>
                  </a:cubicBezTo>
                  <a:cubicBezTo>
                    <a:pt x="415" y="159"/>
                    <a:pt x="239" y="71"/>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14303675" y="748375"/>
              <a:ext cx="33225" cy="6100"/>
            </a:xfrm>
            <a:custGeom>
              <a:rect b="b" l="l" r="r" t="t"/>
              <a:pathLst>
                <a:path extrusionOk="0" h="244" w="1329">
                  <a:moveTo>
                    <a:pt x="571" y="1"/>
                  </a:moveTo>
                  <a:cubicBezTo>
                    <a:pt x="493" y="1"/>
                    <a:pt x="415" y="5"/>
                    <a:pt x="337" y="13"/>
                  </a:cubicBezTo>
                  <a:cubicBezTo>
                    <a:pt x="221" y="25"/>
                    <a:pt x="109" y="51"/>
                    <a:pt x="0" y="92"/>
                  </a:cubicBezTo>
                  <a:cubicBezTo>
                    <a:pt x="105" y="141"/>
                    <a:pt x="214" y="179"/>
                    <a:pt x="327" y="201"/>
                  </a:cubicBezTo>
                  <a:cubicBezTo>
                    <a:pt x="469" y="229"/>
                    <a:pt x="612" y="243"/>
                    <a:pt x="755" y="243"/>
                  </a:cubicBezTo>
                  <a:cubicBezTo>
                    <a:pt x="834" y="243"/>
                    <a:pt x="913" y="239"/>
                    <a:pt x="992" y="230"/>
                  </a:cubicBezTo>
                  <a:cubicBezTo>
                    <a:pt x="1107" y="219"/>
                    <a:pt x="1220" y="192"/>
                    <a:pt x="1328" y="152"/>
                  </a:cubicBezTo>
                  <a:cubicBezTo>
                    <a:pt x="1225" y="101"/>
                    <a:pt x="1114" y="64"/>
                    <a:pt x="1001" y="43"/>
                  </a:cubicBezTo>
                  <a:cubicBezTo>
                    <a:pt x="892" y="21"/>
                    <a:pt x="781" y="8"/>
                    <a:pt x="671" y="3"/>
                  </a:cubicBezTo>
                  <a:cubicBezTo>
                    <a:pt x="637" y="2"/>
                    <a:pt x="604" y="1"/>
                    <a:pt x="5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14678925" y="551525"/>
              <a:ext cx="32125" cy="32325"/>
            </a:xfrm>
            <a:custGeom>
              <a:rect b="b" l="l" r="r" t="t"/>
              <a:pathLst>
                <a:path extrusionOk="0" h="1293" w="1285">
                  <a:moveTo>
                    <a:pt x="391" y="1"/>
                  </a:moveTo>
                  <a:cubicBezTo>
                    <a:pt x="308" y="178"/>
                    <a:pt x="239" y="361"/>
                    <a:pt x="183" y="549"/>
                  </a:cubicBezTo>
                  <a:cubicBezTo>
                    <a:pt x="153" y="641"/>
                    <a:pt x="130" y="735"/>
                    <a:pt x="105" y="828"/>
                  </a:cubicBezTo>
                  <a:cubicBezTo>
                    <a:pt x="80" y="921"/>
                    <a:pt x="60" y="1016"/>
                    <a:pt x="39" y="1110"/>
                  </a:cubicBezTo>
                  <a:lnTo>
                    <a:pt x="0" y="1292"/>
                  </a:lnTo>
                  <a:lnTo>
                    <a:pt x="182" y="1250"/>
                  </a:lnTo>
                  <a:cubicBezTo>
                    <a:pt x="275" y="1228"/>
                    <a:pt x="370" y="1209"/>
                    <a:pt x="463" y="1180"/>
                  </a:cubicBezTo>
                  <a:cubicBezTo>
                    <a:pt x="556" y="1151"/>
                    <a:pt x="650" y="1129"/>
                    <a:pt x="740" y="1097"/>
                  </a:cubicBezTo>
                  <a:cubicBezTo>
                    <a:pt x="927" y="1039"/>
                    <a:pt x="1110" y="966"/>
                    <a:pt x="1285" y="879"/>
                  </a:cubicBezTo>
                  <a:cubicBezTo>
                    <a:pt x="1260" y="879"/>
                    <a:pt x="1235" y="878"/>
                    <a:pt x="1210" y="878"/>
                  </a:cubicBezTo>
                  <a:cubicBezTo>
                    <a:pt x="1039" y="878"/>
                    <a:pt x="869" y="891"/>
                    <a:pt x="700" y="916"/>
                  </a:cubicBezTo>
                  <a:cubicBezTo>
                    <a:pt x="602" y="926"/>
                    <a:pt x="508" y="943"/>
                    <a:pt x="413" y="959"/>
                  </a:cubicBezTo>
                  <a:cubicBezTo>
                    <a:pt x="378" y="966"/>
                    <a:pt x="342" y="972"/>
                    <a:pt x="307" y="979"/>
                  </a:cubicBezTo>
                  <a:lnTo>
                    <a:pt x="307" y="979"/>
                  </a:lnTo>
                  <a:cubicBezTo>
                    <a:pt x="314" y="944"/>
                    <a:pt x="320" y="909"/>
                    <a:pt x="324" y="873"/>
                  </a:cubicBezTo>
                  <a:cubicBezTo>
                    <a:pt x="338" y="777"/>
                    <a:pt x="355" y="683"/>
                    <a:pt x="365" y="585"/>
                  </a:cubicBezTo>
                  <a:cubicBezTo>
                    <a:pt x="390" y="392"/>
                    <a:pt x="399" y="196"/>
                    <a:pt x="391"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14682800" y="556150"/>
              <a:ext cx="23350" cy="23700"/>
            </a:xfrm>
            <a:custGeom>
              <a:rect b="b" l="l" r="r" t="t"/>
              <a:pathLst>
                <a:path extrusionOk="0" h="948" w="934">
                  <a:moveTo>
                    <a:pt x="933" y="0"/>
                  </a:moveTo>
                  <a:lnTo>
                    <a:pt x="933" y="0"/>
                  </a:lnTo>
                  <a:cubicBezTo>
                    <a:pt x="827" y="44"/>
                    <a:pt x="727" y="102"/>
                    <a:pt x="633" y="172"/>
                  </a:cubicBezTo>
                  <a:cubicBezTo>
                    <a:pt x="545" y="237"/>
                    <a:pt x="460" y="310"/>
                    <a:pt x="382" y="390"/>
                  </a:cubicBezTo>
                  <a:cubicBezTo>
                    <a:pt x="303" y="469"/>
                    <a:pt x="232" y="553"/>
                    <a:pt x="167" y="645"/>
                  </a:cubicBezTo>
                  <a:cubicBezTo>
                    <a:pt x="98" y="738"/>
                    <a:pt x="43" y="840"/>
                    <a:pt x="1" y="947"/>
                  </a:cubicBezTo>
                  <a:cubicBezTo>
                    <a:pt x="107" y="904"/>
                    <a:pt x="209" y="845"/>
                    <a:pt x="300" y="776"/>
                  </a:cubicBezTo>
                  <a:cubicBezTo>
                    <a:pt x="391" y="710"/>
                    <a:pt x="473" y="636"/>
                    <a:pt x="552" y="557"/>
                  </a:cubicBezTo>
                  <a:cubicBezTo>
                    <a:pt x="631" y="479"/>
                    <a:pt x="702" y="393"/>
                    <a:pt x="767" y="303"/>
                  </a:cubicBezTo>
                  <a:cubicBezTo>
                    <a:pt x="836" y="210"/>
                    <a:pt x="891" y="108"/>
                    <a:pt x="933"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14695175" y="727325"/>
              <a:ext cx="30100" cy="31325"/>
            </a:xfrm>
            <a:custGeom>
              <a:rect b="b" l="l" r="r" t="t"/>
              <a:pathLst>
                <a:path extrusionOk="0" h="1253" w="1204">
                  <a:moveTo>
                    <a:pt x="1203" y="0"/>
                  </a:moveTo>
                  <a:lnTo>
                    <a:pt x="1203" y="0"/>
                  </a:lnTo>
                  <a:cubicBezTo>
                    <a:pt x="1019" y="61"/>
                    <a:pt x="838" y="138"/>
                    <a:pt x="664" y="228"/>
                  </a:cubicBezTo>
                  <a:cubicBezTo>
                    <a:pt x="576" y="269"/>
                    <a:pt x="493" y="317"/>
                    <a:pt x="408" y="364"/>
                  </a:cubicBezTo>
                  <a:cubicBezTo>
                    <a:pt x="323" y="412"/>
                    <a:pt x="242" y="461"/>
                    <a:pt x="159" y="512"/>
                  </a:cubicBezTo>
                  <a:lnTo>
                    <a:pt x="0" y="610"/>
                  </a:lnTo>
                  <a:lnTo>
                    <a:pt x="156" y="713"/>
                  </a:lnTo>
                  <a:cubicBezTo>
                    <a:pt x="237" y="765"/>
                    <a:pt x="317" y="819"/>
                    <a:pt x="400" y="867"/>
                  </a:cubicBezTo>
                  <a:cubicBezTo>
                    <a:pt x="485" y="915"/>
                    <a:pt x="566" y="966"/>
                    <a:pt x="653" y="1011"/>
                  </a:cubicBezTo>
                  <a:cubicBezTo>
                    <a:pt x="825" y="1106"/>
                    <a:pt x="1003" y="1186"/>
                    <a:pt x="1187" y="1253"/>
                  </a:cubicBezTo>
                  <a:cubicBezTo>
                    <a:pt x="1055" y="1109"/>
                    <a:pt x="911" y="976"/>
                    <a:pt x="755" y="855"/>
                  </a:cubicBezTo>
                  <a:cubicBezTo>
                    <a:pt x="681" y="793"/>
                    <a:pt x="604" y="736"/>
                    <a:pt x="525" y="679"/>
                  </a:cubicBezTo>
                  <a:cubicBezTo>
                    <a:pt x="497" y="658"/>
                    <a:pt x="467" y="637"/>
                    <a:pt x="438" y="616"/>
                  </a:cubicBezTo>
                  <a:lnTo>
                    <a:pt x="438" y="616"/>
                  </a:lnTo>
                  <a:cubicBezTo>
                    <a:pt x="468" y="596"/>
                    <a:pt x="498" y="575"/>
                    <a:pt x="527" y="554"/>
                  </a:cubicBezTo>
                  <a:cubicBezTo>
                    <a:pt x="605" y="499"/>
                    <a:pt x="685" y="445"/>
                    <a:pt x="763" y="386"/>
                  </a:cubicBezTo>
                  <a:cubicBezTo>
                    <a:pt x="920" y="268"/>
                    <a:pt x="1067" y="140"/>
                    <a:pt x="1203"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14700725" y="739850"/>
              <a:ext cx="33275" cy="6025"/>
            </a:xfrm>
            <a:custGeom>
              <a:rect b="b" l="l" r="r" t="t"/>
              <a:pathLst>
                <a:path extrusionOk="0" h="241" w="1331">
                  <a:moveTo>
                    <a:pt x="639" y="1"/>
                  </a:moveTo>
                  <a:cubicBezTo>
                    <a:pt x="537" y="1"/>
                    <a:pt x="435" y="8"/>
                    <a:pt x="334" y="23"/>
                  </a:cubicBezTo>
                  <a:cubicBezTo>
                    <a:pt x="219" y="37"/>
                    <a:pt x="107" y="68"/>
                    <a:pt x="1" y="112"/>
                  </a:cubicBezTo>
                  <a:cubicBezTo>
                    <a:pt x="106" y="158"/>
                    <a:pt x="218" y="192"/>
                    <a:pt x="331" y="210"/>
                  </a:cubicBezTo>
                  <a:cubicBezTo>
                    <a:pt x="450" y="230"/>
                    <a:pt x="572" y="240"/>
                    <a:pt x="692" y="240"/>
                  </a:cubicBezTo>
                  <a:cubicBezTo>
                    <a:pt x="794" y="240"/>
                    <a:pt x="896" y="233"/>
                    <a:pt x="996" y="219"/>
                  </a:cubicBezTo>
                  <a:cubicBezTo>
                    <a:pt x="1111" y="203"/>
                    <a:pt x="1223" y="173"/>
                    <a:pt x="1330" y="129"/>
                  </a:cubicBezTo>
                  <a:cubicBezTo>
                    <a:pt x="1224" y="82"/>
                    <a:pt x="1114" y="50"/>
                    <a:pt x="999" y="31"/>
                  </a:cubicBezTo>
                  <a:cubicBezTo>
                    <a:pt x="890" y="13"/>
                    <a:pt x="778" y="2"/>
                    <a:pt x="667" y="1"/>
                  </a:cubicBezTo>
                  <a:cubicBezTo>
                    <a:pt x="658" y="1"/>
                    <a:pt x="648" y="1"/>
                    <a:pt x="639"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14363875" y="779875"/>
              <a:ext cx="300525" cy="166825"/>
            </a:xfrm>
            <a:custGeom>
              <a:rect b="b" l="l" r="r" t="t"/>
              <a:pathLst>
                <a:path extrusionOk="0" h="6673" w="12021">
                  <a:moveTo>
                    <a:pt x="71" y="0"/>
                  </a:moveTo>
                  <a:cubicBezTo>
                    <a:pt x="1" y="0"/>
                    <a:pt x="71" y="513"/>
                    <a:pt x="225" y="1244"/>
                  </a:cubicBezTo>
                  <a:cubicBezTo>
                    <a:pt x="308" y="1644"/>
                    <a:pt x="415" y="2108"/>
                    <a:pt x="539" y="2588"/>
                  </a:cubicBezTo>
                  <a:cubicBezTo>
                    <a:pt x="594" y="2797"/>
                    <a:pt x="651" y="3010"/>
                    <a:pt x="711" y="3222"/>
                  </a:cubicBezTo>
                  <a:cubicBezTo>
                    <a:pt x="788" y="3503"/>
                    <a:pt x="869" y="3783"/>
                    <a:pt x="954" y="4051"/>
                  </a:cubicBezTo>
                  <a:cubicBezTo>
                    <a:pt x="1271" y="5066"/>
                    <a:pt x="1610" y="5925"/>
                    <a:pt x="1876" y="6106"/>
                  </a:cubicBezTo>
                  <a:cubicBezTo>
                    <a:pt x="2605" y="6613"/>
                    <a:pt x="4846" y="6672"/>
                    <a:pt x="6010" y="6672"/>
                  </a:cubicBezTo>
                  <a:cubicBezTo>
                    <a:pt x="7175" y="6672"/>
                    <a:pt x="9417" y="6613"/>
                    <a:pt x="10144" y="6106"/>
                  </a:cubicBezTo>
                  <a:cubicBezTo>
                    <a:pt x="10410" y="5925"/>
                    <a:pt x="10750" y="5066"/>
                    <a:pt x="11067" y="4051"/>
                  </a:cubicBezTo>
                  <a:cubicBezTo>
                    <a:pt x="11150" y="3783"/>
                    <a:pt x="11232" y="3503"/>
                    <a:pt x="11309" y="3222"/>
                  </a:cubicBezTo>
                  <a:cubicBezTo>
                    <a:pt x="11370" y="3010"/>
                    <a:pt x="11425" y="2797"/>
                    <a:pt x="11482" y="2588"/>
                  </a:cubicBezTo>
                  <a:cubicBezTo>
                    <a:pt x="11604" y="2108"/>
                    <a:pt x="11712" y="1644"/>
                    <a:pt x="11796" y="1245"/>
                  </a:cubicBezTo>
                  <a:cubicBezTo>
                    <a:pt x="11949" y="513"/>
                    <a:pt x="12020" y="0"/>
                    <a:pt x="11949" y="0"/>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14363875" y="779875"/>
              <a:ext cx="300475" cy="166825"/>
            </a:xfrm>
            <a:custGeom>
              <a:rect b="b" l="l" r="r" t="t"/>
              <a:pathLst>
                <a:path extrusionOk="0" h="6673" w="12019">
                  <a:moveTo>
                    <a:pt x="1" y="0"/>
                  </a:moveTo>
                  <a:lnTo>
                    <a:pt x="1" y="6672"/>
                  </a:lnTo>
                  <a:lnTo>
                    <a:pt x="12019" y="6672"/>
                  </a:lnTo>
                  <a:lnTo>
                    <a:pt x="12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14393275" y="742400"/>
              <a:ext cx="241700" cy="241750"/>
            </a:xfrm>
            <a:custGeom>
              <a:rect b="b" l="l" r="r" t="t"/>
              <a:pathLst>
                <a:path extrusionOk="0" h="9670" w="9668">
                  <a:moveTo>
                    <a:pt x="4834" y="1"/>
                  </a:moveTo>
                  <a:cubicBezTo>
                    <a:pt x="2165" y="1"/>
                    <a:pt x="0" y="2165"/>
                    <a:pt x="0" y="4836"/>
                  </a:cubicBezTo>
                  <a:cubicBezTo>
                    <a:pt x="0" y="7505"/>
                    <a:pt x="2165" y="9669"/>
                    <a:pt x="4834" y="9669"/>
                  </a:cubicBezTo>
                  <a:cubicBezTo>
                    <a:pt x="7503" y="9669"/>
                    <a:pt x="9667" y="7505"/>
                    <a:pt x="9667" y="4836"/>
                  </a:cubicBezTo>
                  <a:cubicBezTo>
                    <a:pt x="9667" y="2165"/>
                    <a:pt x="7503" y="1"/>
                    <a:pt x="4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14453700" y="802850"/>
              <a:ext cx="120875" cy="120850"/>
            </a:xfrm>
            <a:custGeom>
              <a:rect b="b" l="l" r="r" t="t"/>
              <a:pathLst>
                <a:path extrusionOk="0" h="4834" w="4835">
                  <a:moveTo>
                    <a:pt x="2417" y="0"/>
                  </a:moveTo>
                  <a:cubicBezTo>
                    <a:pt x="1081" y="0"/>
                    <a:pt x="1" y="1083"/>
                    <a:pt x="1" y="2418"/>
                  </a:cubicBezTo>
                  <a:cubicBezTo>
                    <a:pt x="1" y="3752"/>
                    <a:pt x="1081" y="4834"/>
                    <a:pt x="2417" y="4834"/>
                  </a:cubicBezTo>
                  <a:cubicBezTo>
                    <a:pt x="3752" y="4834"/>
                    <a:pt x="4834" y="3752"/>
                    <a:pt x="4834" y="2418"/>
                  </a:cubicBezTo>
                  <a:cubicBezTo>
                    <a:pt x="4834" y="1083"/>
                    <a:pt x="3752" y="0"/>
                    <a:pt x="2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14275225" y="977025"/>
              <a:ext cx="771050" cy="1503950"/>
            </a:xfrm>
            <a:custGeom>
              <a:rect b="b" l="l" r="r" t="t"/>
              <a:pathLst>
                <a:path extrusionOk="0" h="60158" w="30842">
                  <a:moveTo>
                    <a:pt x="1" y="1"/>
                  </a:moveTo>
                  <a:lnTo>
                    <a:pt x="1" y="60157"/>
                  </a:lnTo>
                  <a:lnTo>
                    <a:pt x="30841" y="60157"/>
                  </a:lnTo>
                  <a:lnTo>
                    <a:pt x="30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14237850" y="941566"/>
              <a:ext cx="845800" cy="39625"/>
            </a:xfrm>
            <a:custGeom>
              <a:rect b="b" l="l" r="r" t="t"/>
              <a:pathLst>
                <a:path extrusionOk="0" h="1585" w="33832">
                  <a:moveTo>
                    <a:pt x="0" y="1"/>
                  </a:moveTo>
                  <a:lnTo>
                    <a:pt x="0" y="1585"/>
                  </a:lnTo>
                  <a:lnTo>
                    <a:pt x="33831" y="1585"/>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15083625" y="937425"/>
              <a:ext cx="266000" cy="39625"/>
            </a:xfrm>
            <a:custGeom>
              <a:rect b="b" l="l" r="r" t="t"/>
              <a:pathLst>
                <a:path extrusionOk="0" h="1585" w="10640">
                  <a:moveTo>
                    <a:pt x="0" y="1"/>
                  </a:moveTo>
                  <a:lnTo>
                    <a:pt x="0" y="1585"/>
                  </a:lnTo>
                  <a:lnTo>
                    <a:pt x="10639" y="1585"/>
                  </a:lnTo>
                  <a:lnTo>
                    <a:pt x="10639"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15046250" y="977025"/>
              <a:ext cx="261250" cy="1503950"/>
            </a:xfrm>
            <a:custGeom>
              <a:rect b="b" l="l" r="r" t="t"/>
              <a:pathLst>
                <a:path extrusionOk="0" h="60158" w="10450">
                  <a:moveTo>
                    <a:pt x="0" y="1"/>
                  </a:moveTo>
                  <a:lnTo>
                    <a:pt x="0" y="60157"/>
                  </a:lnTo>
                  <a:lnTo>
                    <a:pt x="10450" y="60157"/>
                  </a:lnTo>
                  <a:lnTo>
                    <a:pt x="104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14353525" y="1124200"/>
              <a:ext cx="614450" cy="351375"/>
            </a:xfrm>
            <a:custGeom>
              <a:rect b="b" l="l" r="r" t="t"/>
              <a:pathLst>
                <a:path extrusionOk="0" h="14055" w="24578">
                  <a:moveTo>
                    <a:pt x="24123" y="454"/>
                  </a:moveTo>
                  <a:lnTo>
                    <a:pt x="24123" y="13601"/>
                  </a:lnTo>
                  <a:lnTo>
                    <a:pt x="454" y="13601"/>
                  </a:lnTo>
                  <a:lnTo>
                    <a:pt x="454" y="454"/>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14576300" y="1228850"/>
              <a:ext cx="117800" cy="67750"/>
            </a:xfrm>
            <a:custGeom>
              <a:rect b="b" l="l" r="r" t="t"/>
              <a:pathLst>
                <a:path extrusionOk="0" h="2710" w="4712">
                  <a:moveTo>
                    <a:pt x="0" y="1"/>
                  </a:moveTo>
                  <a:lnTo>
                    <a:pt x="0" y="2709"/>
                  </a:lnTo>
                  <a:lnTo>
                    <a:pt x="4712" y="2709"/>
                  </a:lnTo>
                  <a:lnTo>
                    <a:pt x="47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14605450" y="1228325"/>
              <a:ext cx="129175" cy="68850"/>
            </a:xfrm>
            <a:custGeom>
              <a:rect b="b" l="l" r="r" t="t"/>
              <a:pathLst>
                <a:path extrusionOk="0" h="2754" w="5167">
                  <a:moveTo>
                    <a:pt x="4711" y="452"/>
                  </a:moveTo>
                  <a:lnTo>
                    <a:pt x="4711" y="2298"/>
                  </a:lnTo>
                  <a:lnTo>
                    <a:pt x="455" y="2298"/>
                  </a:lnTo>
                  <a:lnTo>
                    <a:pt x="455" y="452"/>
                  </a:lnTo>
                  <a:close/>
                  <a:moveTo>
                    <a:pt x="1" y="0"/>
                  </a:moveTo>
                  <a:lnTo>
                    <a:pt x="1" y="2754"/>
                  </a:lnTo>
                  <a:lnTo>
                    <a:pt x="5166" y="2754"/>
                  </a:lnTo>
                  <a:lnTo>
                    <a:pt x="5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14353525" y="1553775"/>
              <a:ext cx="614450" cy="351400"/>
            </a:xfrm>
            <a:custGeom>
              <a:rect b="b" l="l" r="r" t="t"/>
              <a:pathLst>
                <a:path extrusionOk="0" h="14056" w="24578">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14576300" y="1658450"/>
              <a:ext cx="117800" cy="67725"/>
            </a:xfrm>
            <a:custGeom>
              <a:rect b="b" l="l" r="r" t="t"/>
              <a:pathLst>
                <a:path extrusionOk="0" h="2709" w="4712">
                  <a:moveTo>
                    <a:pt x="0" y="0"/>
                  </a:moveTo>
                  <a:lnTo>
                    <a:pt x="0" y="2709"/>
                  </a:lnTo>
                  <a:lnTo>
                    <a:pt x="4712" y="2709"/>
                  </a:lnTo>
                  <a:lnTo>
                    <a:pt x="4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14605450" y="1657850"/>
              <a:ext cx="129175" cy="68875"/>
            </a:xfrm>
            <a:custGeom>
              <a:rect b="b" l="l" r="r" t="t"/>
              <a:pathLst>
                <a:path extrusionOk="0" h="2755" w="5167">
                  <a:moveTo>
                    <a:pt x="4711" y="456"/>
                  </a:moveTo>
                  <a:lnTo>
                    <a:pt x="4711" y="2301"/>
                  </a:lnTo>
                  <a:lnTo>
                    <a:pt x="455" y="2301"/>
                  </a:lnTo>
                  <a:lnTo>
                    <a:pt x="455" y="456"/>
                  </a:lnTo>
                  <a:close/>
                  <a:moveTo>
                    <a:pt x="1" y="1"/>
                  </a:moveTo>
                  <a:lnTo>
                    <a:pt x="1" y="2754"/>
                  </a:lnTo>
                  <a:lnTo>
                    <a:pt x="5166" y="2754"/>
                  </a:lnTo>
                  <a:lnTo>
                    <a:pt x="51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14353525" y="1983350"/>
              <a:ext cx="614450" cy="351400"/>
            </a:xfrm>
            <a:custGeom>
              <a:rect b="b" l="l" r="r" t="t"/>
              <a:pathLst>
                <a:path extrusionOk="0" h="14056" w="24578">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14576300" y="2088025"/>
              <a:ext cx="117800" cy="67700"/>
            </a:xfrm>
            <a:custGeom>
              <a:rect b="b" l="l" r="r" t="t"/>
              <a:pathLst>
                <a:path extrusionOk="0" h="2708" w="4712">
                  <a:moveTo>
                    <a:pt x="0" y="0"/>
                  </a:moveTo>
                  <a:lnTo>
                    <a:pt x="0" y="2707"/>
                  </a:lnTo>
                  <a:lnTo>
                    <a:pt x="4712" y="2707"/>
                  </a:lnTo>
                  <a:lnTo>
                    <a:pt x="4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14605450" y="2087450"/>
              <a:ext cx="129175" cy="68850"/>
            </a:xfrm>
            <a:custGeom>
              <a:rect b="b" l="l" r="r" t="t"/>
              <a:pathLst>
                <a:path extrusionOk="0" h="2754" w="5167">
                  <a:moveTo>
                    <a:pt x="4711" y="454"/>
                  </a:moveTo>
                  <a:lnTo>
                    <a:pt x="4711" y="2300"/>
                  </a:lnTo>
                  <a:lnTo>
                    <a:pt x="455" y="2300"/>
                  </a:lnTo>
                  <a:lnTo>
                    <a:pt x="455" y="454"/>
                  </a:lnTo>
                  <a:close/>
                  <a:moveTo>
                    <a:pt x="1" y="0"/>
                  </a:moveTo>
                  <a:lnTo>
                    <a:pt x="1" y="2754"/>
                  </a:lnTo>
                  <a:lnTo>
                    <a:pt x="5166" y="2754"/>
                  </a:lnTo>
                  <a:lnTo>
                    <a:pt x="5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14742450" y="507275"/>
              <a:ext cx="124500" cy="430175"/>
            </a:xfrm>
            <a:custGeom>
              <a:rect b="b" l="l" r="r" t="t"/>
              <a:pathLst>
                <a:path extrusionOk="0" h="17207" w="4980">
                  <a:moveTo>
                    <a:pt x="0" y="0"/>
                  </a:moveTo>
                  <a:lnTo>
                    <a:pt x="0" y="17207"/>
                  </a:lnTo>
                  <a:lnTo>
                    <a:pt x="4979" y="17207"/>
                  </a:lnTo>
                  <a:lnTo>
                    <a:pt x="4979"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14866925" y="507275"/>
              <a:ext cx="62250" cy="430175"/>
            </a:xfrm>
            <a:custGeom>
              <a:rect b="b" l="l" r="r" t="t"/>
              <a:pathLst>
                <a:path extrusionOk="0" h="17207" w="2490">
                  <a:moveTo>
                    <a:pt x="0" y="0"/>
                  </a:moveTo>
                  <a:lnTo>
                    <a:pt x="0" y="17207"/>
                  </a:lnTo>
                  <a:lnTo>
                    <a:pt x="2489" y="17207"/>
                  </a:lnTo>
                  <a:lnTo>
                    <a:pt x="2489" y="0"/>
                  </a:ln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14776725" y="548350"/>
              <a:ext cx="53925" cy="51850"/>
            </a:xfrm>
            <a:custGeom>
              <a:rect b="b" l="l" r="r" t="t"/>
              <a:pathLst>
                <a:path extrusionOk="0" h="2074" w="2157">
                  <a:moveTo>
                    <a:pt x="1120" y="1"/>
                  </a:moveTo>
                  <a:cubicBezTo>
                    <a:pt x="850" y="1"/>
                    <a:pt x="585" y="106"/>
                    <a:pt x="386" y="305"/>
                  </a:cubicBezTo>
                  <a:cubicBezTo>
                    <a:pt x="90" y="600"/>
                    <a:pt x="1" y="1047"/>
                    <a:pt x="162" y="1434"/>
                  </a:cubicBezTo>
                  <a:cubicBezTo>
                    <a:pt x="322" y="1821"/>
                    <a:pt x="701" y="2074"/>
                    <a:pt x="1120" y="2074"/>
                  </a:cubicBezTo>
                  <a:cubicBezTo>
                    <a:pt x="1693" y="2074"/>
                    <a:pt x="2157" y="1610"/>
                    <a:pt x="2157" y="1038"/>
                  </a:cubicBezTo>
                  <a:cubicBezTo>
                    <a:pt x="2157" y="618"/>
                    <a:pt x="1904" y="241"/>
                    <a:pt x="1517" y="80"/>
                  </a:cubicBezTo>
                  <a:cubicBezTo>
                    <a:pt x="1388" y="27"/>
                    <a:pt x="1254"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14789875" y="559450"/>
              <a:ext cx="29650" cy="29675"/>
            </a:xfrm>
            <a:custGeom>
              <a:rect b="b" l="l" r="r" t="t"/>
              <a:pathLst>
                <a:path extrusionOk="0" h="1187" w="1186">
                  <a:moveTo>
                    <a:pt x="594" y="1"/>
                  </a:moveTo>
                  <a:cubicBezTo>
                    <a:pt x="266" y="1"/>
                    <a:pt x="0" y="267"/>
                    <a:pt x="0" y="593"/>
                  </a:cubicBezTo>
                  <a:cubicBezTo>
                    <a:pt x="0" y="920"/>
                    <a:pt x="266" y="1186"/>
                    <a:pt x="594" y="1186"/>
                  </a:cubicBezTo>
                  <a:cubicBezTo>
                    <a:pt x="921" y="1186"/>
                    <a:pt x="1186" y="920"/>
                    <a:pt x="1186" y="593"/>
                  </a:cubicBezTo>
                  <a:cubicBezTo>
                    <a:pt x="1186" y="267"/>
                    <a:pt x="921" y="1"/>
                    <a:pt x="594"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14742450" y="748700"/>
              <a:ext cx="124500" cy="114600"/>
            </a:xfrm>
            <a:custGeom>
              <a:rect b="b" l="l" r="r" t="t"/>
              <a:pathLst>
                <a:path extrusionOk="0" h="4584" w="4980">
                  <a:moveTo>
                    <a:pt x="0" y="0"/>
                  </a:moveTo>
                  <a:lnTo>
                    <a:pt x="0" y="4584"/>
                  </a:lnTo>
                  <a:lnTo>
                    <a:pt x="4979" y="4584"/>
                  </a:lnTo>
                  <a:lnTo>
                    <a:pt x="4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14900375" y="548375"/>
              <a:ext cx="124475" cy="389075"/>
            </a:xfrm>
            <a:custGeom>
              <a:rect b="b" l="l" r="r" t="t"/>
              <a:pathLst>
                <a:path extrusionOk="0" h="15563" w="4979">
                  <a:moveTo>
                    <a:pt x="1" y="0"/>
                  </a:moveTo>
                  <a:lnTo>
                    <a:pt x="1" y="15563"/>
                  </a:lnTo>
                  <a:lnTo>
                    <a:pt x="4978" y="15563"/>
                  </a:lnTo>
                  <a:lnTo>
                    <a:pt x="4978" y="0"/>
                  </a:lnTo>
                  <a:close/>
                </a:path>
              </a:pathLst>
            </a:custGeom>
            <a:solidFill>
              <a:srgbClr val="CEE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14936675" y="589100"/>
              <a:ext cx="51850" cy="51825"/>
            </a:xfrm>
            <a:custGeom>
              <a:rect b="b" l="l" r="r" t="t"/>
              <a:pathLst>
                <a:path extrusionOk="0" h="2073" w="2074">
                  <a:moveTo>
                    <a:pt x="1037" y="0"/>
                  </a:moveTo>
                  <a:cubicBezTo>
                    <a:pt x="464" y="0"/>
                    <a:pt x="0" y="464"/>
                    <a:pt x="0" y="1036"/>
                  </a:cubicBezTo>
                  <a:cubicBezTo>
                    <a:pt x="0" y="1609"/>
                    <a:pt x="464" y="2073"/>
                    <a:pt x="1037" y="2073"/>
                  </a:cubicBezTo>
                  <a:cubicBezTo>
                    <a:pt x="1609" y="2073"/>
                    <a:pt x="2073" y="1609"/>
                    <a:pt x="2073" y="1036"/>
                  </a:cubicBezTo>
                  <a:cubicBezTo>
                    <a:pt x="2073" y="464"/>
                    <a:pt x="1609" y="0"/>
                    <a:pt x="1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14947750" y="600175"/>
              <a:ext cx="29675" cy="29675"/>
            </a:xfrm>
            <a:custGeom>
              <a:rect b="b" l="l" r="r" t="t"/>
              <a:pathLst>
                <a:path extrusionOk="0" h="1187" w="1187">
                  <a:moveTo>
                    <a:pt x="594" y="1"/>
                  </a:moveTo>
                  <a:cubicBezTo>
                    <a:pt x="267" y="1"/>
                    <a:pt x="1" y="266"/>
                    <a:pt x="1" y="593"/>
                  </a:cubicBezTo>
                  <a:cubicBezTo>
                    <a:pt x="1" y="920"/>
                    <a:pt x="267" y="1186"/>
                    <a:pt x="594" y="1186"/>
                  </a:cubicBezTo>
                  <a:cubicBezTo>
                    <a:pt x="922" y="1186"/>
                    <a:pt x="1187" y="920"/>
                    <a:pt x="1187" y="593"/>
                  </a:cubicBezTo>
                  <a:cubicBezTo>
                    <a:pt x="1187" y="266"/>
                    <a:pt x="922" y="1"/>
                    <a:pt x="594"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14900375" y="766725"/>
              <a:ext cx="124475" cy="103650"/>
            </a:xfrm>
            <a:custGeom>
              <a:rect b="b" l="l" r="r" t="t"/>
              <a:pathLst>
                <a:path extrusionOk="0" h="4146" w="4979">
                  <a:moveTo>
                    <a:pt x="1" y="1"/>
                  </a:moveTo>
                  <a:lnTo>
                    <a:pt x="1" y="4145"/>
                  </a:lnTo>
                  <a:lnTo>
                    <a:pt x="4978" y="4145"/>
                  </a:lnTo>
                  <a:lnTo>
                    <a:pt x="4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15024825" y="548375"/>
              <a:ext cx="62250" cy="389075"/>
            </a:xfrm>
            <a:custGeom>
              <a:rect b="b" l="l" r="r" t="t"/>
              <a:pathLst>
                <a:path extrusionOk="0" h="15563" w="2490">
                  <a:moveTo>
                    <a:pt x="0" y="0"/>
                  </a:moveTo>
                  <a:lnTo>
                    <a:pt x="0" y="15563"/>
                  </a:lnTo>
                  <a:lnTo>
                    <a:pt x="2489" y="15563"/>
                  </a:lnTo>
                  <a:lnTo>
                    <a:pt x="2489" y="0"/>
                  </a:ln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15055950" y="527925"/>
              <a:ext cx="124475" cy="409525"/>
            </a:xfrm>
            <a:custGeom>
              <a:rect b="b" l="l" r="r" t="t"/>
              <a:pathLst>
                <a:path extrusionOk="0" h="16381" w="4979">
                  <a:moveTo>
                    <a:pt x="0" y="1"/>
                  </a:moveTo>
                  <a:lnTo>
                    <a:pt x="0" y="16381"/>
                  </a:lnTo>
                  <a:lnTo>
                    <a:pt x="4978" y="16381"/>
                  </a:lnTo>
                  <a:lnTo>
                    <a:pt x="49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15090200" y="570125"/>
              <a:ext cx="53875" cy="51825"/>
            </a:xfrm>
            <a:custGeom>
              <a:rect b="b" l="l" r="r" t="t"/>
              <a:pathLst>
                <a:path extrusionOk="0" h="2073" w="2155">
                  <a:moveTo>
                    <a:pt x="1118" y="0"/>
                  </a:moveTo>
                  <a:cubicBezTo>
                    <a:pt x="849" y="0"/>
                    <a:pt x="584" y="106"/>
                    <a:pt x="386" y="304"/>
                  </a:cubicBezTo>
                  <a:cubicBezTo>
                    <a:pt x="89" y="601"/>
                    <a:pt x="1" y="1046"/>
                    <a:pt x="162" y="1434"/>
                  </a:cubicBezTo>
                  <a:cubicBezTo>
                    <a:pt x="322" y="1821"/>
                    <a:pt x="700" y="2073"/>
                    <a:pt x="1119" y="2073"/>
                  </a:cubicBezTo>
                  <a:cubicBezTo>
                    <a:pt x="1691" y="2073"/>
                    <a:pt x="2155" y="1609"/>
                    <a:pt x="2155" y="1037"/>
                  </a:cubicBezTo>
                  <a:cubicBezTo>
                    <a:pt x="2155" y="618"/>
                    <a:pt x="1903" y="240"/>
                    <a:pt x="1516" y="80"/>
                  </a:cubicBezTo>
                  <a:cubicBezTo>
                    <a:pt x="1387" y="26"/>
                    <a:pt x="1252" y="0"/>
                    <a:pt x="11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15103325" y="581200"/>
              <a:ext cx="29675" cy="29675"/>
            </a:xfrm>
            <a:custGeom>
              <a:rect b="b" l="l" r="r" t="t"/>
              <a:pathLst>
                <a:path extrusionOk="0" h="1187" w="1187">
                  <a:moveTo>
                    <a:pt x="594" y="1"/>
                  </a:moveTo>
                  <a:cubicBezTo>
                    <a:pt x="267" y="1"/>
                    <a:pt x="1" y="267"/>
                    <a:pt x="1" y="594"/>
                  </a:cubicBezTo>
                  <a:cubicBezTo>
                    <a:pt x="1" y="921"/>
                    <a:pt x="267" y="1186"/>
                    <a:pt x="594" y="1186"/>
                  </a:cubicBezTo>
                  <a:cubicBezTo>
                    <a:pt x="922" y="1186"/>
                    <a:pt x="1186" y="921"/>
                    <a:pt x="1186" y="594"/>
                  </a:cubicBezTo>
                  <a:cubicBezTo>
                    <a:pt x="1186" y="267"/>
                    <a:pt x="922" y="1"/>
                    <a:pt x="5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15055950" y="766725"/>
              <a:ext cx="124475" cy="103650"/>
            </a:xfrm>
            <a:custGeom>
              <a:rect b="b" l="l" r="r" t="t"/>
              <a:pathLst>
                <a:path extrusionOk="0" h="4146" w="4979">
                  <a:moveTo>
                    <a:pt x="0" y="1"/>
                  </a:moveTo>
                  <a:lnTo>
                    <a:pt x="0" y="4145"/>
                  </a:lnTo>
                  <a:lnTo>
                    <a:pt x="4978" y="4145"/>
                  </a:lnTo>
                  <a:lnTo>
                    <a:pt x="4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15172772" y="527927"/>
              <a:ext cx="69854" cy="409525"/>
            </a:xfrm>
            <a:custGeom>
              <a:rect b="b" l="l" r="r" t="t"/>
              <a:pathLst>
                <a:path extrusionOk="0" h="16381" w="2489">
                  <a:moveTo>
                    <a:pt x="0" y="1"/>
                  </a:moveTo>
                  <a:lnTo>
                    <a:pt x="0" y="16381"/>
                  </a:lnTo>
                  <a:lnTo>
                    <a:pt x="2489" y="16381"/>
                  </a:lnTo>
                  <a:lnTo>
                    <a:pt x="24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14624800" y="217225"/>
              <a:ext cx="559950" cy="593100"/>
            </a:xfrm>
            <a:custGeom>
              <a:rect b="b" l="l" r="r" t="t"/>
              <a:pathLst>
                <a:path extrusionOk="0" h="23724" w="22398">
                  <a:moveTo>
                    <a:pt x="12404" y="0"/>
                  </a:moveTo>
                  <a:cubicBezTo>
                    <a:pt x="10976" y="0"/>
                    <a:pt x="10039" y="382"/>
                    <a:pt x="9664" y="540"/>
                  </a:cubicBezTo>
                  <a:cubicBezTo>
                    <a:pt x="7520" y="1442"/>
                    <a:pt x="6392" y="4801"/>
                    <a:pt x="6415" y="7348"/>
                  </a:cubicBezTo>
                  <a:cubicBezTo>
                    <a:pt x="6434" y="9537"/>
                    <a:pt x="2763" y="9615"/>
                    <a:pt x="1316" y="14338"/>
                  </a:cubicBezTo>
                  <a:cubicBezTo>
                    <a:pt x="1" y="18632"/>
                    <a:pt x="3160" y="22225"/>
                    <a:pt x="8190" y="23361"/>
                  </a:cubicBezTo>
                  <a:cubicBezTo>
                    <a:pt x="9293" y="23610"/>
                    <a:pt x="10341" y="23724"/>
                    <a:pt x="11322" y="23724"/>
                  </a:cubicBezTo>
                  <a:cubicBezTo>
                    <a:pt x="15956" y="23724"/>
                    <a:pt x="19104" y="21192"/>
                    <a:pt x="19583" y="18446"/>
                  </a:cubicBezTo>
                  <a:cubicBezTo>
                    <a:pt x="20163" y="15120"/>
                    <a:pt x="18199" y="13810"/>
                    <a:pt x="18615" y="11797"/>
                  </a:cubicBezTo>
                  <a:cubicBezTo>
                    <a:pt x="19033" y="9784"/>
                    <a:pt x="22397" y="4180"/>
                    <a:pt x="17854" y="1617"/>
                  </a:cubicBezTo>
                  <a:cubicBezTo>
                    <a:pt x="15622" y="357"/>
                    <a:pt x="13784" y="0"/>
                    <a:pt x="12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14911475" y="554275"/>
              <a:ext cx="323675" cy="718525"/>
            </a:xfrm>
            <a:custGeom>
              <a:rect b="b" l="l" r="r" t="t"/>
              <a:pathLst>
                <a:path extrusionOk="0" h="28741" w="12947">
                  <a:moveTo>
                    <a:pt x="3115" y="0"/>
                  </a:moveTo>
                  <a:cubicBezTo>
                    <a:pt x="2208" y="0"/>
                    <a:pt x="1354" y="550"/>
                    <a:pt x="949" y="1971"/>
                  </a:cubicBezTo>
                  <a:cubicBezTo>
                    <a:pt x="0" y="5286"/>
                    <a:pt x="4147" y="15276"/>
                    <a:pt x="4479" y="16095"/>
                  </a:cubicBezTo>
                  <a:cubicBezTo>
                    <a:pt x="4811" y="16912"/>
                    <a:pt x="8233" y="26580"/>
                    <a:pt x="9269" y="27975"/>
                  </a:cubicBezTo>
                  <a:cubicBezTo>
                    <a:pt x="9670" y="28515"/>
                    <a:pt x="10177" y="28741"/>
                    <a:pt x="10679" y="28741"/>
                  </a:cubicBezTo>
                  <a:cubicBezTo>
                    <a:pt x="11642" y="28741"/>
                    <a:pt x="12586" y="27911"/>
                    <a:pt x="12730" y="26888"/>
                  </a:cubicBezTo>
                  <a:cubicBezTo>
                    <a:pt x="12946" y="25330"/>
                    <a:pt x="9577" y="15338"/>
                    <a:pt x="9282" y="13951"/>
                  </a:cubicBezTo>
                  <a:cubicBezTo>
                    <a:pt x="8985" y="12562"/>
                    <a:pt x="7721" y="3910"/>
                    <a:pt x="5560" y="1278"/>
                  </a:cubicBezTo>
                  <a:cubicBezTo>
                    <a:pt x="4942" y="527"/>
                    <a:pt x="4003" y="0"/>
                    <a:pt x="3115"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15116325" y="1183400"/>
              <a:ext cx="121175" cy="168975"/>
            </a:xfrm>
            <a:custGeom>
              <a:rect b="b" l="l" r="r" t="t"/>
              <a:pathLst>
                <a:path extrusionOk="0" h="6759" w="4847">
                  <a:moveTo>
                    <a:pt x="4329" y="1"/>
                  </a:moveTo>
                  <a:lnTo>
                    <a:pt x="442" y="1633"/>
                  </a:lnTo>
                  <a:cubicBezTo>
                    <a:pt x="703" y="1951"/>
                    <a:pt x="124" y="3221"/>
                    <a:pt x="972" y="4027"/>
                  </a:cubicBezTo>
                  <a:cubicBezTo>
                    <a:pt x="2038" y="5045"/>
                    <a:pt x="0" y="5999"/>
                    <a:pt x="29" y="6376"/>
                  </a:cubicBezTo>
                  <a:cubicBezTo>
                    <a:pt x="38" y="6471"/>
                    <a:pt x="183" y="6558"/>
                    <a:pt x="402" y="6625"/>
                  </a:cubicBezTo>
                  <a:cubicBezTo>
                    <a:pt x="418" y="6628"/>
                    <a:pt x="438" y="6632"/>
                    <a:pt x="460" y="6637"/>
                  </a:cubicBezTo>
                  <a:cubicBezTo>
                    <a:pt x="639" y="6686"/>
                    <a:pt x="823" y="6719"/>
                    <a:pt x="1010" y="6735"/>
                  </a:cubicBezTo>
                  <a:cubicBezTo>
                    <a:pt x="1027" y="6735"/>
                    <a:pt x="1043" y="6740"/>
                    <a:pt x="1063" y="6740"/>
                  </a:cubicBezTo>
                  <a:lnTo>
                    <a:pt x="1068" y="6740"/>
                  </a:lnTo>
                  <a:cubicBezTo>
                    <a:pt x="1219" y="6752"/>
                    <a:pt x="1371" y="6759"/>
                    <a:pt x="1524" y="6759"/>
                  </a:cubicBezTo>
                  <a:cubicBezTo>
                    <a:pt x="1584" y="6759"/>
                    <a:pt x="1644" y="6758"/>
                    <a:pt x="1703" y="6756"/>
                  </a:cubicBezTo>
                  <a:cubicBezTo>
                    <a:pt x="1740" y="6756"/>
                    <a:pt x="1776" y="6753"/>
                    <a:pt x="1811" y="6749"/>
                  </a:cubicBezTo>
                  <a:cubicBezTo>
                    <a:pt x="2229" y="6724"/>
                    <a:pt x="2614" y="6637"/>
                    <a:pt x="2832" y="6471"/>
                  </a:cubicBezTo>
                  <a:cubicBezTo>
                    <a:pt x="3669" y="5831"/>
                    <a:pt x="4259" y="4565"/>
                    <a:pt x="4553" y="3387"/>
                  </a:cubicBezTo>
                  <a:cubicBezTo>
                    <a:pt x="4847" y="2212"/>
                    <a:pt x="4329" y="1"/>
                    <a:pt x="43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15126350" y="1311825"/>
              <a:ext cx="36625" cy="37500"/>
            </a:xfrm>
            <a:custGeom>
              <a:rect b="b" l="l" r="r" t="t"/>
              <a:pathLst>
                <a:path extrusionOk="0" h="1500" w="1465">
                  <a:moveTo>
                    <a:pt x="1420" y="1"/>
                  </a:moveTo>
                  <a:cubicBezTo>
                    <a:pt x="1412" y="1"/>
                    <a:pt x="1405" y="4"/>
                    <a:pt x="1398" y="12"/>
                  </a:cubicBezTo>
                  <a:cubicBezTo>
                    <a:pt x="939" y="519"/>
                    <a:pt x="501" y="1020"/>
                    <a:pt x="1" y="1488"/>
                  </a:cubicBezTo>
                  <a:cubicBezTo>
                    <a:pt x="17" y="1491"/>
                    <a:pt x="38" y="1495"/>
                    <a:pt x="59" y="1500"/>
                  </a:cubicBezTo>
                  <a:cubicBezTo>
                    <a:pt x="613" y="1140"/>
                    <a:pt x="1134" y="631"/>
                    <a:pt x="1452" y="52"/>
                  </a:cubicBezTo>
                  <a:cubicBezTo>
                    <a:pt x="1464" y="27"/>
                    <a:pt x="1442" y="1"/>
                    <a:pt x="142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15141525" y="1313800"/>
              <a:ext cx="37475" cy="38100"/>
            </a:xfrm>
            <a:custGeom>
              <a:rect b="b" l="l" r="r" t="t"/>
              <a:pathLst>
                <a:path extrusionOk="0" h="1524" w="1499">
                  <a:moveTo>
                    <a:pt x="1453" y="0"/>
                  </a:moveTo>
                  <a:cubicBezTo>
                    <a:pt x="1446" y="0"/>
                    <a:pt x="1438" y="4"/>
                    <a:pt x="1431" y="11"/>
                  </a:cubicBezTo>
                  <a:cubicBezTo>
                    <a:pt x="960" y="532"/>
                    <a:pt x="514" y="1044"/>
                    <a:pt x="0" y="1519"/>
                  </a:cubicBezTo>
                  <a:cubicBezTo>
                    <a:pt x="19" y="1519"/>
                    <a:pt x="35" y="1524"/>
                    <a:pt x="55" y="1524"/>
                  </a:cubicBezTo>
                  <a:lnTo>
                    <a:pt x="60" y="1524"/>
                  </a:lnTo>
                  <a:cubicBezTo>
                    <a:pt x="626" y="1160"/>
                    <a:pt x="1158" y="639"/>
                    <a:pt x="1485" y="52"/>
                  </a:cubicBezTo>
                  <a:cubicBezTo>
                    <a:pt x="1498" y="27"/>
                    <a:pt x="1476" y="0"/>
                    <a:pt x="1453"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15158900" y="1315725"/>
              <a:ext cx="36100" cy="36575"/>
            </a:xfrm>
            <a:custGeom>
              <a:rect b="b" l="l" r="r" t="t"/>
              <a:pathLst>
                <a:path extrusionOk="0" h="1463" w="1444">
                  <a:moveTo>
                    <a:pt x="1400" y="0"/>
                  </a:moveTo>
                  <a:cubicBezTo>
                    <a:pt x="1392" y="0"/>
                    <a:pt x="1384" y="4"/>
                    <a:pt x="1378" y="13"/>
                  </a:cubicBezTo>
                  <a:cubicBezTo>
                    <a:pt x="927" y="513"/>
                    <a:pt x="494" y="1000"/>
                    <a:pt x="0" y="1463"/>
                  </a:cubicBezTo>
                  <a:cubicBezTo>
                    <a:pt x="37" y="1463"/>
                    <a:pt x="73" y="1460"/>
                    <a:pt x="108" y="1456"/>
                  </a:cubicBezTo>
                  <a:cubicBezTo>
                    <a:pt x="638" y="1096"/>
                    <a:pt x="1126" y="603"/>
                    <a:pt x="1432" y="53"/>
                  </a:cubicBezTo>
                  <a:cubicBezTo>
                    <a:pt x="1444" y="29"/>
                    <a:pt x="1422" y="0"/>
                    <a:pt x="1400"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15105925" y="1224200"/>
              <a:ext cx="44575" cy="89625"/>
            </a:xfrm>
            <a:custGeom>
              <a:rect b="b" l="l" r="r" t="t"/>
              <a:pathLst>
                <a:path extrusionOk="0" h="3585" w="1783">
                  <a:moveTo>
                    <a:pt x="1018" y="1"/>
                  </a:moveTo>
                  <a:cubicBezTo>
                    <a:pt x="1018" y="1"/>
                    <a:pt x="0" y="3109"/>
                    <a:pt x="418" y="3514"/>
                  </a:cubicBezTo>
                  <a:cubicBezTo>
                    <a:pt x="469" y="3563"/>
                    <a:pt x="520" y="3584"/>
                    <a:pt x="571" y="3584"/>
                  </a:cubicBezTo>
                  <a:cubicBezTo>
                    <a:pt x="918" y="3584"/>
                    <a:pt x="1247" y="2573"/>
                    <a:pt x="1495" y="2573"/>
                  </a:cubicBezTo>
                  <a:cubicBezTo>
                    <a:pt x="1507" y="2573"/>
                    <a:pt x="1518" y="2575"/>
                    <a:pt x="1529" y="2580"/>
                  </a:cubicBezTo>
                  <a:cubicBezTo>
                    <a:pt x="1535" y="2582"/>
                    <a:pt x="1540" y="2583"/>
                    <a:pt x="1546" y="2583"/>
                  </a:cubicBezTo>
                  <a:cubicBezTo>
                    <a:pt x="1782" y="2583"/>
                    <a:pt x="1018" y="1"/>
                    <a:pt x="1018"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14922625" y="547300"/>
              <a:ext cx="330475" cy="667800"/>
            </a:xfrm>
            <a:custGeom>
              <a:rect b="b" l="l" r="r" t="t"/>
              <a:pathLst>
                <a:path extrusionOk="0" h="26712" w="13219">
                  <a:moveTo>
                    <a:pt x="2822" y="0"/>
                  </a:moveTo>
                  <a:cubicBezTo>
                    <a:pt x="1310" y="0"/>
                    <a:pt x="5" y="1276"/>
                    <a:pt x="5" y="2685"/>
                  </a:cubicBezTo>
                  <a:cubicBezTo>
                    <a:pt x="1" y="9623"/>
                    <a:pt x="6327" y="26712"/>
                    <a:pt x="6327" y="26712"/>
                  </a:cubicBezTo>
                  <a:cubicBezTo>
                    <a:pt x="6327" y="26712"/>
                    <a:pt x="11310" y="26396"/>
                    <a:pt x="13219" y="24909"/>
                  </a:cubicBezTo>
                  <a:cubicBezTo>
                    <a:pt x="13219" y="24909"/>
                    <a:pt x="8109" y="5236"/>
                    <a:pt x="5504" y="1589"/>
                  </a:cubicBezTo>
                  <a:cubicBezTo>
                    <a:pt x="4690" y="450"/>
                    <a:pt x="3720" y="0"/>
                    <a:pt x="2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14896050" y="1129675"/>
              <a:ext cx="389100" cy="1371300"/>
            </a:xfrm>
            <a:custGeom>
              <a:rect b="b" l="l" r="r" t="t"/>
              <a:pathLst>
                <a:path extrusionOk="0" h="54852" w="15564">
                  <a:moveTo>
                    <a:pt x="5232" y="1"/>
                  </a:moveTo>
                  <a:cubicBezTo>
                    <a:pt x="3558" y="1"/>
                    <a:pt x="2101" y="927"/>
                    <a:pt x="1718" y="2910"/>
                  </a:cubicBezTo>
                  <a:cubicBezTo>
                    <a:pt x="1" y="11824"/>
                    <a:pt x="7151" y="24194"/>
                    <a:pt x="7319" y="25653"/>
                  </a:cubicBezTo>
                  <a:cubicBezTo>
                    <a:pt x="7480" y="27112"/>
                    <a:pt x="2364" y="37079"/>
                    <a:pt x="6567" y="51273"/>
                  </a:cubicBezTo>
                  <a:cubicBezTo>
                    <a:pt x="6670" y="51626"/>
                    <a:pt x="6668" y="52016"/>
                    <a:pt x="6636" y="52396"/>
                  </a:cubicBezTo>
                  <a:cubicBezTo>
                    <a:pt x="6570" y="53119"/>
                    <a:pt x="6380" y="53807"/>
                    <a:pt x="6556" y="54144"/>
                  </a:cubicBezTo>
                  <a:cubicBezTo>
                    <a:pt x="6747" y="54505"/>
                    <a:pt x="10759" y="54851"/>
                    <a:pt x="13312" y="54851"/>
                  </a:cubicBezTo>
                  <a:cubicBezTo>
                    <a:pt x="14430" y="54851"/>
                    <a:pt x="15268" y="54785"/>
                    <a:pt x="15384" y="54624"/>
                  </a:cubicBezTo>
                  <a:cubicBezTo>
                    <a:pt x="15563" y="54373"/>
                    <a:pt x="14694" y="53766"/>
                    <a:pt x="13723" y="53202"/>
                  </a:cubicBezTo>
                  <a:cubicBezTo>
                    <a:pt x="12653" y="52582"/>
                    <a:pt x="11470" y="52005"/>
                    <a:pt x="11470" y="52005"/>
                  </a:cubicBezTo>
                  <a:cubicBezTo>
                    <a:pt x="11380" y="51597"/>
                    <a:pt x="15325" y="28661"/>
                    <a:pt x="15094" y="26967"/>
                  </a:cubicBezTo>
                  <a:cubicBezTo>
                    <a:pt x="14865" y="25272"/>
                    <a:pt x="13697" y="11222"/>
                    <a:pt x="10887" y="4179"/>
                  </a:cubicBezTo>
                  <a:cubicBezTo>
                    <a:pt x="9811" y="1481"/>
                    <a:pt x="7348" y="1"/>
                    <a:pt x="52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15055550" y="2439550"/>
              <a:ext cx="229600" cy="61425"/>
            </a:xfrm>
            <a:custGeom>
              <a:rect b="b" l="l" r="r" t="t"/>
              <a:pathLst>
                <a:path extrusionOk="0" h="2457" w="9184">
                  <a:moveTo>
                    <a:pt x="256" y="1"/>
                  </a:moveTo>
                  <a:cubicBezTo>
                    <a:pt x="190" y="724"/>
                    <a:pt x="0" y="1412"/>
                    <a:pt x="176" y="1751"/>
                  </a:cubicBezTo>
                  <a:cubicBezTo>
                    <a:pt x="367" y="2110"/>
                    <a:pt x="4378" y="2456"/>
                    <a:pt x="6931" y="2456"/>
                  </a:cubicBezTo>
                  <a:cubicBezTo>
                    <a:pt x="8049" y="2456"/>
                    <a:pt x="8888" y="2390"/>
                    <a:pt x="9004" y="2229"/>
                  </a:cubicBezTo>
                  <a:cubicBezTo>
                    <a:pt x="9183" y="1978"/>
                    <a:pt x="8314" y="1371"/>
                    <a:pt x="7343" y="807"/>
                  </a:cubicBezTo>
                  <a:lnTo>
                    <a:pt x="7343" y="807"/>
                  </a:lnTo>
                  <a:cubicBezTo>
                    <a:pt x="7400" y="935"/>
                    <a:pt x="7426"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14872350" y="1080775"/>
              <a:ext cx="425300" cy="1320325"/>
            </a:xfrm>
            <a:custGeom>
              <a:rect b="b" l="l" r="r" t="t"/>
              <a:pathLst>
                <a:path extrusionOk="0" h="52813" w="17012">
                  <a:moveTo>
                    <a:pt x="1498" y="1"/>
                  </a:moveTo>
                  <a:cubicBezTo>
                    <a:pt x="1498" y="1"/>
                    <a:pt x="0" y="14004"/>
                    <a:pt x="8121" y="27112"/>
                  </a:cubicBezTo>
                  <a:cubicBezTo>
                    <a:pt x="8121" y="27112"/>
                    <a:pt x="2646" y="43176"/>
                    <a:pt x="7008" y="52384"/>
                  </a:cubicBezTo>
                  <a:cubicBezTo>
                    <a:pt x="7008" y="52384"/>
                    <a:pt x="8681" y="52812"/>
                    <a:pt x="10556" y="52812"/>
                  </a:cubicBezTo>
                  <a:cubicBezTo>
                    <a:pt x="11493" y="52812"/>
                    <a:pt x="12481" y="52705"/>
                    <a:pt x="13336" y="52384"/>
                  </a:cubicBezTo>
                  <a:cubicBezTo>
                    <a:pt x="13336" y="52384"/>
                    <a:pt x="17012" y="30389"/>
                    <a:pt x="16754" y="28338"/>
                  </a:cubicBezTo>
                  <a:cubicBezTo>
                    <a:pt x="16498" y="26285"/>
                    <a:pt x="14311" y="8251"/>
                    <a:pt x="9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14656375" y="1131300"/>
              <a:ext cx="408625" cy="1369675"/>
            </a:xfrm>
            <a:custGeom>
              <a:rect b="b" l="l" r="r" t="t"/>
              <a:pathLst>
                <a:path extrusionOk="0" h="54787" w="16345">
                  <a:moveTo>
                    <a:pt x="9330" y="0"/>
                  </a:moveTo>
                  <a:cubicBezTo>
                    <a:pt x="7623" y="0"/>
                    <a:pt x="5962" y="945"/>
                    <a:pt x="5139" y="2845"/>
                  </a:cubicBezTo>
                  <a:cubicBezTo>
                    <a:pt x="1232" y="11895"/>
                    <a:pt x="4787" y="24129"/>
                    <a:pt x="4955" y="25588"/>
                  </a:cubicBezTo>
                  <a:cubicBezTo>
                    <a:pt x="5118" y="27047"/>
                    <a:pt x="0" y="37014"/>
                    <a:pt x="4204" y="51208"/>
                  </a:cubicBezTo>
                  <a:cubicBezTo>
                    <a:pt x="4307" y="51561"/>
                    <a:pt x="4304" y="51951"/>
                    <a:pt x="4272" y="52331"/>
                  </a:cubicBezTo>
                  <a:cubicBezTo>
                    <a:pt x="4207" y="53054"/>
                    <a:pt x="4016" y="53742"/>
                    <a:pt x="4194" y="54079"/>
                  </a:cubicBezTo>
                  <a:cubicBezTo>
                    <a:pt x="4384" y="54440"/>
                    <a:pt x="8395" y="54786"/>
                    <a:pt x="10949" y="54786"/>
                  </a:cubicBezTo>
                  <a:cubicBezTo>
                    <a:pt x="12066" y="54786"/>
                    <a:pt x="12905" y="54720"/>
                    <a:pt x="13022" y="54559"/>
                  </a:cubicBezTo>
                  <a:cubicBezTo>
                    <a:pt x="13201" y="54308"/>
                    <a:pt x="12331" y="53701"/>
                    <a:pt x="11361" y="53137"/>
                  </a:cubicBezTo>
                  <a:cubicBezTo>
                    <a:pt x="10290" y="52517"/>
                    <a:pt x="9108" y="51940"/>
                    <a:pt x="9108" y="51940"/>
                  </a:cubicBezTo>
                  <a:cubicBezTo>
                    <a:pt x="9017" y="51532"/>
                    <a:pt x="12961" y="28596"/>
                    <a:pt x="12729" y="26902"/>
                  </a:cubicBezTo>
                  <a:cubicBezTo>
                    <a:pt x="12503" y="25207"/>
                    <a:pt x="16344" y="11137"/>
                    <a:pt x="14309" y="4114"/>
                  </a:cubicBezTo>
                  <a:cubicBezTo>
                    <a:pt x="13518" y="1379"/>
                    <a:pt x="11391" y="0"/>
                    <a:pt x="93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14756775" y="2439550"/>
              <a:ext cx="229625" cy="61425"/>
            </a:xfrm>
            <a:custGeom>
              <a:rect b="b" l="l" r="r" t="t"/>
              <a:pathLst>
                <a:path extrusionOk="0" h="2457" w="9185">
                  <a:moveTo>
                    <a:pt x="256" y="1"/>
                  </a:moveTo>
                  <a:cubicBezTo>
                    <a:pt x="191" y="724"/>
                    <a:pt x="0" y="1412"/>
                    <a:pt x="178" y="1751"/>
                  </a:cubicBezTo>
                  <a:cubicBezTo>
                    <a:pt x="368" y="2110"/>
                    <a:pt x="4378" y="2456"/>
                    <a:pt x="6932" y="2456"/>
                  </a:cubicBezTo>
                  <a:cubicBezTo>
                    <a:pt x="8050" y="2456"/>
                    <a:pt x="8889" y="2390"/>
                    <a:pt x="9006" y="2229"/>
                  </a:cubicBezTo>
                  <a:cubicBezTo>
                    <a:pt x="9185" y="1978"/>
                    <a:pt x="8315" y="1371"/>
                    <a:pt x="7345" y="807"/>
                  </a:cubicBezTo>
                  <a:lnTo>
                    <a:pt x="7345" y="807"/>
                  </a:lnTo>
                  <a:cubicBezTo>
                    <a:pt x="7400" y="935"/>
                    <a:pt x="7428"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14651450" y="1080775"/>
              <a:ext cx="402475" cy="1309575"/>
            </a:xfrm>
            <a:custGeom>
              <a:rect b="b" l="l" r="r" t="t"/>
              <a:pathLst>
                <a:path extrusionOk="0" h="52383" w="16099">
                  <a:moveTo>
                    <a:pt x="5160" y="1"/>
                  </a:moveTo>
                  <a:cubicBezTo>
                    <a:pt x="5160" y="1"/>
                    <a:pt x="1723" y="5608"/>
                    <a:pt x="1329" y="10632"/>
                  </a:cubicBezTo>
                  <a:cubicBezTo>
                    <a:pt x="984" y="15047"/>
                    <a:pt x="3188" y="17930"/>
                    <a:pt x="3188" y="17930"/>
                  </a:cubicBezTo>
                  <a:cubicBezTo>
                    <a:pt x="3188" y="17930"/>
                    <a:pt x="4298" y="24493"/>
                    <a:pt x="4689" y="27625"/>
                  </a:cubicBezTo>
                  <a:cubicBezTo>
                    <a:pt x="4755" y="28141"/>
                    <a:pt x="1" y="40561"/>
                    <a:pt x="3662" y="51904"/>
                  </a:cubicBezTo>
                  <a:cubicBezTo>
                    <a:pt x="3662" y="51904"/>
                    <a:pt x="5481" y="52383"/>
                    <a:pt x="7459" y="52383"/>
                  </a:cubicBezTo>
                  <a:cubicBezTo>
                    <a:pt x="8448" y="52383"/>
                    <a:pt x="9477" y="52263"/>
                    <a:pt x="10339" y="51904"/>
                  </a:cubicBezTo>
                  <a:cubicBezTo>
                    <a:pt x="10339" y="51904"/>
                    <a:pt x="13498" y="30654"/>
                    <a:pt x="13713" y="28787"/>
                  </a:cubicBezTo>
                  <a:cubicBezTo>
                    <a:pt x="13929" y="26921"/>
                    <a:pt x="16099" y="10695"/>
                    <a:pt x="15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15012350" y="1193125"/>
              <a:ext cx="78225" cy="453750"/>
            </a:xfrm>
            <a:custGeom>
              <a:rect b="b" l="l" r="r" t="t"/>
              <a:pathLst>
                <a:path extrusionOk="0" h="18150" w="3129">
                  <a:moveTo>
                    <a:pt x="2961" y="1"/>
                  </a:moveTo>
                  <a:cubicBezTo>
                    <a:pt x="2925" y="1"/>
                    <a:pt x="2888" y="18"/>
                    <a:pt x="2863" y="58"/>
                  </a:cubicBezTo>
                  <a:cubicBezTo>
                    <a:pt x="2171" y="1183"/>
                    <a:pt x="1484" y="2327"/>
                    <a:pt x="1182" y="3629"/>
                  </a:cubicBezTo>
                  <a:cubicBezTo>
                    <a:pt x="844" y="5071"/>
                    <a:pt x="859" y="6623"/>
                    <a:pt x="748" y="8095"/>
                  </a:cubicBezTo>
                  <a:cubicBezTo>
                    <a:pt x="504" y="11385"/>
                    <a:pt x="0" y="14809"/>
                    <a:pt x="139" y="18110"/>
                  </a:cubicBezTo>
                  <a:cubicBezTo>
                    <a:pt x="139" y="18135"/>
                    <a:pt x="162" y="18150"/>
                    <a:pt x="183" y="18150"/>
                  </a:cubicBezTo>
                  <a:cubicBezTo>
                    <a:pt x="199" y="18150"/>
                    <a:pt x="215" y="18141"/>
                    <a:pt x="219" y="18120"/>
                  </a:cubicBezTo>
                  <a:cubicBezTo>
                    <a:pt x="771" y="15222"/>
                    <a:pt x="783" y="12147"/>
                    <a:pt x="1003" y="9208"/>
                  </a:cubicBezTo>
                  <a:cubicBezTo>
                    <a:pt x="1112" y="7756"/>
                    <a:pt x="1179" y="6298"/>
                    <a:pt x="1327" y="4851"/>
                  </a:cubicBezTo>
                  <a:cubicBezTo>
                    <a:pt x="1506" y="3088"/>
                    <a:pt x="2166" y="1682"/>
                    <a:pt x="3073" y="180"/>
                  </a:cubicBezTo>
                  <a:cubicBezTo>
                    <a:pt x="3128" y="88"/>
                    <a:pt x="3045" y="1"/>
                    <a:pt x="29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15129425" y="1305050"/>
              <a:ext cx="117000" cy="487700"/>
            </a:xfrm>
            <a:custGeom>
              <a:rect b="b" l="l" r="r" t="t"/>
              <a:pathLst>
                <a:path extrusionOk="0" h="19508" w="4680">
                  <a:moveTo>
                    <a:pt x="28" y="0"/>
                  </a:moveTo>
                  <a:cubicBezTo>
                    <a:pt x="15" y="0"/>
                    <a:pt x="1" y="12"/>
                    <a:pt x="6" y="28"/>
                  </a:cubicBezTo>
                  <a:cubicBezTo>
                    <a:pt x="1028" y="3138"/>
                    <a:pt x="2052" y="6214"/>
                    <a:pt x="2812" y="9404"/>
                  </a:cubicBezTo>
                  <a:cubicBezTo>
                    <a:pt x="3601" y="12721"/>
                    <a:pt x="4109" y="16071"/>
                    <a:pt x="4551" y="19448"/>
                  </a:cubicBezTo>
                  <a:cubicBezTo>
                    <a:pt x="4556" y="19487"/>
                    <a:pt x="4590" y="19508"/>
                    <a:pt x="4621" y="19508"/>
                  </a:cubicBezTo>
                  <a:cubicBezTo>
                    <a:pt x="4651" y="19508"/>
                    <a:pt x="4679" y="19488"/>
                    <a:pt x="4676" y="19448"/>
                  </a:cubicBezTo>
                  <a:cubicBezTo>
                    <a:pt x="4153" y="12897"/>
                    <a:pt x="2603" y="6073"/>
                    <a:pt x="43" y="11"/>
                  </a:cubicBezTo>
                  <a:cubicBezTo>
                    <a:pt x="40" y="3"/>
                    <a:pt x="35"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15178450" y="1846650"/>
              <a:ext cx="62925" cy="391925"/>
            </a:xfrm>
            <a:custGeom>
              <a:rect b="b" l="l" r="r" t="t"/>
              <a:pathLst>
                <a:path extrusionOk="0" h="15677" w="2517">
                  <a:moveTo>
                    <a:pt x="2456" y="1"/>
                  </a:moveTo>
                  <a:cubicBezTo>
                    <a:pt x="2438" y="1"/>
                    <a:pt x="2420" y="11"/>
                    <a:pt x="2416" y="36"/>
                  </a:cubicBezTo>
                  <a:cubicBezTo>
                    <a:pt x="1405" y="5206"/>
                    <a:pt x="640" y="10417"/>
                    <a:pt x="2" y="15645"/>
                  </a:cubicBezTo>
                  <a:cubicBezTo>
                    <a:pt x="0" y="15665"/>
                    <a:pt x="19" y="15676"/>
                    <a:pt x="36" y="15676"/>
                  </a:cubicBezTo>
                  <a:cubicBezTo>
                    <a:pt x="50" y="15676"/>
                    <a:pt x="63" y="15669"/>
                    <a:pt x="65" y="15654"/>
                  </a:cubicBezTo>
                  <a:cubicBezTo>
                    <a:pt x="810" y="10445"/>
                    <a:pt x="1664" y="5255"/>
                    <a:pt x="2510" y="62"/>
                  </a:cubicBezTo>
                  <a:cubicBezTo>
                    <a:pt x="2516" y="25"/>
                    <a:pt x="2485" y="1"/>
                    <a:pt x="2456"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15171900" y="2282475"/>
              <a:ext cx="5325" cy="54575"/>
            </a:xfrm>
            <a:custGeom>
              <a:rect b="b" l="l" r="r" t="t"/>
              <a:pathLst>
                <a:path extrusionOk="0" h="2183" w="213">
                  <a:moveTo>
                    <a:pt x="185" y="0"/>
                  </a:moveTo>
                  <a:cubicBezTo>
                    <a:pt x="175" y="0"/>
                    <a:pt x="167" y="6"/>
                    <a:pt x="166" y="17"/>
                  </a:cubicBezTo>
                  <a:cubicBezTo>
                    <a:pt x="70" y="713"/>
                    <a:pt x="26" y="1439"/>
                    <a:pt x="1" y="2141"/>
                  </a:cubicBezTo>
                  <a:cubicBezTo>
                    <a:pt x="0" y="2169"/>
                    <a:pt x="20" y="2183"/>
                    <a:pt x="41" y="2183"/>
                  </a:cubicBezTo>
                  <a:cubicBezTo>
                    <a:pt x="62" y="2183"/>
                    <a:pt x="84" y="2168"/>
                    <a:pt x="87" y="2141"/>
                  </a:cubicBezTo>
                  <a:cubicBezTo>
                    <a:pt x="155" y="1444"/>
                    <a:pt x="212" y="723"/>
                    <a:pt x="209" y="23"/>
                  </a:cubicBezTo>
                  <a:cubicBezTo>
                    <a:pt x="210" y="9"/>
                    <a:pt x="197" y="0"/>
                    <a:pt x="185"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14927600" y="1398800"/>
              <a:ext cx="54650" cy="609475"/>
            </a:xfrm>
            <a:custGeom>
              <a:rect b="b" l="l" r="r" t="t"/>
              <a:pathLst>
                <a:path extrusionOk="0" h="24379" w="2186">
                  <a:moveTo>
                    <a:pt x="2080" y="0"/>
                  </a:moveTo>
                  <a:cubicBezTo>
                    <a:pt x="2059" y="0"/>
                    <a:pt x="2038" y="13"/>
                    <a:pt x="2038" y="40"/>
                  </a:cubicBezTo>
                  <a:cubicBezTo>
                    <a:pt x="2025" y="4107"/>
                    <a:pt x="1851" y="8169"/>
                    <a:pt x="1515" y="12229"/>
                  </a:cubicBezTo>
                  <a:cubicBezTo>
                    <a:pt x="1185" y="16292"/>
                    <a:pt x="516" y="20289"/>
                    <a:pt x="4" y="24327"/>
                  </a:cubicBezTo>
                  <a:cubicBezTo>
                    <a:pt x="0" y="24360"/>
                    <a:pt x="29" y="24379"/>
                    <a:pt x="57" y="24379"/>
                  </a:cubicBezTo>
                  <a:cubicBezTo>
                    <a:pt x="80" y="24379"/>
                    <a:pt x="103" y="24367"/>
                    <a:pt x="109" y="24340"/>
                  </a:cubicBezTo>
                  <a:cubicBezTo>
                    <a:pt x="973" y="20461"/>
                    <a:pt x="1364" y="16405"/>
                    <a:pt x="1707" y="12450"/>
                  </a:cubicBezTo>
                  <a:cubicBezTo>
                    <a:pt x="2067" y="8322"/>
                    <a:pt x="2186" y="4184"/>
                    <a:pt x="2121" y="40"/>
                  </a:cubicBezTo>
                  <a:cubicBezTo>
                    <a:pt x="2121" y="13"/>
                    <a:pt x="2100" y="0"/>
                    <a:pt x="20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14888350" y="2062950"/>
              <a:ext cx="32375" cy="264750"/>
            </a:xfrm>
            <a:custGeom>
              <a:rect b="b" l="l" r="r" t="t"/>
              <a:pathLst>
                <a:path extrusionOk="0" h="10590" w="1295">
                  <a:moveTo>
                    <a:pt x="1271" y="1"/>
                  </a:moveTo>
                  <a:cubicBezTo>
                    <a:pt x="1262" y="1"/>
                    <a:pt x="1253" y="5"/>
                    <a:pt x="1251" y="16"/>
                  </a:cubicBezTo>
                  <a:cubicBezTo>
                    <a:pt x="627" y="3450"/>
                    <a:pt x="99" y="7054"/>
                    <a:pt x="2" y="10545"/>
                  </a:cubicBezTo>
                  <a:cubicBezTo>
                    <a:pt x="1" y="10575"/>
                    <a:pt x="22" y="10590"/>
                    <a:pt x="44" y="10590"/>
                  </a:cubicBezTo>
                  <a:cubicBezTo>
                    <a:pt x="67" y="10590"/>
                    <a:pt x="91" y="10574"/>
                    <a:pt x="95" y="10545"/>
                  </a:cubicBezTo>
                  <a:cubicBezTo>
                    <a:pt x="550" y="7049"/>
                    <a:pt x="851" y="3523"/>
                    <a:pt x="1293" y="21"/>
                  </a:cubicBezTo>
                  <a:cubicBezTo>
                    <a:pt x="1295" y="8"/>
                    <a:pt x="1283" y="1"/>
                    <a:pt x="12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14657525" y="531700"/>
              <a:ext cx="515750" cy="605050"/>
            </a:xfrm>
            <a:custGeom>
              <a:rect b="b" l="l" r="r" t="t"/>
              <a:pathLst>
                <a:path extrusionOk="0" h="24202" w="20630">
                  <a:moveTo>
                    <a:pt x="10413" y="1"/>
                  </a:moveTo>
                  <a:cubicBezTo>
                    <a:pt x="9310" y="1"/>
                    <a:pt x="8203" y="271"/>
                    <a:pt x="7264" y="933"/>
                  </a:cubicBezTo>
                  <a:cubicBezTo>
                    <a:pt x="1" y="6055"/>
                    <a:pt x="5144" y="22770"/>
                    <a:pt x="5144" y="22770"/>
                  </a:cubicBezTo>
                  <a:cubicBezTo>
                    <a:pt x="7820" y="23833"/>
                    <a:pt x="10077" y="24201"/>
                    <a:pt x="11919" y="24201"/>
                  </a:cubicBezTo>
                  <a:cubicBezTo>
                    <a:pt x="16059" y="24201"/>
                    <a:pt x="18106" y="22343"/>
                    <a:pt x="18106" y="22343"/>
                  </a:cubicBezTo>
                  <a:lnTo>
                    <a:pt x="17734" y="13085"/>
                  </a:lnTo>
                  <a:cubicBezTo>
                    <a:pt x="17734" y="13085"/>
                    <a:pt x="20630" y="11226"/>
                    <a:pt x="19827" y="8307"/>
                  </a:cubicBezTo>
                  <a:cubicBezTo>
                    <a:pt x="19526" y="7211"/>
                    <a:pt x="16247" y="2411"/>
                    <a:pt x="14445" y="1201"/>
                  </a:cubicBezTo>
                  <a:cubicBezTo>
                    <a:pt x="13406" y="503"/>
                    <a:pt x="11914" y="1"/>
                    <a:pt x="10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14872050" y="830425"/>
              <a:ext cx="193525" cy="50875"/>
            </a:xfrm>
            <a:custGeom>
              <a:rect b="b" l="l" r="r" t="t"/>
              <a:pathLst>
                <a:path extrusionOk="0" h="2035" w="7741">
                  <a:moveTo>
                    <a:pt x="7630" y="1"/>
                  </a:moveTo>
                  <a:cubicBezTo>
                    <a:pt x="7623" y="1"/>
                    <a:pt x="7615" y="2"/>
                    <a:pt x="7608" y="4"/>
                  </a:cubicBezTo>
                  <a:cubicBezTo>
                    <a:pt x="6484" y="352"/>
                    <a:pt x="5566" y="1132"/>
                    <a:pt x="4425" y="1460"/>
                  </a:cubicBezTo>
                  <a:cubicBezTo>
                    <a:pt x="3923" y="1606"/>
                    <a:pt x="3413" y="1679"/>
                    <a:pt x="2908" y="1679"/>
                  </a:cubicBezTo>
                  <a:cubicBezTo>
                    <a:pt x="1932" y="1679"/>
                    <a:pt x="975" y="1406"/>
                    <a:pt x="124" y="857"/>
                  </a:cubicBezTo>
                  <a:cubicBezTo>
                    <a:pt x="112" y="849"/>
                    <a:pt x="100" y="845"/>
                    <a:pt x="88" y="845"/>
                  </a:cubicBezTo>
                  <a:cubicBezTo>
                    <a:pt x="33" y="845"/>
                    <a:pt x="0" y="931"/>
                    <a:pt x="56" y="973"/>
                  </a:cubicBezTo>
                  <a:cubicBezTo>
                    <a:pt x="943" y="1650"/>
                    <a:pt x="1966" y="2035"/>
                    <a:pt x="3062" y="2035"/>
                  </a:cubicBezTo>
                  <a:cubicBezTo>
                    <a:pt x="3246" y="2035"/>
                    <a:pt x="3433" y="2024"/>
                    <a:pt x="3621" y="2001"/>
                  </a:cubicBezTo>
                  <a:cubicBezTo>
                    <a:pt x="5209" y="1812"/>
                    <a:pt x="6270" y="787"/>
                    <a:pt x="7668" y="147"/>
                  </a:cubicBezTo>
                  <a:cubicBezTo>
                    <a:pt x="7741" y="114"/>
                    <a:pt x="7700" y="1"/>
                    <a:pt x="7630"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15087950" y="806325"/>
              <a:ext cx="59675" cy="282500"/>
            </a:xfrm>
            <a:custGeom>
              <a:rect b="b" l="l" r="r" t="t"/>
              <a:pathLst>
                <a:path extrusionOk="0" h="11300" w="2387">
                  <a:moveTo>
                    <a:pt x="2350" y="1"/>
                  </a:moveTo>
                  <a:cubicBezTo>
                    <a:pt x="2342" y="1"/>
                    <a:pt x="2334" y="5"/>
                    <a:pt x="2328" y="14"/>
                  </a:cubicBezTo>
                  <a:cubicBezTo>
                    <a:pt x="1766" y="800"/>
                    <a:pt x="1169" y="1508"/>
                    <a:pt x="460" y="2162"/>
                  </a:cubicBezTo>
                  <a:cubicBezTo>
                    <a:pt x="403" y="2215"/>
                    <a:pt x="1" y="8454"/>
                    <a:pt x="830" y="11213"/>
                  </a:cubicBezTo>
                  <a:cubicBezTo>
                    <a:pt x="847" y="11272"/>
                    <a:pt x="883" y="11299"/>
                    <a:pt x="915" y="11299"/>
                  </a:cubicBezTo>
                  <a:cubicBezTo>
                    <a:pt x="951" y="11299"/>
                    <a:pt x="981" y="11264"/>
                    <a:pt x="971" y="11198"/>
                  </a:cubicBezTo>
                  <a:cubicBezTo>
                    <a:pt x="709" y="9537"/>
                    <a:pt x="533" y="7962"/>
                    <a:pt x="514" y="6273"/>
                  </a:cubicBezTo>
                  <a:cubicBezTo>
                    <a:pt x="498" y="4947"/>
                    <a:pt x="712" y="3608"/>
                    <a:pt x="641" y="2286"/>
                  </a:cubicBezTo>
                  <a:cubicBezTo>
                    <a:pt x="1369" y="1680"/>
                    <a:pt x="1986" y="904"/>
                    <a:pt x="2374" y="42"/>
                  </a:cubicBezTo>
                  <a:cubicBezTo>
                    <a:pt x="2387" y="21"/>
                    <a:pt x="2369" y="1"/>
                    <a:pt x="23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14870025" y="584250"/>
              <a:ext cx="172575" cy="103350"/>
            </a:xfrm>
            <a:custGeom>
              <a:rect b="b" l="l" r="r" t="t"/>
              <a:pathLst>
                <a:path extrusionOk="0" h="4134" w="6903">
                  <a:moveTo>
                    <a:pt x="40" y="1"/>
                  </a:moveTo>
                  <a:cubicBezTo>
                    <a:pt x="20" y="1"/>
                    <a:pt x="0" y="23"/>
                    <a:pt x="13" y="43"/>
                  </a:cubicBezTo>
                  <a:cubicBezTo>
                    <a:pt x="1018" y="1454"/>
                    <a:pt x="2258" y="2828"/>
                    <a:pt x="3815" y="3636"/>
                  </a:cubicBezTo>
                  <a:cubicBezTo>
                    <a:pt x="4311" y="3893"/>
                    <a:pt x="4963" y="4134"/>
                    <a:pt x="5555" y="4134"/>
                  </a:cubicBezTo>
                  <a:cubicBezTo>
                    <a:pt x="6101" y="4134"/>
                    <a:pt x="6595" y="3929"/>
                    <a:pt x="6870" y="3345"/>
                  </a:cubicBezTo>
                  <a:cubicBezTo>
                    <a:pt x="6902" y="3290"/>
                    <a:pt x="6856" y="3240"/>
                    <a:pt x="6809" y="3240"/>
                  </a:cubicBezTo>
                  <a:cubicBezTo>
                    <a:pt x="6787" y="3240"/>
                    <a:pt x="6765" y="3250"/>
                    <a:pt x="6751" y="3275"/>
                  </a:cubicBezTo>
                  <a:cubicBezTo>
                    <a:pt x="6387" y="3769"/>
                    <a:pt x="5932" y="3972"/>
                    <a:pt x="5429" y="3972"/>
                  </a:cubicBezTo>
                  <a:cubicBezTo>
                    <a:pt x="3513" y="3972"/>
                    <a:pt x="909" y="1026"/>
                    <a:pt x="58" y="9"/>
                  </a:cubicBezTo>
                  <a:cubicBezTo>
                    <a:pt x="53" y="3"/>
                    <a:pt x="47" y="1"/>
                    <a:pt x="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15028650" y="618425"/>
              <a:ext cx="11675" cy="22275"/>
            </a:xfrm>
            <a:custGeom>
              <a:rect b="b" l="l" r="r" t="t"/>
              <a:pathLst>
                <a:path extrusionOk="0" h="891" w="467">
                  <a:moveTo>
                    <a:pt x="32" y="0"/>
                  </a:moveTo>
                  <a:cubicBezTo>
                    <a:pt x="15" y="0"/>
                    <a:pt x="0" y="12"/>
                    <a:pt x="6" y="33"/>
                  </a:cubicBezTo>
                  <a:cubicBezTo>
                    <a:pt x="90" y="311"/>
                    <a:pt x="224" y="611"/>
                    <a:pt x="362" y="865"/>
                  </a:cubicBezTo>
                  <a:cubicBezTo>
                    <a:pt x="372" y="883"/>
                    <a:pt x="388" y="890"/>
                    <a:pt x="404" y="890"/>
                  </a:cubicBezTo>
                  <a:cubicBezTo>
                    <a:pt x="435" y="890"/>
                    <a:pt x="467" y="863"/>
                    <a:pt x="455" y="826"/>
                  </a:cubicBezTo>
                  <a:cubicBezTo>
                    <a:pt x="371" y="555"/>
                    <a:pt x="223" y="241"/>
                    <a:pt x="55" y="11"/>
                  </a:cubicBezTo>
                  <a:cubicBezTo>
                    <a:pt x="49" y="4"/>
                    <a:pt x="40" y="0"/>
                    <a:pt x="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14749350" y="593975"/>
              <a:ext cx="667075" cy="415725"/>
            </a:xfrm>
            <a:custGeom>
              <a:rect b="b" l="l" r="r" t="t"/>
              <a:pathLst>
                <a:path extrusionOk="0" h="16629" w="26683">
                  <a:moveTo>
                    <a:pt x="3479" y="1"/>
                  </a:moveTo>
                  <a:cubicBezTo>
                    <a:pt x="1604" y="1"/>
                    <a:pt x="0" y="1655"/>
                    <a:pt x="1695" y="5125"/>
                  </a:cubicBezTo>
                  <a:cubicBezTo>
                    <a:pt x="4104" y="10054"/>
                    <a:pt x="10077" y="15129"/>
                    <a:pt x="11028" y="15522"/>
                  </a:cubicBezTo>
                  <a:cubicBezTo>
                    <a:pt x="11860" y="15865"/>
                    <a:pt x="20190" y="16628"/>
                    <a:pt x="23215" y="16628"/>
                  </a:cubicBezTo>
                  <a:cubicBezTo>
                    <a:pt x="23652" y="16628"/>
                    <a:pt x="23979" y="16612"/>
                    <a:pt x="24156" y="16577"/>
                  </a:cubicBezTo>
                  <a:cubicBezTo>
                    <a:pt x="25555" y="16296"/>
                    <a:pt x="26682" y="13486"/>
                    <a:pt x="24045" y="12833"/>
                  </a:cubicBezTo>
                  <a:cubicBezTo>
                    <a:pt x="21383" y="12175"/>
                    <a:pt x="13817" y="10502"/>
                    <a:pt x="13293" y="10223"/>
                  </a:cubicBezTo>
                  <a:cubicBezTo>
                    <a:pt x="12768" y="9942"/>
                    <a:pt x="6459" y="1472"/>
                    <a:pt x="5765" y="868"/>
                  </a:cubicBezTo>
                  <a:cubicBezTo>
                    <a:pt x="5106" y="294"/>
                    <a:pt x="4268" y="1"/>
                    <a:pt x="3479"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15356875" y="872150"/>
              <a:ext cx="98700" cy="60575"/>
            </a:xfrm>
            <a:custGeom>
              <a:rect b="b" l="l" r="r" t="t"/>
              <a:pathLst>
                <a:path extrusionOk="0" h="2423" w="3948">
                  <a:moveTo>
                    <a:pt x="3279" y="1"/>
                  </a:moveTo>
                  <a:cubicBezTo>
                    <a:pt x="3026" y="1"/>
                    <a:pt x="2703" y="186"/>
                    <a:pt x="2371" y="404"/>
                  </a:cubicBezTo>
                  <a:cubicBezTo>
                    <a:pt x="1907" y="706"/>
                    <a:pt x="0" y="1563"/>
                    <a:pt x="0" y="1563"/>
                  </a:cubicBezTo>
                  <a:lnTo>
                    <a:pt x="1414" y="2423"/>
                  </a:lnTo>
                  <a:cubicBezTo>
                    <a:pt x="1414" y="2423"/>
                    <a:pt x="2957" y="1434"/>
                    <a:pt x="2828" y="1434"/>
                  </a:cubicBezTo>
                  <a:cubicBezTo>
                    <a:pt x="2828" y="1434"/>
                    <a:pt x="2828" y="1434"/>
                    <a:pt x="2828" y="1434"/>
                  </a:cubicBezTo>
                  <a:cubicBezTo>
                    <a:pt x="2828" y="1434"/>
                    <a:pt x="2827" y="1434"/>
                    <a:pt x="2827" y="1434"/>
                  </a:cubicBezTo>
                  <a:cubicBezTo>
                    <a:pt x="2534" y="1434"/>
                    <a:pt x="3948" y="469"/>
                    <a:pt x="3544" y="98"/>
                  </a:cubicBezTo>
                  <a:cubicBezTo>
                    <a:pt x="3469" y="30"/>
                    <a:pt x="3379" y="1"/>
                    <a:pt x="3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15391750" y="815350"/>
              <a:ext cx="320275" cy="195975"/>
            </a:xfrm>
            <a:custGeom>
              <a:rect b="b" l="l" r="r" t="t"/>
              <a:pathLst>
                <a:path extrusionOk="0" h="7839" w="12811">
                  <a:moveTo>
                    <a:pt x="11941" y="1"/>
                  </a:moveTo>
                  <a:lnTo>
                    <a:pt x="0" y="1689"/>
                  </a:lnTo>
                  <a:lnTo>
                    <a:pt x="869" y="7838"/>
                  </a:lnTo>
                  <a:lnTo>
                    <a:pt x="12811" y="6149"/>
                  </a:lnTo>
                  <a:lnTo>
                    <a:pt x="11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15605825" y="830150"/>
              <a:ext cx="69850" cy="42875"/>
            </a:xfrm>
            <a:custGeom>
              <a:rect b="b" l="l" r="r" t="t"/>
              <a:pathLst>
                <a:path extrusionOk="0" h="1715" w="2794">
                  <a:moveTo>
                    <a:pt x="2601" y="1"/>
                  </a:moveTo>
                  <a:lnTo>
                    <a:pt x="1" y="375"/>
                  </a:lnTo>
                  <a:lnTo>
                    <a:pt x="193" y="1714"/>
                  </a:lnTo>
                  <a:lnTo>
                    <a:pt x="2793" y="1340"/>
                  </a:lnTo>
                  <a:lnTo>
                    <a:pt x="2601" y="1"/>
                  </a:lnTo>
                  <a:close/>
                </a:path>
              </a:pathLst>
            </a:custGeom>
            <a:solidFill>
              <a:srgbClr val="CAD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15302350" y="907925"/>
              <a:ext cx="211325" cy="103275"/>
            </a:xfrm>
            <a:custGeom>
              <a:rect b="b" l="l" r="r" t="t"/>
              <a:pathLst>
                <a:path extrusionOk="0" h="4131" w="8453">
                  <a:moveTo>
                    <a:pt x="4980" y="0"/>
                  </a:moveTo>
                  <a:cubicBezTo>
                    <a:pt x="4834" y="0"/>
                    <a:pt x="4688" y="6"/>
                    <a:pt x="4544" y="19"/>
                  </a:cubicBezTo>
                  <a:cubicBezTo>
                    <a:pt x="3787" y="82"/>
                    <a:pt x="2295" y="150"/>
                    <a:pt x="1666" y="150"/>
                  </a:cubicBezTo>
                  <a:cubicBezTo>
                    <a:pt x="1545" y="150"/>
                    <a:pt x="1456" y="148"/>
                    <a:pt x="1410" y="142"/>
                  </a:cubicBezTo>
                  <a:cubicBezTo>
                    <a:pt x="1410" y="142"/>
                    <a:pt x="1410" y="142"/>
                    <a:pt x="1409" y="142"/>
                  </a:cubicBezTo>
                  <a:cubicBezTo>
                    <a:pt x="1244" y="142"/>
                    <a:pt x="1" y="4046"/>
                    <a:pt x="1" y="4046"/>
                  </a:cubicBezTo>
                  <a:cubicBezTo>
                    <a:pt x="164" y="4065"/>
                    <a:pt x="651" y="4130"/>
                    <a:pt x="1265" y="4130"/>
                  </a:cubicBezTo>
                  <a:cubicBezTo>
                    <a:pt x="1863" y="4130"/>
                    <a:pt x="2583" y="4068"/>
                    <a:pt x="3240" y="3840"/>
                  </a:cubicBezTo>
                  <a:cubicBezTo>
                    <a:pt x="4570" y="3373"/>
                    <a:pt x="4368" y="2961"/>
                    <a:pt x="5274" y="2657"/>
                  </a:cubicBezTo>
                  <a:cubicBezTo>
                    <a:pt x="5372" y="2624"/>
                    <a:pt x="5495" y="2613"/>
                    <a:pt x="5637" y="2613"/>
                  </a:cubicBezTo>
                  <a:cubicBezTo>
                    <a:pt x="5995" y="2613"/>
                    <a:pt x="6465" y="2688"/>
                    <a:pt x="6914" y="2688"/>
                  </a:cubicBezTo>
                  <a:cubicBezTo>
                    <a:pt x="7160" y="2688"/>
                    <a:pt x="7400" y="2665"/>
                    <a:pt x="7611" y="2595"/>
                  </a:cubicBezTo>
                  <a:cubicBezTo>
                    <a:pt x="7718" y="2560"/>
                    <a:pt x="7837" y="2446"/>
                    <a:pt x="7946" y="2292"/>
                  </a:cubicBezTo>
                  <a:cubicBezTo>
                    <a:pt x="7969" y="2257"/>
                    <a:pt x="7995" y="2218"/>
                    <a:pt x="8020" y="2174"/>
                  </a:cubicBezTo>
                  <a:cubicBezTo>
                    <a:pt x="8088" y="2067"/>
                    <a:pt x="8151" y="1955"/>
                    <a:pt x="8203" y="1838"/>
                  </a:cubicBezTo>
                  <a:cubicBezTo>
                    <a:pt x="8221" y="1798"/>
                    <a:pt x="8240" y="1761"/>
                    <a:pt x="8256" y="1720"/>
                  </a:cubicBezTo>
                  <a:cubicBezTo>
                    <a:pt x="8307" y="1606"/>
                    <a:pt x="8349" y="1486"/>
                    <a:pt x="8381" y="1366"/>
                  </a:cubicBezTo>
                  <a:cubicBezTo>
                    <a:pt x="8395" y="1323"/>
                    <a:pt x="8406" y="1281"/>
                    <a:pt x="8413" y="1238"/>
                  </a:cubicBezTo>
                  <a:cubicBezTo>
                    <a:pt x="8452" y="1047"/>
                    <a:pt x="8452" y="902"/>
                    <a:pt x="8379" y="851"/>
                  </a:cubicBezTo>
                  <a:cubicBezTo>
                    <a:pt x="8150" y="692"/>
                    <a:pt x="6578" y="0"/>
                    <a:pt x="4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15446375" y="923650"/>
              <a:ext cx="66300" cy="18425"/>
            </a:xfrm>
            <a:custGeom>
              <a:rect b="b" l="l" r="r" t="t"/>
              <a:pathLst>
                <a:path extrusionOk="0" h="737" w="2652">
                  <a:moveTo>
                    <a:pt x="22" y="0"/>
                  </a:moveTo>
                  <a:cubicBezTo>
                    <a:pt x="1" y="0"/>
                    <a:pt x="0" y="34"/>
                    <a:pt x="19" y="37"/>
                  </a:cubicBezTo>
                  <a:cubicBezTo>
                    <a:pt x="903" y="181"/>
                    <a:pt x="1770" y="450"/>
                    <a:pt x="2620" y="737"/>
                  </a:cubicBezTo>
                  <a:cubicBezTo>
                    <a:pt x="2634" y="694"/>
                    <a:pt x="2645" y="652"/>
                    <a:pt x="2652" y="609"/>
                  </a:cubicBezTo>
                  <a:cubicBezTo>
                    <a:pt x="1788" y="322"/>
                    <a:pt x="943" y="64"/>
                    <a:pt x="23" y="0"/>
                  </a:cubicBezTo>
                  <a:cubicBezTo>
                    <a:pt x="23" y="0"/>
                    <a:pt x="22" y="0"/>
                    <a:pt x="22"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15442225" y="935725"/>
              <a:ext cx="66525" cy="18200"/>
            </a:xfrm>
            <a:custGeom>
              <a:rect b="b" l="l" r="r" t="t"/>
              <a:pathLst>
                <a:path extrusionOk="0" h="728" w="2661">
                  <a:moveTo>
                    <a:pt x="22" y="0"/>
                  </a:moveTo>
                  <a:cubicBezTo>
                    <a:pt x="3" y="0"/>
                    <a:pt x="1" y="30"/>
                    <a:pt x="22" y="32"/>
                  </a:cubicBezTo>
                  <a:cubicBezTo>
                    <a:pt x="899" y="182"/>
                    <a:pt x="1763" y="444"/>
                    <a:pt x="2608" y="728"/>
                  </a:cubicBezTo>
                  <a:cubicBezTo>
                    <a:pt x="2626" y="687"/>
                    <a:pt x="2645" y="651"/>
                    <a:pt x="2661" y="610"/>
                  </a:cubicBezTo>
                  <a:cubicBezTo>
                    <a:pt x="1794" y="325"/>
                    <a:pt x="944" y="64"/>
                    <a:pt x="24" y="0"/>
                  </a:cubicBezTo>
                  <a:cubicBezTo>
                    <a:pt x="23" y="0"/>
                    <a:pt x="23" y="0"/>
                    <a:pt x="22"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15438175" y="947675"/>
              <a:ext cx="64700" cy="17575"/>
            </a:xfrm>
            <a:custGeom>
              <a:rect b="b" l="l" r="r" t="t"/>
              <a:pathLst>
                <a:path extrusionOk="0" h="703" w="2588">
                  <a:moveTo>
                    <a:pt x="18" y="1"/>
                  </a:moveTo>
                  <a:cubicBezTo>
                    <a:pt x="1" y="1"/>
                    <a:pt x="0" y="35"/>
                    <a:pt x="18" y="37"/>
                  </a:cubicBezTo>
                  <a:cubicBezTo>
                    <a:pt x="865" y="181"/>
                    <a:pt x="1697" y="426"/>
                    <a:pt x="2513" y="702"/>
                  </a:cubicBezTo>
                  <a:cubicBezTo>
                    <a:pt x="2536" y="669"/>
                    <a:pt x="2562" y="629"/>
                    <a:pt x="2587" y="586"/>
                  </a:cubicBezTo>
                  <a:cubicBezTo>
                    <a:pt x="1745" y="309"/>
                    <a:pt x="917" y="64"/>
                    <a:pt x="20" y="1"/>
                  </a:cubicBezTo>
                  <a:cubicBezTo>
                    <a:pt x="19" y="1"/>
                    <a:pt x="18" y="1"/>
                    <a:pt x="18"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14742950" y="591100"/>
              <a:ext cx="599400" cy="453450"/>
            </a:xfrm>
            <a:custGeom>
              <a:rect b="b" l="l" r="r" t="t"/>
              <a:pathLst>
                <a:path extrusionOk="0" h="18138" w="23976">
                  <a:moveTo>
                    <a:pt x="3867" y="0"/>
                  </a:moveTo>
                  <a:cubicBezTo>
                    <a:pt x="1753" y="0"/>
                    <a:pt x="1" y="1915"/>
                    <a:pt x="1820" y="5504"/>
                  </a:cubicBezTo>
                  <a:cubicBezTo>
                    <a:pt x="4842" y="11461"/>
                    <a:pt x="9531" y="15401"/>
                    <a:pt x="10024" y="15788"/>
                  </a:cubicBezTo>
                  <a:cubicBezTo>
                    <a:pt x="10517" y="16175"/>
                    <a:pt x="22356" y="18138"/>
                    <a:pt x="22463" y="18138"/>
                  </a:cubicBezTo>
                  <a:cubicBezTo>
                    <a:pt x="22569" y="18138"/>
                    <a:pt x="23975" y="14171"/>
                    <a:pt x="22780" y="12165"/>
                  </a:cubicBezTo>
                  <a:cubicBezTo>
                    <a:pt x="22780" y="12165"/>
                    <a:pt x="14369" y="10722"/>
                    <a:pt x="13913" y="10441"/>
                  </a:cubicBezTo>
                  <a:cubicBezTo>
                    <a:pt x="13456" y="10159"/>
                    <a:pt x="7754" y="2466"/>
                    <a:pt x="6917" y="1475"/>
                  </a:cubicBezTo>
                  <a:cubicBezTo>
                    <a:pt x="6079" y="482"/>
                    <a:pt x="4928" y="0"/>
                    <a:pt x="38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14823700" y="818025"/>
              <a:ext cx="401075" cy="215300"/>
            </a:xfrm>
            <a:custGeom>
              <a:rect b="b" l="l" r="r" t="t"/>
              <a:pathLst>
                <a:path extrusionOk="0" h="8612" w="16043">
                  <a:moveTo>
                    <a:pt x="52" y="0"/>
                  </a:moveTo>
                  <a:cubicBezTo>
                    <a:pt x="22" y="0"/>
                    <a:pt x="0" y="40"/>
                    <a:pt x="25" y="64"/>
                  </a:cubicBezTo>
                  <a:cubicBezTo>
                    <a:pt x="829" y="871"/>
                    <a:pt x="1588" y="1687"/>
                    <a:pt x="2326" y="2540"/>
                  </a:cubicBezTo>
                  <a:cubicBezTo>
                    <a:pt x="1888" y="2246"/>
                    <a:pt x="1428" y="1988"/>
                    <a:pt x="951" y="1766"/>
                  </a:cubicBezTo>
                  <a:cubicBezTo>
                    <a:pt x="947" y="1763"/>
                    <a:pt x="942" y="1762"/>
                    <a:pt x="938" y="1762"/>
                  </a:cubicBezTo>
                  <a:cubicBezTo>
                    <a:pt x="914" y="1762"/>
                    <a:pt x="899" y="1798"/>
                    <a:pt x="925" y="1812"/>
                  </a:cubicBezTo>
                  <a:cubicBezTo>
                    <a:pt x="1297" y="2057"/>
                    <a:pt x="1670" y="2295"/>
                    <a:pt x="2028" y="2563"/>
                  </a:cubicBezTo>
                  <a:cubicBezTo>
                    <a:pt x="2320" y="2781"/>
                    <a:pt x="2602" y="3027"/>
                    <a:pt x="2908" y="3232"/>
                  </a:cubicBezTo>
                  <a:cubicBezTo>
                    <a:pt x="2989" y="3329"/>
                    <a:pt x="3072" y="3425"/>
                    <a:pt x="3153" y="3524"/>
                  </a:cubicBezTo>
                  <a:cubicBezTo>
                    <a:pt x="4035" y="4608"/>
                    <a:pt x="4992" y="5808"/>
                    <a:pt x="6218" y="6522"/>
                  </a:cubicBezTo>
                  <a:cubicBezTo>
                    <a:pt x="7549" y="7301"/>
                    <a:pt x="9267" y="7555"/>
                    <a:pt x="10758" y="7842"/>
                  </a:cubicBezTo>
                  <a:cubicBezTo>
                    <a:pt x="12467" y="8172"/>
                    <a:pt x="14195" y="8418"/>
                    <a:pt x="15923" y="8611"/>
                  </a:cubicBezTo>
                  <a:cubicBezTo>
                    <a:pt x="15927" y="8611"/>
                    <a:pt x="15930" y="8612"/>
                    <a:pt x="15933" y="8612"/>
                  </a:cubicBezTo>
                  <a:cubicBezTo>
                    <a:pt x="16024" y="8612"/>
                    <a:pt x="16042" y="8452"/>
                    <a:pt x="15947" y="8437"/>
                  </a:cubicBezTo>
                  <a:cubicBezTo>
                    <a:pt x="14235" y="8179"/>
                    <a:pt x="12514" y="7974"/>
                    <a:pt x="10812" y="7648"/>
                  </a:cubicBezTo>
                  <a:cubicBezTo>
                    <a:pt x="9116" y="7322"/>
                    <a:pt x="7191" y="7036"/>
                    <a:pt x="5810" y="5926"/>
                  </a:cubicBezTo>
                  <a:cubicBezTo>
                    <a:pt x="3671" y="4208"/>
                    <a:pt x="2413" y="1473"/>
                    <a:pt x="70" y="6"/>
                  </a:cubicBezTo>
                  <a:cubicBezTo>
                    <a:pt x="64" y="2"/>
                    <a:pt x="57" y="0"/>
                    <a:pt x="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14975275" y="711250"/>
              <a:ext cx="194650" cy="159475"/>
            </a:xfrm>
            <a:custGeom>
              <a:rect b="b" l="l" r="r" t="t"/>
              <a:pathLst>
                <a:path extrusionOk="0" h="6379" w="7786">
                  <a:moveTo>
                    <a:pt x="73" y="0"/>
                  </a:moveTo>
                  <a:cubicBezTo>
                    <a:pt x="36" y="0"/>
                    <a:pt x="0" y="37"/>
                    <a:pt x="24" y="79"/>
                  </a:cubicBezTo>
                  <a:cubicBezTo>
                    <a:pt x="1082" y="1971"/>
                    <a:pt x="3869" y="5334"/>
                    <a:pt x="4628" y="5705"/>
                  </a:cubicBezTo>
                  <a:cubicBezTo>
                    <a:pt x="5454" y="6108"/>
                    <a:pt x="6799" y="6220"/>
                    <a:pt x="7699" y="6377"/>
                  </a:cubicBezTo>
                  <a:cubicBezTo>
                    <a:pt x="7705" y="6378"/>
                    <a:pt x="7710" y="6379"/>
                    <a:pt x="7715" y="6379"/>
                  </a:cubicBezTo>
                  <a:cubicBezTo>
                    <a:pt x="7785" y="6379"/>
                    <a:pt x="7766" y="6278"/>
                    <a:pt x="7684" y="6249"/>
                  </a:cubicBezTo>
                  <a:cubicBezTo>
                    <a:pt x="6858" y="5958"/>
                    <a:pt x="5801" y="5864"/>
                    <a:pt x="4986" y="5549"/>
                  </a:cubicBezTo>
                  <a:cubicBezTo>
                    <a:pt x="4059" y="5192"/>
                    <a:pt x="1194" y="1708"/>
                    <a:pt x="116" y="25"/>
                  </a:cubicBezTo>
                  <a:cubicBezTo>
                    <a:pt x="105" y="8"/>
                    <a:pt x="89" y="0"/>
                    <a:pt x="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14862875" y="229300"/>
              <a:ext cx="274700" cy="432325"/>
            </a:xfrm>
            <a:custGeom>
              <a:rect b="b" l="l" r="r" t="t"/>
              <a:pathLst>
                <a:path extrusionOk="0" h="17293" w="10988">
                  <a:moveTo>
                    <a:pt x="5100" y="1"/>
                  </a:moveTo>
                  <a:cubicBezTo>
                    <a:pt x="3398" y="1"/>
                    <a:pt x="1755" y="395"/>
                    <a:pt x="1111" y="1000"/>
                  </a:cubicBezTo>
                  <a:cubicBezTo>
                    <a:pt x="1" y="2037"/>
                    <a:pt x="283" y="6549"/>
                    <a:pt x="360" y="8380"/>
                  </a:cubicBezTo>
                  <a:cubicBezTo>
                    <a:pt x="398" y="9438"/>
                    <a:pt x="282" y="12316"/>
                    <a:pt x="418" y="13147"/>
                  </a:cubicBezTo>
                  <a:cubicBezTo>
                    <a:pt x="497" y="13631"/>
                    <a:pt x="3520" y="17076"/>
                    <a:pt x="5351" y="17282"/>
                  </a:cubicBezTo>
                  <a:cubicBezTo>
                    <a:pt x="5409" y="17289"/>
                    <a:pt x="5463" y="17292"/>
                    <a:pt x="5514" y="17292"/>
                  </a:cubicBezTo>
                  <a:cubicBezTo>
                    <a:pt x="7221" y="17292"/>
                    <a:pt x="4974" y="13762"/>
                    <a:pt x="5054" y="13396"/>
                  </a:cubicBezTo>
                  <a:cubicBezTo>
                    <a:pt x="5075" y="13304"/>
                    <a:pt x="5092" y="13210"/>
                    <a:pt x="5108" y="13115"/>
                  </a:cubicBezTo>
                  <a:cubicBezTo>
                    <a:pt x="5137" y="12961"/>
                    <a:pt x="5158" y="12812"/>
                    <a:pt x="5175" y="12664"/>
                  </a:cubicBezTo>
                  <a:cubicBezTo>
                    <a:pt x="5249" y="12072"/>
                    <a:pt x="5270" y="11560"/>
                    <a:pt x="5270" y="11560"/>
                  </a:cubicBezTo>
                  <a:cubicBezTo>
                    <a:pt x="5270" y="11560"/>
                    <a:pt x="5297" y="11567"/>
                    <a:pt x="5352" y="11585"/>
                  </a:cubicBezTo>
                  <a:cubicBezTo>
                    <a:pt x="5590" y="11654"/>
                    <a:pt x="6300" y="11840"/>
                    <a:pt x="7119" y="11840"/>
                  </a:cubicBezTo>
                  <a:cubicBezTo>
                    <a:pt x="8238" y="11840"/>
                    <a:pt x="9560" y="11493"/>
                    <a:pt x="10157" y="10030"/>
                  </a:cubicBezTo>
                  <a:cubicBezTo>
                    <a:pt x="10988" y="7999"/>
                    <a:pt x="10956" y="2872"/>
                    <a:pt x="9360" y="1276"/>
                  </a:cubicBezTo>
                  <a:cubicBezTo>
                    <a:pt x="8454" y="371"/>
                    <a:pt x="6750" y="1"/>
                    <a:pt x="5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15017975" y="433700"/>
              <a:ext cx="34150" cy="20450"/>
            </a:xfrm>
            <a:custGeom>
              <a:rect b="b" l="l" r="r" t="t"/>
              <a:pathLst>
                <a:path extrusionOk="0" h="818" w="1366">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15095150" y="382350"/>
              <a:ext cx="15600" cy="18825"/>
            </a:xfrm>
            <a:custGeom>
              <a:rect b="b" l="l" r="r" t="t"/>
              <a:pathLst>
                <a:path extrusionOk="0" h="753" w="624">
                  <a:moveTo>
                    <a:pt x="327" y="1"/>
                  </a:moveTo>
                  <a:cubicBezTo>
                    <a:pt x="178" y="1"/>
                    <a:pt x="44" y="150"/>
                    <a:pt x="22" y="346"/>
                  </a:cubicBezTo>
                  <a:cubicBezTo>
                    <a:pt x="1" y="554"/>
                    <a:pt x="113" y="735"/>
                    <a:pt x="273" y="751"/>
                  </a:cubicBezTo>
                  <a:cubicBezTo>
                    <a:pt x="281" y="752"/>
                    <a:pt x="289" y="753"/>
                    <a:pt x="297" y="753"/>
                  </a:cubicBezTo>
                  <a:cubicBezTo>
                    <a:pt x="446" y="753"/>
                    <a:pt x="581" y="604"/>
                    <a:pt x="601" y="408"/>
                  </a:cubicBezTo>
                  <a:cubicBezTo>
                    <a:pt x="623" y="200"/>
                    <a:pt x="511" y="18"/>
                    <a:pt x="351" y="2"/>
                  </a:cubicBezTo>
                  <a:cubicBezTo>
                    <a:pt x="343" y="1"/>
                    <a:pt x="335" y="1"/>
                    <a:pt x="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15005325" y="382300"/>
              <a:ext cx="15600" cy="18850"/>
            </a:xfrm>
            <a:custGeom>
              <a:rect b="b" l="l" r="r" t="t"/>
              <a:pathLst>
                <a:path extrusionOk="0" h="754" w="624">
                  <a:moveTo>
                    <a:pt x="329" y="0"/>
                  </a:moveTo>
                  <a:cubicBezTo>
                    <a:pt x="179" y="0"/>
                    <a:pt x="43" y="149"/>
                    <a:pt x="22" y="346"/>
                  </a:cubicBezTo>
                  <a:cubicBezTo>
                    <a:pt x="1" y="553"/>
                    <a:pt x="113" y="734"/>
                    <a:pt x="273" y="752"/>
                  </a:cubicBezTo>
                  <a:cubicBezTo>
                    <a:pt x="281" y="753"/>
                    <a:pt x="289" y="753"/>
                    <a:pt x="297" y="753"/>
                  </a:cubicBezTo>
                  <a:cubicBezTo>
                    <a:pt x="446" y="753"/>
                    <a:pt x="581" y="604"/>
                    <a:pt x="601" y="407"/>
                  </a:cubicBezTo>
                  <a:cubicBezTo>
                    <a:pt x="623" y="201"/>
                    <a:pt x="511" y="19"/>
                    <a:pt x="351" y="1"/>
                  </a:cubicBezTo>
                  <a:cubicBezTo>
                    <a:pt x="344" y="1"/>
                    <a:pt x="336" y="0"/>
                    <a:pt x="3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15087175" y="333575"/>
              <a:ext cx="38225" cy="18800"/>
            </a:xfrm>
            <a:custGeom>
              <a:rect b="b" l="l" r="r" t="t"/>
              <a:pathLst>
                <a:path extrusionOk="0" h="752" w="1529">
                  <a:moveTo>
                    <a:pt x="593" y="0"/>
                  </a:moveTo>
                  <a:cubicBezTo>
                    <a:pt x="292" y="0"/>
                    <a:pt x="58" y="102"/>
                    <a:pt x="33" y="260"/>
                  </a:cubicBezTo>
                  <a:cubicBezTo>
                    <a:pt x="1" y="458"/>
                    <a:pt x="304" y="670"/>
                    <a:pt x="708" y="733"/>
                  </a:cubicBezTo>
                  <a:cubicBezTo>
                    <a:pt x="788" y="745"/>
                    <a:pt x="865" y="751"/>
                    <a:pt x="939" y="751"/>
                  </a:cubicBezTo>
                  <a:cubicBezTo>
                    <a:pt x="1239" y="751"/>
                    <a:pt x="1472" y="652"/>
                    <a:pt x="1498" y="493"/>
                  </a:cubicBezTo>
                  <a:cubicBezTo>
                    <a:pt x="1528" y="295"/>
                    <a:pt x="1226" y="84"/>
                    <a:pt x="821" y="19"/>
                  </a:cubicBezTo>
                  <a:cubicBezTo>
                    <a:pt x="743" y="6"/>
                    <a:pt x="666" y="0"/>
                    <a:pt x="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14991625" y="335075"/>
              <a:ext cx="38375" cy="19225"/>
            </a:xfrm>
            <a:custGeom>
              <a:rect b="b" l="l" r="r" t="t"/>
              <a:pathLst>
                <a:path extrusionOk="0" h="769" w="1535">
                  <a:moveTo>
                    <a:pt x="982" y="0"/>
                  </a:moveTo>
                  <a:cubicBezTo>
                    <a:pt x="892" y="0"/>
                    <a:pt x="795" y="10"/>
                    <a:pt x="696" y="30"/>
                  </a:cubicBezTo>
                  <a:cubicBezTo>
                    <a:pt x="294" y="113"/>
                    <a:pt x="0" y="338"/>
                    <a:pt x="41" y="533"/>
                  </a:cubicBezTo>
                  <a:cubicBezTo>
                    <a:pt x="72" y="680"/>
                    <a:pt x="280" y="769"/>
                    <a:pt x="552" y="769"/>
                  </a:cubicBezTo>
                  <a:cubicBezTo>
                    <a:pt x="643" y="769"/>
                    <a:pt x="741" y="759"/>
                    <a:pt x="841" y="738"/>
                  </a:cubicBezTo>
                  <a:cubicBezTo>
                    <a:pt x="1242" y="657"/>
                    <a:pt x="1535" y="431"/>
                    <a:pt x="1496" y="235"/>
                  </a:cubicBezTo>
                  <a:cubicBezTo>
                    <a:pt x="1466" y="88"/>
                    <a:pt x="1255" y="0"/>
                    <a:pt x="9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15058625" y="348775"/>
              <a:ext cx="27900" cy="80250"/>
            </a:xfrm>
            <a:custGeom>
              <a:rect b="b" l="l" r="r" t="t"/>
              <a:pathLst>
                <a:path extrusionOk="0" h="3210" w="1116">
                  <a:moveTo>
                    <a:pt x="568" y="1"/>
                  </a:moveTo>
                  <a:cubicBezTo>
                    <a:pt x="543" y="1"/>
                    <a:pt x="518" y="19"/>
                    <a:pt x="523" y="52"/>
                  </a:cubicBezTo>
                  <a:cubicBezTo>
                    <a:pt x="561" y="587"/>
                    <a:pt x="795" y="2793"/>
                    <a:pt x="641" y="2947"/>
                  </a:cubicBezTo>
                  <a:cubicBezTo>
                    <a:pt x="608" y="2980"/>
                    <a:pt x="565" y="2992"/>
                    <a:pt x="518" y="2992"/>
                  </a:cubicBezTo>
                  <a:cubicBezTo>
                    <a:pt x="385" y="2992"/>
                    <a:pt x="218" y="2891"/>
                    <a:pt x="141" y="2843"/>
                  </a:cubicBezTo>
                  <a:cubicBezTo>
                    <a:pt x="126" y="2834"/>
                    <a:pt x="111" y="2830"/>
                    <a:pt x="97" y="2830"/>
                  </a:cubicBezTo>
                  <a:cubicBezTo>
                    <a:pt x="38" y="2830"/>
                    <a:pt x="0" y="2908"/>
                    <a:pt x="55" y="2960"/>
                  </a:cubicBezTo>
                  <a:cubicBezTo>
                    <a:pt x="189" y="3088"/>
                    <a:pt x="427" y="3209"/>
                    <a:pt x="649" y="3209"/>
                  </a:cubicBezTo>
                  <a:cubicBezTo>
                    <a:pt x="666" y="3209"/>
                    <a:pt x="683" y="3209"/>
                    <a:pt x="699" y="3207"/>
                  </a:cubicBezTo>
                  <a:cubicBezTo>
                    <a:pt x="1115" y="3174"/>
                    <a:pt x="808" y="891"/>
                    <a:pt x="612" y="38"/>
                  </a:cubicBezTo>
                  <a:cubicBezTo>
                    <a:pt x="608" y="12"/>
                    <a:pt x="588" y="1"/>
                    <a:pt x="5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14839500" y="221450"/>
              <a:ext cx="303000" cy="172750"/>
            </a:xfrm>
            <a:custGeom>
              <a:rect b="b" l="l" r="r" t="t"/>
              <a:pathLst>
                <a:path extrusionOk="0" h="6910" w="12120">
                  <a:moveTo>
                    <a:pt x="5155" y="0"/>
                  </a:moveTo>
                  <a:cubicBezTo>
                    <a:pt x="3687" y="0"/>
                    <a:pt x="1585" y="260"/>
                    <a:pt x="972" y="1670"/>
                  </a:cubicBezTo>
                  <a:cubicBezTo>
                    <a:pt x="1" y="3906"/>
                    <a:pt x="841" y="6738"/>
                    <a:pt x="1620" y="6889"/>
                  </a:cubicBezTo>
                  <a:cubicBezTo>
                    <a:pt x="1691" y="6903"/>
                    <a:pt x="1760" y="6910"/>
                    <a:pt x="1827" y="6910"/>
                  </a:cubicBezTo>
                  <a:cubicBezTo>
                    <a:pt x="3255" y="6910"/>
                    <a:pt x="3835" y="3931"/>
                    <a:pt x="3835" y="3931"/>
                  </a:cubicBezTo>
                  <a:cubicBezTo>
                    <a:pt x="3835" y="3931"/>
                    <a:pt x="4027" y="3944"/>
                    <a:pt x="4341" y="3944"/>
                  </a:cubicBezTo>
                  <a:cubicBezTo>
                    <a:pt x="5504" y="3944"/>
                    <a:pt x="8339" y="3757"/>
                    <a:pt x="9233" y="1997"/>
                  </a:cubicBezTo>
                  <a:cubicBezTo>
                    <a:pt x="9233" y="1997"/>
                    <a:pt x="10405" y="4234"/>
                    <a:pt x="11585" y="4234"/>
                  </a:cubicBezTo>
                  <a:cubicBezTo>
                    <a:pt x="11600" y="4234"/>
                    <a:pt x="11615" y="4234"/>
                    <a:pt x="11630" y="4233"/>
                  </a:cubicBezTo>
                  <a:cubicBezTo>
                    <a:pt x="12119" y="4208"/>
                    <a:pt x="12066" y="39"/>
                    <a:pt x="7542" y="39"/>
                  </a:cubicBezTo>
                  <a:cubicBezTo>
                    <a:pt x="7263" y="39"/>
                    <a:pt x="6968" y="55"/>
                    <a:pt x="6654" y="89"/>
                  </a:cubicBezTo>
                  <a:cubicBezTo>
                    <a:pt x="6654" y="89"/>
                    <a:pt x="6013" y="0"/>
                    <a:pt x="5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14821825" y="368025"/>
              <a:ext cx="84425" cy="74550"/>
            </a:xfrm>
            <a:custGeom>
              <a:rect b="b" l="l" r="r" t="t"/>
              <a:pathLst>
                <a:path extrusionOk="0" h="2982" w="3377">
                  <a:moveTo>
                    <a:pt x="2009" y="1"/>
                  </a:moveTo>
                  <a:cubicBezTo>
                    <a:pt x="1917" y="1"/>
                    <a:pt x="1821" y="8"/>
                    <a:pt x="1721" y="22"/>
                  </a:cubicBezTo>
                  <a:cubicBezTo>
                    <a:pt x="484" y="209"/>
                    <a:pt x="1" y="2161"/>
                    <a:pt x="1513" y="2849"/>
                  </a:cubicBezTo>
                  <a:cubicBezTo>
                    <a:pt x="1731" y="2948"/>
                    <a:pt x="1969" y="2981"/>
                    <a:pt x="2190" y="2981"/>
                  </a:cubicBezTo>
                  <a:cubicBezTo>
                    <a:pt x="2642" y="2981"/>
                    <a:pt x="3025" y="2842"/>
                    <a:pt x="3025" y="2842"/>
                  </a:cubicBezTo>
                  <a:lnTo>
                    <a:pt x="3377" y="615"/>
                  </a:lnTo>
                  <a:cubicBezTo>
                    <a:pt x="3377" y="615"/>
                    <a:pt x="2882" y="1"/>
                    <a:pt x="20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16687500" y="1779150"/>
              <a:ext cx="220925" cy="746900"/>
            </a:xfrm>
            <a:custGeom>
              <a:rect b="b" l="l" r="r" t="t"/>
              <a:pathLst>
                <a:path extrusionOk="0" h="29876" w="8837">
                  <a:moveTo>
                    <a:pt x="993" y="0"/>
                  </a:moveTo>
                  <a:cubicBezTo>
                    <a:pt x="922" y="0"/>
                    <a:pt x="850" y="9"/>
                    <a:pt x="778" y="26"/>
                  </a:cubicBezTo>
                  <a:cubicBezTo>
                    <a:pt x="299" y="142"/>
                    <a:pt x="1" y="620"/>
                    <a:pt x="106" y="1101"/>
                  </a:cubicBezTo>
                  <a:lnTo>
                    <a:pt x="6954" y="29184"/>
                  </a:lnTo>
                  <a:cubicBezTo>
                    <a:pt x="7054" y="29589"/>
                    <a:pt x="7418" y="29876"/>
                    <a:pt x="7835" y="29876"/>
                  </a:cubicBezTo>
                  <a:cubicBezTo>
                    <a:pt x="7908" y="29876"/>
                    <a:pt x="7981" y="29867"/>
                    <a:pt x="8051" y="29850"/>
                  </a:cubicBezTo>
                  <a:cubicBezTo>
                    <a:pt x="8538" y="29732"/>
                    <a:pt x="8836" y="29240"/>
                    <a:pt x="8718" y="28753"/>
                  </a:cubicBezTo>
                  <a:lnTo>
                    <a:pt x="1868" y="670"/>
                  </a:lnTo>
                  <a:cubicBezTo>
                    <a:pt x="1760" y="267"/>
                    <a:pt x="1394" y="0"/>
                    <a:pt x="993"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16017400" y="1779150"/>
              <a:ext cx="221450" cy="746900"/>
            </a:xfrm>
            <a:custGeom>
              <a:rect b="b" l="l" r="r" t="t"/>
              <a:pathLst>
                <a:path extrusionOk="0" h="29876" w="8858">
                  <a:moveTo>
                    <a:pt x="7866" y="0"/>
                  </a:moveTo>
                  <a:cubicBezTo>
                    <a:pt x="7465" y="0"/>
                    <a:pt x="7099" y="268"/>
                    <a:pt x="6989" y="672"/>
                  </a:cubicBezTo>
                  <a:lnTo>
                    <a:pt x="140" y="28753"/>
                  </a:lnTo>
                  <a:cubicBezTo>
                    <a:pt x="1" y="29325"/>
                    <a:pt x="434" y="29876"/>
                    <a:pt x="1023" y="29876"/>
                  </a:cubicBezTo>
                  <a:cubicBezTo>
                    <a:pt x="1441" y="29876"/>
                    <a:pt x="1804" y="29589"/>
                    <a:pt x="1903" y="29185"/>
                  </a:cubicBezTo>
                  <a:lnTo>
                    <a:pt x="8753" y="1103"/>
                  </a:lnTo>
                  <a:cubicBezTo>
                    <a:pt x="8858" y="621"/>
                    <a:pt x="8560" y="144"/>
                    <a:pt x="8081" y="26"/>
                  </a:cubicBezTo>
                  <a:cubicBezTo>
                    <a:pt x="8009" y="9"/>
                    <a:pt x="7937" y="0"/>
                    <a:pt x="78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16831725" y="1713275"/>
              <a:ext cx="221425" cy="746925"/>
            </a:xfrm>
            <a:custGeom>
              <a:rect b="b" l="l" r="r" t="t"/>
              <a:pathLst>
                <a:path extrusionOk="0" h="29877" w="8857">
                  <a:moveTo>
                    <a:pt x="993" y="1"/>
                  </a:moveTo>
                  <a:cubicBezTo>
                    <a:pt x="922" y="1"/>
                    <a:pt x="850" y="9"/>
                    <a:pt x="778" y="27"/>
                  </a:cubicBezTo>
                  <a:cubicBezTo>
                    <a:pt x="299" y="143"/>
                    <a:pt x="1" y="620"/>
                    <a:pt x="105" y="1102"/>
                  </a:cubicBezTo>
                  <a:lnTo>
                    <a:pt x="6954" y="29184"/>
                  </a:lnTo>
                  <a:cubicBezTo>
                    <a:pt x="7053" y="29590"/>
                    <a:pt x="7416" y="29875"/>
                    <a:pt x="7835" y="29877"/>
                  </a:cubicBezTo>
                  <a:cubicBezTo>
                    <a:pt x="8423" y="29877"/>
                    <a:pt x="8856" y="29325"/>
                    <a:pt x="8718" y="28754"/>
                  </a:cubicBezTo>
                  <a:lnTo>
                    <a:pt x="1868" y="671"/>
                  </a:lnTo>
                  <a:cubicBezTo>
                    <a:pt x="1759" y="267"/>
                    <a:pt x="1393" y="1"/>
                    <a:pt x="993" y="1"/>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16161625" y="1713325"/>
              <a:ext cx="221375" cy="746875"/>
            </a:xfrm>
            <a:custGeom>
              <a:rect b="b" l="l" r="r" t="t"/>
              <a:pathLst>
                <a:path extrusionOk="0" h="29875" w="8855">
                  <a:moveTo>
                    <a:pt x="7864" y="0"/>
                  </a:moveTo>
                  <a:cubicBezTo>
                    <a:pt x="7463" y="0"/>
                    <a:pt x="7099" y="267"/>
                    <a:pt x="6989" y="669"/>
                  </a:cubicBezTo>
                  <a:lnTo>
                    <a:pt x="140" y="28752"/>
                  </a:lnTo>
                  <a:cubicBezTo>
                    <a:pt x="1" y="29323"/>
                    <a:pt x="434" y="29875"/>
                    <a:pt x="1023" y="29875"/>
                  </a:cubicBezTo>
                  <a:cubicBezTo>
                    <a:pt x="1441" y="29873"/>
                    <a:pt x="1804" y="29588"/>
                    <a:pt x="1903" y="29182"/>
                  </a:cubicBezTo>
                  <a:lnTo>
                    <a:pt x="8752" y="1100"/>
                  </a:lnTo>
                  <a:cubicBezTo>
                    <a:pt x="8855" y="618"/>
                    <a:pt x="8557" y="143"/>
                    <a:pt x="8080" y="26"/>
                  </a:cubicBezTo>
                  <a:cubicBezTo>
                    <a:pt x="8007" y="9"/>
                    <a:pt x="7935" y="0"/>
                    <a:pt x="78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16032650" y="772600"/>
              <a:ext cx="1189375" cy="1108275"/>
            </a:xfrm>
            <a:custGeom>
              <a:rect b="b" l="l" r="r" t="t"/>
              <a:pathLst>
                <a:path extrusionOk="0" h="44331" w="47575">
                  <a:moveTo>
                    <a:pt x="28883" y="0"/>
                  </a:moveTo>
                  <a:cubicBezTo>
                    <a:pt x="21133" y="0"/>
                    <a:pt x="13429" y="2070"/>
                    <a:pt x="12388" y="5717"/>
                  </a:cubicBezTo>
                  <a:cubicBezTo>
                    <a:pt x="10278" y="13097"/>
                    <a:pt x="18880" y="32035"/>
                    <a:pt x="15154" y="33788"/>
                  </a:cubicBezTo>
                  <a:cubicBezTo>
                    <a:pt x="12914" y="34842"/>
                    <a:pt x="10203" y="35693"/>
                    <a:pt x="5771" y="36345"/>
                  </a:cubicBezTo>
                  <a:cubicBezTo>
                    <a:pt x="0" y="37196"/>
                    <a:pt x="1026" y="44330"/>
                    <a:pt x="5771" y="44330"/>
                  </a:cubicBezTo>
                  <a:lnTo>
                    <a:pt x="34133" y="44330"/>
                  </a:lnTo>
                  <a:cubicBezTo>
                    <a:pt x="39273" y="44330"/>
                    <a:pt x="39669" y="39322"/>
                    <a:pt x="39669" y="35632"/>
                  </a:cubicBezTo>
                  <a:cubicBezTo>
                    <a:pt x="39669" y="31942"/>
                    <a:pt x="47575" y="16655"/>
                    <a:pt x="45729" y="7035"/>
                  </a:cubicBezTo>
                  <a:cubicBezTo>
                    <a:pt x="44796" y="2169"/>
                    <a:pt x="36815" y="0"/>
                    <a:pt x="288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15650875" y="1421175"/>
              <a:ext cx="1036875" cy="980075"/>
            </a:xfrm>
            <a:custGeom>
              <a:rect b="b" l="l" r="r" t="t"/>
              <a:pathLst>
                <a:path extrusionOk="0" h="39203" w="41475">
                  <a:moveTo>
                    <a:pt x="35809" y="0"/>
                  </a:moveTo>
                  <a:cubicBezTo>
                    <a:pt x="35410" y="0"/>
                    <a:pt x="34986" y="40"/>
                    <a:pt x="34539" y="125"/>
                  </a:cubicBezTo>
                  <a:cubicBezTo>
                    <a:pt x="26942" y="1569"/>
                    <a:pt x="14983" y="8288"/>
                    <a:pt x="14337" y="9875"/>
                  </a:cubicBezTo>
                  <a:cubicBezTo>
                    <a:pt x="13697" y="11459"/>
                    <a:pt x="4356" y="35889"/>
                    <a:pt x="4170" y="36259"/>
                  </a:cubicBezTo>
                  <a:cubicBezTo>
                    <a:pt x="4068" y="36461"/>
                    <a:pt x="2818" y="37053"/>
                    <a:pt x="1736" y="37649"/>
                  </a:cubicBezTo>
                  <a:cubicBezTo>
                    <a:pt x="812" y="38157"/>
                    <a:pt x="1" y="38672"/>
                    <a:pt x="111" y="38953"/>
                  </a:cubicBezTo>
                  <a:cubicBezTo>
                    <a:pt x="182" y="39131"/>
                    <a:pt x="964" y="39202"/>
                    <a:pt x="2043" y="39202"/>
                  </a:cubicBezTo>
                  <a:cubicBezTo>
                    <a:pt x="4629" y="39202"/>
                    <a:pt x="8922" y="38794"/>
                    <a:pt x="9200" y="38489"/>
                  </a:cubicBezTo>
                  <a:cubicBezTo>
                    <a:pt x="9470" y="38192"/>
                    <a:pt x="9278" y="37412"/>
                    <a:pt x="9233" y="36769"/>
                  </a:cubicBezTo>
                  <a:cubicBezTo>
                    <a:pt x="9210" y="36478"/>
                    <a:pt x="9206" y="36205"/>
                    <a:pt x="9316" y="36039"/>
                  </a:cubicBezTo>
                  <a:cubicBezTo>
                    <a:pt x="15808" y="26258"/>
                    <a:pt x="19381" y="15408"/>
                    <a:pt x="19907" y="14035"/>
                  </a:cubicBezTo>
                  <a:cubicBezTo>
                    <a:pt x="20429" y="12664"/>
                    <a:pt x="35125" y="12156"/>
                    <a:pt x="39636" y="6579"/>
                  </a:cubicBezTo>
                  <a:cubicBezTo>
                    <a:pt x="41474" y="4308"/>
                    <a:pt x="39968" y="0"/>
                    <a:pt x="35809"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15587850" y="2297475"/>
              <a:ext cx="327950" cy="119025"/>
            </a:xfrm>
            <a:custGeom>
              <a:rect b="b" l="l" r="r" t="t"/>
              <a:pathLst>
                <a:path extrusionOk="0" h="4761" w="13118">
                  <a:moveTo>
                    <a:pt x="5911" y="1"/>
                  </a:moveTo>
                  <a:cubicBezTo>
                    <a:pt x="5911" y="1"/>
                    <a:pt x="14" y="2165"/>
                    <a:pt x="5" y="3727"/>
                  </a:cubicBezTo>
                  <a:cubicBezTo>
                    <a:pt x="1" y="4522"/>
                    <a:pt x="3121" y="4761"/>
                    <a:pt x="6257" y="4761"/>
                  </a:cubicBezTo>
                  <a:cubicBezTo>
                    <a:pt x="9285" y="4761"/>
                    <a:pt x="12328" y="4538"/>
                    <a:pt x="12588" y="4379"/>
                  </a:cubicBezTo>
                  <a:cubicBezTo>
                    <a:pt x="13117" y="4055"/>
                    <a:pt x="12612" y="39"/>
                    <a:pt x="12612" y="39"/>
                  </a:cubicBezTo>
                  <a:lnTo>
                    <a:pt x="5911" y="1"/>
                  </a:ln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15568650" y="2388125"/>
              <a:ext cx="353850" cy="44300"/>
            </a:xfrm>
            <a:custGeom>
              <a:rect b="b" l="l" r="r" t="t"/>
              <a:pathLst>
                <a:path extrusionOk="0" h="1772" w="14154">
                  <a:moveTo>
                    <a:pt x="600" y="1"/>
                  </a:moveTo>
                  <a:cubicBezTo>
                    <a:pt x="226" y="1"/>
                    <a:pt x="1" y="622"/>
                    <a:pt x="398" y="794"/>
                  </a:cubicBezTo>
                  <a:cubicBezTo>
                    <a:pt x="2325" y="1624"/>
                    <a:pt x="4426" y="1706"/>
                    <a:pt x="6488" y="1754"/>
                  </a:cubicBezTo>
                  <a:cubicBezTo>
                    <a:pt x="6988" y="1765"/>
                    <a:pt x="7485" y="1771"/>
                    <a:pt x="7979" y="1771"/>
                  </a:cubicBezTo>
                  <a:cubicBezTo>
                    <a:pt x="9870" y="1771"/>
                    <a:pt x="11735" y="1678"/>
                    <a:pt x="13628" y="1399"/>
                  </a:cubicBezTo>
                  <a:cubicBezTo>
                    <a:pt x="14153" y="1321"/>
                    <a:pt x="13970" y="556"/>
                    <a:pt x="13476" y="556"/>
                  </a:cubicBezTo>
                  <a:cubicBezTo>
                    <a:pt x="13452" y="556"/>
                    <a:pt x="13428" y="557"/>
                    <a:pt x="13402" y="561"/>
                  </a:cubicBezTo>
                  <a:cubicBezTo>
                    <a:pt x="11607" y="825"/>
                    <a:pt x="9840" y="916"/>
                    <a:pt x="8048" y="916"/>
                  </a:cubicBezTo>
                  <a:cubicBezTo>
                    <a:pt x="7598" y="916"/>
                    <a:pt x="7145" y="910"/>
                    <a:pt x="6691" y="900"/>
                  </a:cubicBezTo>
                  <a:cubicBezTo>
                    <a:pt x="4654" y="853"/>
                    <a:pt x="2661" y="741"/>
                    <a:pt x="727" y="24"/>
                  </a:cubicBezTo>
                  <a:cubicBezTo>
                    <a:pt x="683" y="8"/>
                    <a:pt x="641" y="1"/>
                    <a:pt x="600"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5698275" y="2293225"/>
              <a:ext cx="54625" cy="39450"/>
            </a:xfrm>
            <a:custGeom>
              <a:rect b="b" l="l" r="r" t="t"/>
              <a:pathLst>
                <a:path extrusionOk="0" h="1578" w="2185">
                  <a:moveTo>
                    <a:pt x="633" y="1"/>
                  </a:moveTo>
                  <a:cubicBezTo>
                    <a:pt x="440" y="1"/>
                    <a:pt x="253" y="63"/>
                    <a:pt x="89" y="212"/>
                  </a:cubicBezTo>
                  <a:cubicBezTo>
                    <a:pt x="0" y="292"/>
                    <a:pt x="23" y="447"/>
                    <a:pt x="125" y="502"/>
                  </a:cubicBezTo>
                  <a:cubicBezTo>
                    <a:pt x="384" y="648"/>
                    <a:pt x="685" y="702"/>
                    <a:pt x="935" y="863"/>
                  </a:cubicBezTo>
                  <a:cubicBezTo>
                    <a:pt x="1186" y="1026"/>
                    <a:pt x="1317" y="1265"/>
                    <a:pt x="1514" y="1477"/>
                  </a:cubicBezTo>
                  <a:cubicBezTo>
                    <a:pt x="1578" y="1547"/>
                    <a:pt x="1662" y="1577"/>
                    <a:pt x="1747" y="1577"/>
                  </a:cubicBezTo>
                  <a:cubicBezTo>
                    <a:pt x="1963" y="1577"/>
                    <a:pt x="2185" y="1381"/>
                    <a:pt x="2099" y="1142"/>
                  </a:cubicBezTo>
                  <a:cubicBezTo>
                    <a:pt x="1914" y="625"/>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15675275" y="2305100"/>
              <a:ext cx="54650" cy="39450"/>
            </a:xfrm>
            <a:custGeom>
              <a:rect b="b" l="l" r="r" t="t"/>
              <a:pathLst>
                <a:path extrusionOk="0" h="1578" w="2186">
                  <a:moveTo>
                    <a:pt x="633" y="1"/>
                  </a:moveTo>
                  <a:cubicBezTo>
                    <a:pt x="440" y="1"/>
                    <a:pt x="253" y="63"/>
                    <a:pt x="88" y="212"/>
                  </a:cubicBezTo>
                  <a:cubicBezTo>
                    <a:pt x="1" y="291"/>
                    <a:pt x="23" y="446"/>
                    <a:pt x="124" y="503"/>
                  </a:cubicBezTo>
                  <a:cubicBezTo>
                    <a:pt x="383" y="649"/>
                    <a:pt x="685" y="702"/>
                    <a:pt x="935" y="864"/>
                  </a:cubicBezTo>
                  <a:cubicBezTo>
                    <a:pt x="1185" y="1027"/>
                    <a:pt x="1317" y="1265"/>
                    <a:pt x="1514" y="1478"/>
                  </a:cubicBezTo>
                  <a:cubicBezTo>
                    <a:pt x="1578" y="1547"/>
                    <a:pt x="1662" y="1577"/>
                    <a:pt x="1746" y="1577"/>
                  </a:cubicBezTo>
                  <a:cubicBezTo>
                    <a:pt x="1963" y="1577"/>
                    <a:pt x="2185" y="1380"/>
                    <a:pt x="2098" y="1142"/>
                  </a:cubicBezTo>
                  <a:cubicBezTo>
                    <a:pt x="1913" y="626"/>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15652275" y="2316950"/>
              <a:ext cx="54625" cy="39475"/>
            </a:xfrm>
            <a:custGeom>
              <a:rect b="b" l="l" r="r" t="t"/>
              <a:pathLst>
                <a:path extrusionOk="0" h="1579" w="2185">
                  <a:moveTo>
                    <a:pt x="634" y="1"/>
                  </a:moveTo>
                  <a:cubicBezTo>
                    <a:pt x="441" y="1"/>
                    <a:pt x="253" y="64"/>
                    <a:pt x="89" y="212"/>
                  </a:cubicBezTo>
                  <a:cubicBezTo>
                    <a:pt x="0" y="291"/>
                    <a:pt x="23" y="447"/>
                    <a:pt x="125" y="503"/>
                  </a:cubicBezTo>
                  <a:cubicBezTo>
                    <a:pt x="384" y="649"/>
                    <a:pt x="685" y="701"/>
                    <a:pt x="935" y="864"/>
                  </a:cubicBezTo>
                  <a:cubicBezTo>
                    <a:pt x="1186" y="1025"/>
                    <a:pt x="1318" y="1265"/>
                    <a:pt x="1514" y="1478"/>
                  </a:cubicBezTo>
                  <a:cubicBezTo>
                    <a:pt x="1578" y="1548"/>
                    <a:pt x="1662" y="1578"/>
                    <a:pt x="1747" y="1578"/>
                  </a:cubicBezTo>
                  <a:cubicBezTo>
                    <a:pt x="1963" y="1578"/>
                    <a:pt x="2185" y="1381"/>
                    <a:pt x="2099" y="1142"/>
                  </a:cubicBezTo>
                  <a:cubicBezTo>
                    <a:pt x="1913" y="626"/>
                    <a:pt x="1245" y="1"/>
                    <a:pt x="634"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15708200" y="1417950"/>
              <a:ext cx="1028675" cy="922600"/>
            </a:xfrm>
            <a:custGeom>
              <a:rect b="b" l="l" r="r" t="t"/>
              <a:pathLst>
                <a:path extrusionOk="0" h="36904" w="41147">
                  <a:moveTo>
                    <a:pt x="33043" y="1"/>
                  </a:moveTo>
                  <a:cubicBezTo>
                    <a:pt x="32105" y="1"/>
                    <a:pt x="31073" y="149"/>
                    <a:pt x="29968" y="477"/>
                  </a:cubicBezTo>
                  <a:cubicBezTo>
                    <a:pt x="22027" y="2832"/>
                    <a:pt x="13140" y="7752"/>
                    <a:pt x="11739" y="9483"/>
                  </a:cubicBezTo>
                  <a:cubicBezTo>
                    <a:pt x="10338" y="11214"/>
                    <a:pt x="0" y="34324"/>
                    <a:pt x="800" y="35012"/>
                  </a:cubicBezTo>
                  <a:cubicBezTo>
                    <a:pt x="2284" y="36288"/>
                    <a:pt x="4321" y="36903"/>
                    <a:pt x="5951" y="36903"/>
                  </a:cubicBezTo>
                  <a:cubicBezTo>
                    <a:pt x="7021" y="36903"/>
                    <a:pt x="7916" y="36638"/>
                    <a:pt x="8363" y="36120"/>
                  </a:cubicBezTo>
                  <a:cubicBezTo>
                    <a:pt x="17962" y="25004"/>
                    <a:pt x="19896" y="16473"/>
                    <a:pt x="19896" y="16473"/>
                  </a:cubicBezTo>
                  <a:cubicBezTo>
                    <a:pt x="19896" y="16473"/>
                    <a:pt x="28419" y="12784"/>
                    <a:pt x="33354" y="10168"/>
                  </a:cubicBezTo>
                  <a:cubicBezTo>
                    <a:pt x="41147" y="6037"/>
                    <a:pt x="39025" y="1"/>
                    <a:pt x="330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6233450" y="1452700"/>
              <a:ext cx="698425" cy="979575"/>
            </a:xfrm>
            <a:custGeom>
              <a:rect b="b" l="l" r="r" t="t"/>
              <a:pathLst>
                <a:path extrusionOk="0" h="39183" w="27937">
                  <a:moveTo>
                    <a:pt x="21930" y="0"/>
                  </a:moveTo>
                  <a:cubicBezTo>
                    <a:pt x="21584" y="0"/>
                    <a:pt x="21221" y="34"/>
                    <a:pt x="20842" y="106"/>
                  </a:cubicBezTo>
                  <a:cubicBezTo>
                    <a:pt x="13245" y="1549"/>
                    <a:pt x="1286" y="8268"/>
                    <a:pt x="641" y="9855"/>
                  </a:cubicBezTo>
                  <a:cubicBezTo>
                    <a:pt x="1" y="11439"/>
                    <a:pt x="7613" y="35869"/>
                    <a:pt x="7426" y="36238"/>
                  </a:cubicBezTo>
                  <a:cubicBezTo>
                    <a:pt x="7325" y="36442"/>
                    <a:pt x="6076" y="37033"/>
                    <a:pt x="4993" y="37629"/>
                  </a:cubicBezTo>
                  <a:cubicBezTo>
                    <a:pt x="4072" y="38137"/>
                    <a:pt x="3259" y="38652"/>
                    <a:pt x="3369" y="38932"/>
                  </a:cubicBezTo>
                  <a:cubicBezTo>
                    <a:pt x="3440" y="39111"/>
                    <a:pt x="4222" y="39182"/>
                    <a:pt x="5301" y="39182"/>
                  </a:cubicBezTo>
                  <a:cubicBezTo>
                    <a:pt x="7887" y="39182"/>
                    <a:pt x="12179" y="38774"/>
                    <a:pt x="12458" y="38468"/>
                  </a:cubicBezTo>
                  <a:cubicBezTo>
                    <a:pt x="12728" y="38172"/>
                    <a:pt x="12248" y="35988"/>
                    <a:pt x="12264" y="35632"/>
                  </a:cubicBezTo>
                  <a:cubicBezTo>
                    <a:pt x="12858" y="22732"/>
                    <a:pt x="8660" y="15278"/>
                    <a:pt x="8660" y="15278"/>
                  </a:cubicBezTo>
                  <a:cubicBezTo>
                    <a:pt x="9118" y="14908"/>
                    <a:pt x="20078" y="14216"/>
                    <a:pt x="25485" y="8082"/>
                  </a:cubicBezTo>
                  <a:cubicBezTo>
                    <a:pt x="27936" y="5301"/>
                    <a:pt x="26249" y="0"/>
                    <a:pt x="21930"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16235850" y="2320925"/>
              <a:ext cx="327900" cy="119025"/>
            </a:xfrm>
            <a:custGeom>
              <a:rect b="b" l="l" r="r" t="t"/>
              <a:pathLst>
                <a:path extrusionOk="0" h="4761" w="13116">
                  <a:moveTo>
                    <a:pt x="5911" y="1"/>
                  </a:moveTo>
                  <a:cubicBezTo>
                    <a:pt x="5911" y="1"/>
                    <a:pt x="14" y="2165"/>
                    <a:pt x="5" y="3728"/>
                  </a:cubicBezTo>
                  <a:cubicBezTo>
                    <a:pt x="1" y="4522"/>
                    <a:pt x="3121" y="4760"/>
                    <a:pt x="6257" y="4760"/>
                  </a:cubicBezTo>
                  <a:cubicBezTo>
                    <a:pt x="9285" y="4760"/>
                    <a:pt x="12328" y="4538"/>
                    <a:pt x="12587" y="4379"/>
                  </a:cubicBezTo>
                  <a:cubicBezTo>
                    <a:pt x="13115" y="4055"/>
                    <a:pt x="12612" y="39"/>
                    <a:pt x="12612" y="39"/>
                  </a:cubicBezTo>
                  <a:lnTo>
                    <a:pt x="5911" y="1"/>
                  </a:ln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16216600" y="2411550"/>
              <a:ext cx="353900" cy="44300"/>
            </a:xfrm>
            <a:custGeom>
              <a:rect b="b" l="l" r="r" t="t"/>
              <a:pathLst>
                <a:path extrusionOk="0" h="1772" w="14156">
                  <a:moveTo>
                    <a:pt x="602" y="1"/>
                  </a:moveTo>
                  <a:cubicBezTo>
                    <a:pt x="228" y="1"/>
                    <a:pt x="0" y="623"/>
                    <a:pt x="398" y="795"/>
                  </a:cubicBezTo>
                  <a:cubicBezTo>
                    <a:pt x="2326" y="1626"/>
                    <a:pt x="4427" y="1707"/>
                    <a:pt x="6490" y="1754"/>
                  </a:cubicBezTo>
                  <a:cubicBezTo>
                    <a:pt x="6994" y="1765"/>
                    <a:pt x="7494" y="1772"/>
                    <a:pt x="7993" y="1772"/>
                  </a:cubicBezTo>
                  <a:cubicBezTo>
                    <a:pt x="9879" y="1772"/>
                    <a:pt x="11740" y="1677"/>
                    <a:pt x="13629" y="1400"/>
                  </a:cubicBezTo>
                  <a:cubicBezTo>
                    <a:pt x="14156" y="1322"/>
                    <a:pt x="13970" y="555"/>
                    <a:pt x="13475" y="555"/>
                  </a:cubicBezTo>
                  <a:cubicBezTo>
                    <a:pt x="13452" y="555"/>
                    <a:pt x="13427" y="557"/>
                    <a:pt x="13402" y="561"/>
                  </a:cubicBezTo>
                  <a:cubicBezTo>
                    <a:pt x="11615" y="825"/>
                    <a:pt x="9855" y="916"/>
                    <a:pt x="8070" y="916"/>
                  </a:cubicBezTo>
                  <a:cubicBezTo>
                    <a:pt x="7613" y="916"/>
                    <a:pt x="7154" y="910"/>
                    <a:pt x="6692" y="900"/>
                  </a:cubicBezTo>
                  <a:cubicBezTo>
                    <a:pt x="4656" y="855"/>
                    <a:pt x="2663" y="743"/>
                    <a:pt x="728" y="24"/>
                  </a:cubicBezTo>
                  <a:cubicBezTo>
                    <a:pt x="685" y="8"/>
                    <a:pt x="643" y="1"/>
                    <a:pt x="602"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16346250" y="2316675"/>
              <a:ext cx="54650" cy="39450"/>
            </a:xfrm>
            <a:custGeom>
              <a:rect b="b" l="l" r="r" t="t"/>
              <a:pathLst>
                <a:path extrusionOk="0" h="1578" w="2186">
                  <a:moveTo>
                    <a:pt x="633" y="1"/>
                  </a:moveTo>
                  <a:cubicBezTo>
                    <a:pt x="440" y="1"/>
                    <a:pt x="252" y="63"/>
                    <a:pt x="88" y="212"/>
                  </a:cubicBezTo>
                  <a:cubicBezTo>
                    <a:pt x="1" y="292"/>
                    <a:pt x="23" y="446"/>
                    <a:pt x="124" y="503"/>
                  </a:cubicBezTo>
                  <a:cubicBezTo>
                    <a:pt x="383" y="650"/>
                    <a:pt x="684" y="702"/>
                    <a:pt x="936" y="863"/>
                  </a:cubicBezTo>
                  <a:cubicBezTo>
                    <a:pt x="1186" y="1025"/>
                    <a:pt x="1319" y="1265"/>
                    <a:pt x="1514" y="1477"/>
                  </a:cubicBezTo>
                  <a:cubicBezTo>
                    <a:pt x="1578" y="1547"/>
                    <a:pt x="1662" y="1577"/>
                    <a:pt x="1747" y="1577"/>
                  </a:cubicBezTo>
                  <a:cubicBezTo>
                    <a:pt x="1963" y="1577"/>
                    <a:pt x="2185" y="1381"/>
                    <a:pt x="2098" y="1141"/>
                  </a:cubicBezTo>
                  <a:cubicBezTo>
                    <a:pt x="1913" y="625"/>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16323225" y="2328550"/>
              <a:ext cx="54650" cy="39450"/>
            </a:xfrm>
            <a:custGeom>
              <a:rect b="b" l="l" r="r" t="t"/>
              <a:pathLst>
                <a:path extrusionOk="0" h="1578" w="2186">
                  <a:moveTo>
                    <a:pt x="633" y="0"/>
                  </a:moveTo>
                  <a:cubicBezTo>
                    <a:pt x="440" y="0"/>
                    <a:pt x="252" y="63"/>
                    <a:pt x="88" y="211"/>
                  </a:cubicBezTo>
                  <a:cubicBezTo>
                    <a:pt x="1" y="291"/>
                    <a:pt x="24" y="447"/>
                    <a:pt x="125" y="502"/>
                  </a:cubicBezTo>
                  <a:cubicBezTo>
                    <a:pt x="385" y="647"/>
                    <a:pt x="686" y="701"/>
                    <a:pt x="936" y="863"/>
                  </a:cubicBezTo>
                  <a:cubicBezTo>
                    <a:pt x="1187" y="1025"/>
                    <a:pt x="1317" y="1264"/>
                    <a:pt x="1515" y="1478"/>
                  </a:cubicBezTo>
                  <a:cubicBezTo>
                    <a:pt x="1579" y="1547"/>
                    <a:pt x="1662" y="1577"/>
                    <a:pt x="1747" y="1577"/>
                  </a:cubicBezTo>
                  <a:cubicBezTo>
                    <a:pt x="1963" y="1577"/>
                    <a:pt x="2186" y="1380"/>
                    <a:pt x="2100" y="1142"/>
                  </a:cubicBezTo>
                  <a:cubicBezTo>
                    <a:pt x="1913" y="626"/>
                    <a:pt x="1243" y="0"/>
                    <a:pt x="633"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6300225" y="2340425"/>
              <a:ext cx="54625" cy="39425"/>
            </a:xfrm>
            <a:custGeom>
              <a:rect b="b" l="l" r="r" t="t"/>
              <a:pathLst>
                <a:path extrusionOk="0" h="1577" w="2185">
                  <a:moveTo>
                    <a:pt x="634" y="1"/>
                  </a:moveTo>
                  <a:cubicBezTo>
                    <a:pt x="441" y="1"/>
                    <a:pt x="253" y="63"/>
                    <a:pt x="89" y="212"/>
                  </a:cubicBezTo>
                  <a:cubicBezTo>
                    <a:pt x="0" y="292"/>
                    <a:pt x="24" y="446"/>
                    <a:pt x="125" y="502"/>
                  </a:cubicBezTo>
                  <a:cubicBezTo>
                    <a:pt x="384" y="649"/>
                    <a:pt x="685" y="702"/>
                    <a:pt x="936" y="863"/>
                  </a:cubicBezTo>
                  <a:cubicBezTo>
                    <a:pt x="1186" y="1026"/>
                    <a:pt x="1318" y="1265"/>
                    <a:pt x="1514" y="1477"/>
                  </a:cubicBezTo>
                  <a:cubicBezTo>
                    <a:pt x="1578" y="1547"/>
                    <a:pt x="1662" y="1577"/>
                    <a:pt x="1747" y="1577"/>
                  </a:cubicBezTo>
                  <a:cubicBezTo>
                    <a:pt x="1963" y="1577"/>
                    <a:pt x="2185" y="1380"/>
                    <a:pt x="2099" y="1141"/>
                  </a:cubicBezTo>
                  <a:cubicBezTo>
                    <a:pt x="1914" y="625"/>
                    <a:pt x="1245" y="1"/>
                    <a:pt x="634"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16208475" y="1404100"/>
              <a:ext cx="749625" cy="942050"/>
            </a:xfrm>
            <a:custGeom>
              <a:rect b="b" l="l" r="r" t="t"/>
              <a:pathLst>
                <a:path extrusionOk="0" h="37682" w="29985">
                  <a:moveTo>
                    <a:pt x="27212" y="1"/>
                  </a:moveTo>
                  <a:lnTo>
                    <a:pt x="15972" y="2219"/>
                  </a:lnTo>
                  <a:cubicBezTo>
                    <a:pt x="15972" y="2219"/>
                    <a:pt x="2047" y="9518"/>
                    <a:pt x="1024" y="11288"/>
                  </a:cubicBezTo>
                  <a:cubicBezTo>
                    <a:pt x="0" y="13057"/>
                    <a:pt x="5148" y="36259"/>
                    <a:pt x="6453" y="36979"/>
                  </a:cubicBezTo>
                  <a:cubicBezTo>
                    <a:pt x="7421" y="37514"/>
                    <a:pt x="8715" y="37681"/>
                    <a:pt x="9959" y="37681"/>
                  </a:cubicBezTo>
                  <a:cubicBezTo>
                    <a:pt x="12061" y="37681"/>
                    <a:pt x="14020" y="37202"/>
                    <a:pt x="14020" y="37202"/>
                  </a:cubicBezTo>
                  <a:cubicBezTo>
                    <a:pt x="14584" y="28362"/>
                    <a:pt x="12002" y="17401"/>
                    <a:pt x="12002" y="17401"/>
                  </a:cubicBezTo>
                  <a:cubicBezTo>
                    <a:pt x="12002" y="17401"/>
                    <a:pt x="26115" y="15255"/>
                    <a:pt x="28281" y="9506"/>
                  </a:cubicBezTo>
                  <a:cubicBezTo>
                    <a:pt x="29984" y="4987"/>
                    <a:pt x="27212" y="1"/>
                    <a:pt x="27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16215025" y="1466100"/>
              <a:ext cx="337125" cy="346575"/>
            </a:xfrm>
            <a:custGeom>
              <a:rect b="b" l="l" r="r" t="t"/>
              <a:pathLst>
                <a:path extrusionOk="0" h="13863" w="13485">
                  <a:moveTo>
                    <a:pt x="13325" y="0"/>
                  </a:moveTo>
                  <a:cubicBezTo>
                    <a:pt x="13288" y="0"/>
                    <a:pt x="13250" y="19"/>
                    <a:pt x="13222" y="60"/>
                  </a:cubicBezTo>
                  <a:cubicBezTo>
                    <a:pt x="13109" y="232"/>
                    <a:pt x="13081" y="462"/>
                    <a:pt x="13022" y="657"/>
                  </a:cubicBezTo>
                  <a:cubicBezTo>
                    <a:pt x="12975" y="811"/>
                    <a:pt x="12949" y="961"/>
                    <a:pt x="12921" y="1112"/>
                  </a:cubicBezTo>
                  <a:cubicBezTo>
                    <a:pt x="12898" y="1112"/>
                    <a:pt x="12875" y="1118"/>
                    <a:pt x="12854" y="1128"/>
                  </a:cubicBezTo>
                  <a:cubicBezTo>
                    <a:pt x="9539" y="2776"/>
                    <a:pt x="6325" y="4622"/>
                    <a:pt x="3229" y="6653"/>
                  </a:cubicBezTo>
                  <a:cubicBezTo>
                    <a:pt x="2381" y="7210"/>
                    <a:pt x="756" y="8075"/>
                    <a:pt x="426" y="9108"/>
                  </a:cubicBezTo>
                  <a:cubicBezTo>
                    <a:pt x="0" y="10439"/>
                    <a:pt x="631" y="12545"/>
                    <a:pt x="972" y="13838"/>
                  </a:cubicBezTo>
                  <a:cubicBezTo>
                    <a:pt x="976" y="13855"/>
                    <a:pt x="987" y="13862"/>
                    <a:pt x="1000" y="13862"/>
                  </a:cubicBezTo>
                  <a:cubicBezTo>
                    <a:pt x="1019" y="13862"/>
                    <a:pt x="1039" y="13845"/>
                    <a:pt x="1036" y="13819"/>
                  </a:cubicBezTo>
                  <a:cubicBezTo>
                    <a:pt x="810" y="12214"/>
                    <a:pt x="179" y="9729"/>
                    <a:pt x="1334" y="8435"/>
                  </a:cubicBezTo>
                  <a:cubicBezTo>
                    <a:pt x="2301" y="7349"/>
                    <a:pt x="3824" y="6567"/>
                    <a:pt x="5061" y="5826"/>
                  </a:cubicBezTo>
                  <a:cubicBezTo>
                    <a:pt x="7664" y="4267"/>
                    <a:pt x="10277" y="2718"/>
                    <a:pt x="13003" y="1381"/>
                  </a:cubicBezTo>
                  <a:cubicBezTo>
                    <a:pt x="13086" y="1340"/>
                    <a:pt x="13092" y="1259"/>
                    <a:pt x="13057" y="1195"/>
                  </a:cubicBezTo>
                  <a:cubicBezTo>
                    <a:pt x="13154" y="1068"/>
                    <a:pt x="13238" y="948"/>
                    <a:pt x="13302" y="777"/>
                  </a:cubicBezTo>
                  <a:cubicBezTo>
                    <a:pt x="13380" y="581"/>
                    <a:pt x="13484" y="338"/>
                    <a:pt x="13457" y="124"/>
                  </a:cubicBezTo>
                  <a:cubicBezTo>
                    <a:pt x="13447" y="49"/>
                    <a:pt x="13387" y="0"/>
                    <a:pt x="13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16301225" y="1508200"/>
              <a:ext cx="331150" cy="183850"/>
            </a:xfrm>
            <a:custGeom>
              <a:rect b="b" l="l" r="r" t="t"/>
              <a:pathLst>
                <a:path extrusionOk="0" h="7354" w="13246">
                  <a:moveTo>
                    <a:pt x="13143" y="0"/>
                  </a:moveTo>
                  <a:cubicBezTo>
                    <a:pt x="13136" y="0"/>
                    <a:pt x="13127" y="2"/>
                    <a:pt x="13119" y="6"/>
                  </a:cubicBezTo>
                  <a:cubicBezTo>
                    <a:pt x="8510" y="1851"/>
                    <a:pt x="4074" y="4384"/>
                    <a:pt x="40" y="7265"/>
                  </a:cubicBezTo>
                  <a:cubicBezTo>
                    <a:pt x="0" y="7294"/>
                    <a:pt x="24" y="7354"/>
                    <a:pt x="62" y="7354"/>
                  </a:cubicBezTo>
                  <a:cubicBezTo>
                    <a:pt x="70" y="7354"/>
                    <a:pt x="78" y="7351"/>
                    <a:pt x="87" y="7345"/>
                  </a:cubicBezTo>
                  <a:cubicBezTo>
                    <a:pt x="4282" y="4583"/>
                    <a:pt x="8630" y="2265"/>
                    <a:pt x="13178" y="145"/>
                  </a:cubicBezTo>
                  <a:cubicBezTo>
                    <a:pt x="13246" y="113"/>
                    <a:pt x="13209" y="0"/>
                    <a:pt x="13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16282775" y="1734775"/>
              <a:ext cx="108825" cy="496250"/>
            </a:xfrm>
            <a:custGeom>
              <a:rect b="b" l="l" r="r" t="t"/>
              <a:pathLst>
                <a:path extrusionOk="0" h="19850" w="4353">
                  <a:moveTo>
                    <a:pt x="41" y="0"/>
                  </a:moveTo>
                  <a:cubicBezTo>
                    <a:pt x="27" y="0"/>
                    <a:pt x="13" y="10"/>
                    <a:pt x="13" y="29"/>
                  </a:cubicBezTo>
                  <a:cubicBezTo>
                    <a:pt x="0" y="3317"/>
                    <a:pt x="883" y="6585"/>
                    <a:pt x="1609" y="9771"/>
                  </a:cubicBezTo>
                  <a:cubicBezTo>
                    <a:pt x="2375" y="13137"/>
                    <a:pt x="3273" y="16482"/>
                    <a:pt x="4213" y="19803"/>
                  </a:cubicBezTo>
                  <a:cubicBezTo>
                    <a:pt x="4221" y="19836"/>
                    <a:pt x="4246" y="19850"/>
                    <a:pt x="4272" y="19850"/>
                  </a:cubicBezTo>
                  <a:cubicBezTo>
                    <a:pt x="4312" y="19850"/>
                    <a:pt x="4352" y="19817"/>
                    <a:pt x="4339" y="19768"/>
                  </a:cubicBezTo>
                  <a:cubicBezTo>
                    <a:pt x="3445" y="16578"/>
                    <a:pt x="2656" y="13374"/>
                    <a:pt x="1908" y="10146"/>
                  </a:cubicBezTo>
                  <a:cubicBezTo>
                    <a:pt x="1139" y="6822"/>
                    <a:pt x="284" y="3443"/>
                    <a:pt x="73" y="29"/>
                  </a:cubicBezTo>
                  <a:cubicBezTo>
                    <a:pt x="71" y="10"/>
                    <a:pt x="56" y="0"/>
                    <a:pt x="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5776025" y="1710475"/>
              <a:ext cx="257000" cy="534700"/>
            </a:xfrm>
            <a:custGeom>
              <a:rect b="b" l="l" r="r" t="t"/>
              <a:pathLst>
                <a:path extrusionOk="0" h="21388" w="10280">
                  <a:moveTo>
                    <a:pt x="10223" y="1"/>
                  </a:moveTo>
                  <a:cubicBezTo>
                    <a:pt x="10200" y="1"/>
                    <a:pt x="10171" y="23"/>
                    <a:pt x="10145" y="76"/>
                  </a:cubicBezTo>
                  <a:cubicBezTo>
                    <a:pt x="6536" y="7290"/>
                    <a:pt x="3391" y="14253"/>
                    <a:pt x="12" y="21341"/>
                  </a:cubicBezTo>
                  <a:cubicBezTo>
                    <a:pt x="1" y="21365"/>
                    <a:pt x="21" y="21387"/>
                    <a:pt x="40" y="21387"/>
                  </a:cubicBezTo>
                  <a:cubicBezTo>
                    <a:pt x="49" y="21387"/>
                    <a:pt x="58" y="21383"/>
                    <a:pt x="64" y="21372"/>
                  </a:cubicBezTo>
                  <a:cubicBezTo>
                    <a:pt x="3704" y="14422"/>
                    <a:pt x="6941" y="7274"/>
                    <a:pt x="10238" y="155"/>
                  </a:cubicBezTo>
                  <a:cubicBezTo>
                    <a:pt x="10280" y="65"/>
                    <a:pt x="10260" y="1"/>
                    <a:pt x="10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16067225" y="1485550"/>
              <a:ext cx="348650" cy="173725"/>
            </a:xfrm>
            <a:custGeom>
              <a:rect b="b" l="l" r="r" t="t"/>
              <a:pathLst>
                <a:path extrusionOk="0" h="6949" w="13946">
                  <a:moveTo>
                    <a:pt x="13878" y="0"/>
                  </a:moveTo>
                  <a:cubicBezTo>
                    <a:pt x="13874" y="0"/>
                    <a:pt x="13869" y="1"/>
                    <a:pt x="13864" y="2"/>
                  </a:cubicBezTo>
                  <a:cubicBezTo>
                    <a:pt x="9053" y="1678"/>
                    <a:pt x="4299" y="4202"/>
                    <a:pt x="9" y="6931"/>
                  </a:cubicBezTo>
                  <a:cubicBezTo>
                    <a:pt x="0" y="6937"/>
                    <a:pt x="6" y="6949"/>
                    <a:pt x="15" y="6949"/>
                  </a:cubicBezTo>
                  <a:cubicBezTo>
                    <a:pt x="17" y="6949"/>
                    <a:pt x="18" y="6949"/>
                    <a:pt x="19" y="6948"/>
                  </a:cubicBezTo>
                  <a:cubicBezTo>
                    <a:pt x="2270" y="5680"/>
                    <a:pt x="4523" y="4419"/>
                    <a:pt x="6837" y="3269"/>
                  </a:cubicBezTo>
                  <a:cubicBezTo>
                    <a:pt x="9153" y="2122"/>
                    <a:pt x="11550" y="1166"/>
                    <a:pt x="13899" y="90"/>
                  </a:cubicBezTo>
                  <a:cubicBezTo>
                    <a:pt x="13945" y="70"/>
                    <a:pt x="13921" y="0"/>
                    <a:pt x="13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16392725" y="2260850"/>
              <a:ext cx="12475" cy="32575"/>
            </a:xfrm>
            <a:custGeom>
              <a:rect b="b" l="l" r="r" t="t"/>
              <a:pathLst>
                <a:path extrusionOk="0" h="1303" w="499">
                  <a:moveTo>
                    <a:pt x="81" y="0"/>
                  </a:moveTo>
                  <a:cubicBezTo>
                    <a:pt x="41" y="0"/>
                    <a:pt x="0" y="33"/>
                    <a:pt x="12" y="85"/>
                  </a:cubicBezTo>
                  <a:cubicBezTo>
                    <a:pt x="101" y="471"/>
                    <a:pt x="181" y="859"/>
                    <a:pt x="300" y="1236"/>
                  </a:cubicBezTo>
                  <a:cubicBezTo>
                    <a:pt x="315" y="1282"/>
                    <a:pt x="351" y="1303"/>
                    <a:pt x="388" y="1303"/>
                  </a:cubicBezTo>
                  <a:cubicBezTo>
                    <a:pt x="443" y="1303"/>
                    <a:pt x="499" y="1257"/>
                    <a:pt x="482" y="1186"/>
                  </a:cubicBezTo>
                  <a:cubicBezTo>
                    <a:pt x="393" y="801"/>
                    <a:pt x="265" y="426"/>
                    <a:pt x="146" y="49"/>
                  </a:cubicBezTo>
                  <a:cubicBezTo>
                    <a:pt x="135" y="15"/>
                    <a:pt x="108" y="0"/>
                    <a:pt x="81"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5964075" y="814225"/>
              <a:ext cx="741150" cy="307375"/>
            </a:xfrm>
            <a:custGeom>
              <a:rect b="b" l="l" r="r" t="t"/>
              <a:pathLst>
                <a:path extrusionOk="0" h="12295" w="29646">
                  <a:moveTo>
                    <a:pt x="25221" y="1"/>
                  </a:moveTo>
                  <a:cubicBezTo>
                    <a:pt x="24788" y="1"/>
                    <a:pt x="24345" y="80"/>
                    <a:pt x="23921" y="246"/>
                  </a:cubicBezTo>
                  <a:cubicBezTo>
                    <a:pt x="23066" y="582"/>
                    <a:pt x="14286" y="6456"/>
                    <a:pt x="13698" y="6543"/>
                  </a:cubicBezTo>
                  <a:cubicBezTo>
                    <a:pt x="13672" y="6547"/>
                    <a:pt x="13632" y="6549"/>
                    <a:pt x="13580" y="6549"/>
                  </a:cubicBezTo>
                  <a:cubicBezTo>
                    <a:pt x="12443" y="6549"/>
                    <a:pt x="5300" y="5663"/>
                    <a:pt x="2692" y="5406"/>
                  </a:cubicBezTo>
                  <a:cubicBezTo>
                    <a:pt x="2578" y="5395"/>
                    <a:pt x="2468" y="5389"/>
                    <a:pt x="2364" y="5389"/>
                  </a:cubicBezTo>
                  <a:cubicBezTo>
                    <a:pt x="0" y="5389"/>
                    <a:pt x="161" y="8195"/>
                    <a:pt x="1335" y="8897"/>
                  </a:cubicBezTo>
                  <a:cubicBezTo>
                    <a:pt x="2550" y="9622"/>
                    <a:pt x="12837" y="12294"/>
                    <a:pt x="14028" y="12294"/>
                  </a:cubicBezTo>
                  <a:cubicBezTo>
                    <a:pt x="14039" y="12294"/>
                    <a:pt x="14049" y="12294"/>
                    <a:pt x="14059" y="12293"/>
                  </a:cubicBezTo>
                  <a:cubicBezTo>
                    <a:pt x="15086" y="12243"/>
                    <a:pt x="22412" y="9458"/>
                    <a:pt x="26331" y="5620"/>
                  </a:cubicBezTo>
                  <a:cubicBezTo>
                    <a:pt x="29646" y="2372"/>
                    <a:pt x="27595" y="1"/>
                    <a:pt x="252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5851475" y="941025"/>
              <a:ext cx="207600" cy="113475"/>
            </a:xfrm>
            <a:custGeom>
              <a:rect b="b" l="l" r="r" t="t"/>
              <a:pathLst>
                <a:path extrusionOk="0" h="4539" w="8304">
                  <a:moveTo>
                    <a:pt x="3399" y="1"/>
                  </a:moveTo>
                  <a:cubicBezTo>
                    <a:pt x="1834" y="1"/>
                    <a:pt x="310" y="636"/>
                    <a:pt x="79" y="786"/>
                  </a:cubicBezTo>
                  <a:cubicBezTo>
                    <a:pt x="3" y="839"/>
                    <a:pt x="0" y="1009"/>
                    <a:pt x="51" y="1224"/>
                  </a:cubicBezTo>
                  <a:cubicBezTo>
                    <a:pt x="56" y="1253"/>
                    <a:pt x="63" y="1282"/>
                    <a:pt x="73" y="1311"/>
                  </a:cubicBezTo>
                  <a:cubicBezTo>
                    <a:pt x="112" y="1461"/>
                    <a:pt x="165" y="1610"/>
                    <a:pt x="227" y="1752"/>
                  </a:cubicBezTo>
                  <a:cubicBezTo>
                    <a:pt x="239" y="1781"/>
                    <a:pt x="252" y="1810"/>
                    <a:pt x="268" y="1836"/>
                  </a:cubicBezTo>
                  <a:cubicBezTo>
                    <a:pt x="331" y="1980"/>
                    <a:pt x="409" y="2117"/>
                    <a:pt x="501" y="2244"/>
                  </a:cubicBezTo>
                  <a:cubicBezTo>
                    <a:pt x="520" y="2277"/>
                    <a:pt x="543" y="2309"/>
                    <a:pt x="568" y="2338"/>
                  </a:cubicBezTo>
                  <a:cubicBezTo>
                    <a:pt x="654" y="2443"/>
                    <a:pt x="738" y="2517"/>
                    <a:pt x="819" y="2545"/>
                  </a:cubicBezTo>
                  <a:cubicBezTo>
                    <a:pt x="1053" y="2628"/>
                    <a:pt x="1325" y="2653"/>
                    <a:pt x="1601" y="2653"/>
                  </a:cubicBezTo>
                  <a:cubicBezTo>
                    <a:pt x="2000" y="2653"/>
                    <a:pt x="2409" y="2602"/>
                    <a:pt x="2735" y="2602"/>
                  </a:cubicBezTo>
                  <a:cubicBezTo>
                    <a:pt x="2900" y="2602"/>
                    <a:pt x="3044" y="2615"/>
                    <a:pt x="3154" y="2654"/>
                  </a:cubicBezTo>
                  <a:cubicBezTo>
                    <a:pt x="4054" y="2974"/>
                    <a:pt x="4236" y="3736"/>
                    <a:pt x="5561" y="4229"/>
                  </a:cubicBezTo>
                  <a:cubicBezTo>
                    <a:pt x="6227" y="4474"/>
                    <a:pt x="6821" y="4539"/>
                    <a:pt x="7288" y="4539"/>
                  </a:cubicBezTo>
                  <a:cubicBezTo>
                    <a:pt x="7750" y="4539"/>
                    <a:pt x="8087" y="4476"/>
                    <a:pt x="8247" y="4462"/>
                  </a:cubicBezTo>
                  <a:cubicBezTo>
                    <a:pt x="8247" y="4462"/>
                    <a:pt x="8303" y="511"/>
                    <a:pt x="8152" y="455"/>
                  </a:cubicBezTo>
                  <a:cubicBezTo>
                    <a:pt x="7989" y="396"/>
                    <a:pt x="4836" y="119"/>
                    <a:pt x="3934" y="27"/>
                  </a:cubicBezTo>
                  <a:cubicBezTo>
                    <a:pt x="3756" y="9"/>
                    <a:pt x="3577" y="1"/>
                    <a:pt x="3399"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15852750" y="956150"/>
              <a:ext cx="68625" cy="17625"/>
            </a:xfrm>
            <a:custGeom>
              <a:rect b="b" l="l" r="r" t="t"/>
              <a:pathLst>
                <a:path extrusionOk="0" h="705" w="2745">
                  <a:moveTo>
                    <a:pt x="2687" y="1"/>
                  </a:moveTo>
                  <a:cubicBezTo>
                    <a:pt x="2685" y="1"/>
                    <a:pt x="2683" y="1"/>
                    <a:pt x="2681" y="1"/>
                  </a:cubicBezTo>
                  <a:cubicBezTo>
                    <a:pt x="1781" y="53"/>
                    <a:pt x="853" y="293"/>
                    <a:pt x="0" y="619"/>
                  </a:cubicBezTo>
                  <a:cubicBezTo>
                    <a:pt x="3" y="648"/>
                    <a:pt x="10" y="677"/>
                    <a:pt x="22" y="705"/>
                  </a:cubicBezTo>
                  <a:cubicBezTo>
                    <a:pt x="912" y="485"/>
                    <a:pt x="1807" y="299"/>
                    <a:pt x="2694" y="75"/>
                  </a:cubicBezTo>
                  <a:cubicBezTo>
                    <a:pt x="2744" y="64"/>
                    <a:pt x="2732" y="1"/>
                    <a:pt x="2687"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5857150" y="969325"/>
              <a:ext cx="68775" cy="17625"/>
            </a:xfrm>
            <a:custGeom>
              <a:rect b="b" l="l" r="r" t="t"/>
              <a:pathLst>
                <a:path extrusionOk="0" h="705" w="2751">
                  <a:moveTo>
                    <a:pt x="2696" y="1"/>
                  </a:moveTo>
                  <a:cubicBezTo>
                    <a:pt x="2692" y="1"/>
                    <a:pt x="2689" y="1"/>
                    <a:pt x="2686" y="2"/>
                  </a:cubicBezTo>
                  <a:cubicBezTo>
                    <a:pt x="1781" y="57"/>
                    <a:pt x="854" y="294"/>
                    <a:pt x="0" y="620"/>
                  </a:cubicBezTo>
                  <a:cubicBezTo>
                    <a:pt x="12" y="649"/>
                    <a:pt x="25" y="677"/>
                    <a:pt x="41" y="704"/>
                  </a:cubicBezTo>
                  <a:cubicBezTo>
                    <a:pt x="927" y="483"/>
                    <a:pt x="1821" y="300"/>
                    <a:pt x="2703" y="78"/>
                  </a:cubicBezTo>
                  <a:cubicBezTo>
                    <a:pt x="2750" y="68"/>
                    <a:pt x="2739" y="1"/>
                    <a:pt x="269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5863975" y="982575"/>
              <a:ext cx="66400" cy="16875"/>
            </a:xfrm>
            <a:custGeom>
              <a:rect b="b" l="l" r="r" t="t"/>
              <a:pathLst>
                <a:path extrusionOk="0" h="675" w="2656">
                  <a:moveTo>
                    <a:pt x="2601" y="1"/>
                  </a:moveTo>
                  <a:cubicBezTo>
                    <a:pt x="2599" y="1"/>
                    <a:pt x="2597" y="1"/>
                    <a:pt x="2594" y="1"/>
                  </a:cubicBezTo>
                  <a:cubicBezTo>
                    <a:pt x="1724" y="52"/>
                    <a:pt x="828" y="278"/>
                    <a:pt x="1" y="582"/>
                  </a:cubicBezTo>
                  <a:cubicBezTo>
                    <a:pt x="20" y="615"/>
                    <a:pt x="43" y="646"/>
                    <a:pt x="68" y="675"/>
                  </a:cubicBezTo>
                  <a:cubicBezTo>
                    <a:pt x="914" y="467"/>
                    <a:pt x="1767" y="291"/>
                    <a:pt x="2610" y="77"/>
                  </a:cubicBezTo>
                  <a:cubicBezTo>
                    <a:pt x="2656" y="65"/>
                    <a:pt x="2644" y="1"/>
                    <a:pt x="2601"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5907025" y="1008200"/>
              <a:ext cx="89825" cy="39875"/>
            </a:xfrm>
            <a:custGeom>
              <a:rect b="b" l="l" r="r" t="t"/>
              <a:pathLst>
                <a:path extrusionOk="0" h="1595" w="3593">
                  <a:moveTo>
                    <a:pt x="3072" y="0"/>
                  </a:moveTo>
                  <a:cubicBezTo>
                    <a:pt x="3072" y="0"/>
                    <a:pt x="1685" y="171"/>
                    <a:pt x="1786" y="352"/>
                  </a:cubicBezTo>
                  <a:cubicBezTo>
                    <a:pt x="1888" y="534"/>
                    <a:pt x="499" y="274"/>
                    <a:pt x="173" y="862"/>
                  </a:cubicBezTo>
                  <a:cubicBezTo>
                    <a:pt x="0" y="1172"/>
                    <a:pt x="446" y="1344"/>
                    <a:pt x="1094" y="1344"/>
                  </a:cubicBezTo>
                  <a:cubicBezTo>
                    <a:pt x="1162" y="1344"/>
                    <a:pt x="1233" y="1343"/>
                    <a:pt x="1306" y="1339"/>
                  </a:cubicBezTo>
                  <a:cubicBezTo>
                    <a:pt x="1373" y="1335"/>
                    <a:pt x="1446" y="1334"/>
                    <a:pt x="1522" y="1334"/>
                  </a:cubicBezTo>
                  <a:cubicBezTo>
                    <a:pt x="2297" y="1334"/>
                    <a:pt x="3457" y="1503"/>
                    <a:pt x="3592" y="1595"/>
                  </a:cubicBezTo>
                  <a:lnTo>
                    <a:pt x="3072" y="0"/>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6028750" y="801175"/>
              <a:ext cx="691525" cy="334800"/>
            </a:xfrm>
            <a:custGeom>
              <a:rect b="b" l="l" r="r" t="t"/>
              <a:pathLst>
                <a:path extrusionOk="0" h="13392" w="27661">
                  <a:moveTo>
                    <a:pt x="23124" y="0"/>
                  </a:moveTo>
                  <a:cubicBezTo>
                    <a:pt x="22258" y="0"/>
                    <a:pt x="21284" y="284"/>
                    <a:pt x="20324" y="931"/>
                  </a:cubicBezTo>
                  <a:cubicBezTo>
                    <a:pt x="19249" y="1657"/>
                    <a:pt x="11258" y="6926"/>
                    <a:pt x="10733" y="7038"/>
                  </a:cubicBezTo>
                  <a:cubicBezTo>
                    <a:pt x="10713" y="7042"/>
                    <a:pt x="10682" y="7044"/>
                    <a:pt x="10641" y="7044"/>
                  </a:cubicBezTo>
                  <a:cubicBezTo>
                    <a:pt x="9588" y="7044"/>
                    <a:pt x="1800" y="5697"/>
                    <a:pt x="1800" y="5697"/>
                  </a:cubicBezTo>
                  <a:cubicBezTo>
                    <a:pt x="1" y="7186"/>
                    <a:pt x="137" y="11166"/>
                    <a:pt x="238" y="11202"/>
                  </a:cubicBezTo>
                  <a:cubicBezTo>
                    <a:pt x="333" y="11236"/>
                    <a:pt x="11081" y="13392"/>
                    <a:pt x="12481" y="13392"/>
                  </a:cubicBezTo>
                  <a:cubicBezTo>
                    <a:pt x="12541" y="13392"/>
                    <a:pt x="12583" y="13388"/>
                    <a:pt x="12608" y="13380"/>
                  </a:cubicBezTo>
                  <a:cubicBezTo>
                    <a:pt x="13201" y="13179"/>
                    <a:pt x="18721" y="10796"/>
                    <a:pt x="23779" y="6434"/>
                  </a:cubicBezTo>
                  <a:cubicBezTo>
                    <a:pt x="27661" y="3087"/>
                    <a:pt x="25979" y="0"/>
                    <a:pt x="23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16061775" y="798000"/>
              <a:ext cx="649725" cy="351550"/>
            </a:xfrm>
            <a:custGeom>
              <a:rect b="b" l="l" r="r" t="t"/>
              <a:pathLst>
                <a:path extrusionOk="0" h="14062" w="25989">
                  <a:moveTo>
                    <a:pt x="21893" y="0"/>
                  </a:moveTo>
                  <a:cubicBezTo>
                    <a:pt x="21043" y="0"/>
                    <a:pt x="20042" y="245"/>
                    <a:pt x="18925" y="815"/>
                  </a:cubicBezTo>
                  <a:cubicBezTo>
                    <a:pt x="13922" y="3371"/>
                    <a:pt x="10613" y="6096"/>
                    <a:pt x="10078" y="6330"/>
                  </a:cubicBezTo>
                  <a:cubicBezTo>
                    <a:pt x="10009" y="6360"/>
                    <a:pt x="9827" y="6373"/>
                    <a:pt x="9562" y="6373"/>
                  </a:cubicBezTo>
                  <a:cubicBezTo>
                    <a:pt x="7765" y="6373"/>
                    <a:pt x="2156" y="5774"/>
                    <a:pt x="2156" y="5774"/>
                  </a:cubicBezTo>
                  <a:cubicBezTo>
                    <a:pt x="2156" y="5774"/>
                    <a:pt x="0" y="9195"/>
                    <a:pt x="713" y="12224"/>
                  </a:cubicBezTo>
                  <a:cubicBezTo>
                    <a:pt x="713" y="12224"/>
                    <a:pt x="8664" y="14061"/>
                    <a:pt x="11264" y="14061"/>
                  </a:cubicBezTo>
                  <a:cubicBezTo>
                    <a:pt x="11328" y="14061"/>
                    <a:pt x="11388" y="14060"/>
                    <a:pt x="11445" y="14058"/>
                  </a:cubicBezTo>
                  <a:cubicBezTo>
                    <a:pt x="13831" y="13965"/>
                    <a:pt x="21155" y="8643"/>
                    <a:pt x="23875" y="5443"/>
                  </a:cubicBezTo>
                  <a:cubicBezTo>
                    <a:pt x="25989" y="2957"/>
                    <a:pt x="24851" y="0"/>
                    <a:pt x="218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16403175" y="779975"/>
              <a:ext cx="530400" cy="778325"/>
            </a:xfrm>
            <a:custGeom>
              <a:rect b="b" l="l" r="r" t="t"/>
              <a:pathLst>
                <a:path extrusionOk="0" h="31133" w="21216">
                  <a:moveTo>
                    <a:pt x="10523" y="0"/>
                  </a:moveTo>
                  <a:cubicBezTo>
                    <a:pt x="8238" y="0"/>
                    <a:pt x="5598" y="1647"/>
                    <a:pt x="3922" y="5378"/>
                  </a:cubicBezTo>
                  <a:cubicBezTo>
                    <a:pt x="1254" y="11319"/>
                    <a:pt x="0" y="24730"/>
                    <a:pt x="10" y="26301"/>
                  </a:cubicBezTo>
                  <a:cubicBezTo>
                    <a:pt x="21" y="27751"/>
                    <a:pt x="1484" y="31012"/>
                    <a:pt x="10453" y="31130"/>
                  </a:cubicBezTo>
                  <a:cubicBezTo>
                    <a:pt x="10555" y="31132"/>
                    <a:pt x="10656" y="31132"/>
                    <a:pt x="10756" y="31132"/>
                  </a:cubicBezTo>
                  <a:cubicBezTo>
                    <a:pt x="19463" y="31132"/>
                    <a:pt x="21216" y="26054"/>
                    <a:pt x="20980" y="25165"/>
                  </a:cubicBezTo>
                  <a:cubicBezTo>
                    <a:pt x="20743" y="24267"/>
                    <a:pt x="19546" y="21030"/>
                    <a:pt x="19477" y="19774"/>
                  </a:cubicBezTo>
                  <a:cubicBezTo>
                    <a:pt x="19409" y="18519"/>
                    <a:pt x="17629" y="2235"/>
                    <a:pt x="12011" y="251"/>
                  </a:cubicBezTo>
                  <a:cubicBezTo>
                    <a:pt x="11544" y="85"/>
                    <a:pt x="11042" y="0"/>
                    <a:pt x="10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16562850" y="853625"/>
              <a:ext cx="60175" cy="50650"/>
            </a:xfrm>
            <a:custGeom>
              <a:rect b="b" l="l" r="r" t="t"/>
              <a:pathLst>
                <a:path extrusionOk="0" h="2026" w="2407">
                  <a:moveTo>
                    <a:pt x="1111" y="1"/>
                  </a:moveTo>
                  <a:cubicBezTo>
                    <a:pt x="996" y="1"/>
                    <a:pt x="903" y="8"/>
                    <a:pt x="854" y="26"/>
                  </a:cubicBezTo>
                  <a:cubicBezTo>
                    <a:pt x="677" y="93"/>
                    <a:pt x="131" y="864"/>
                    <a:pt x="66" y="961"/>
                  </a:cubicBezTo>
                  <a:cubicBezTo>
                    <a:pt x="0" y="1060"/>
                    <a:pt x="191" y="1827"/>
                    <a:pt x="277" y="1904"/>
                  </a:cubicBezTo>
                  <a:cubicBezTo>
                    <a:pt x="343" y="1965"/>
                    <a:pt x="963" y="2026"/>
                    <a:pt x="1271" y="2026"/>
                  </a:cubicBezTo>
                  <a:cubicBezTo>
                    <a:pt x="1352" y="2026"/>
                    <a:pt x="1412" y="2021"/>
                    <a:pt x="1433" y="2012"/>
                  </a:cubicBezTo>
                  <a:cubicBezTo>
                    <a:pt x="1535" y="1964"/>
                    <a:pt x="2163" y="1372"/>
                    <a:pt x="2286" y="1044"/>
                  </a:cubicBezTo>
                  <a:cubicBezTo>
                    <a:pt x="2406" y="716"/>
                    <a:pt x="2025" y="60"/>
                    <a:pt x="2025" y="60"/>
                  </a:cubicBezTo>
                  <a:cubicBezTo>
                    <a:pt x="1855" y="48"/>
                    <a:pt x="1410" y="1"/>
                    <a:pt x="1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16502725" y="901225"/>
              <a:ext cx="95975" cy="339750"/>
            </a:xfrm>
            <a:custGeom>
              <a:rect b="b" l="l" r="r" t="t"/>
              <a:pathLst>
                <a:path extrusionOk="0" h="13590" w="3839">
                  <a:moveTo>
                    <a:pt x="2682" y="0"/>
                  </a:moveTo>
                  <a:cubicBezTo>
                    <a:pt x="2682" y="0"/>
                    <a:pt x="458" y="5154"/>
                    <a:pt x="200" y="6376"/>
                  </a:cubicBezTo>
                  <a:cubicBezTo>
                    <a:pt x="1" y="7318"/>
                    <a:pt x="497" y="13324"/>
                    <a:pt x="789" y="13582"/>
                  </a:cubicBezTo>
                  <a:cubicBezTo>
                    <a:pt x="795" y="13587"/>
                    <a:pt x="802" y="13589"/>
                    <a:pt x="810" y="13589"/>
                  </a:cubicBezTo>
                  <a:cubicBezTo>
                    <a:pt x="1183" y="13589"/>
                    <a:pt x="3631" y="7534"/>
                    <a:pt x="3672" y="7014"/>
                  </a:cubicBezTo>
                  <a:cubicBezTo>
                    <a:pt x="3754" y="5984"/>
                    <a:pt x="3838" y="108"/>
                    <a:pt x="3838" y="108"/>
                  </a:cubicBezTo>
                  <a:lnTo>
                    <a:pt x="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16353200" y="774650"/>
              <a:ext cx="594750" cy="809125"/>
            </a:xfrm>
            <a:custGeom>
              <a:rect b="b" l="l" r="r" t="t"/>
              <a:pathLst>
                <a:path extrusionOk="0" h="32365" w="23790">
                  <a:moveTo>
                    <a:pt x="12437" y="686"/>
                  </a:moveTo>
                  <a:cubicBezTo>
                    <a:pt x="12634" y="686"/>
                    <a:pt x="12831" y="712"/>
                    <a:pt x="13025" y="765"/>
                  </a:cubicBezTo>
                  <a:cubicBezTo>
                    <a:pt x="13896" y="1003"/>
                    <a:pt x="13751" y="4843"/>
                    <a:pt x="13200" y="5984"/>
                  </a:cubicBezTo>
                  <a:cubicBezTo>
                    <a:pt x="12645" y="7118"/>
                    <a:pt x="7234" y="16063"/>
                    <a:pt x="6879" y="16867"/>
                  </a:cubicBezTo>
                  <a:cubicBezTo>
                    <a:pt x="6850" y="16935"/>
                    <a:pt x="6818" y="17091"/>
                    <a:pt x="6782" y="17325"/>
                  </a:cubicBezTo>
                  <a:cubicBezTo>
                    <a:pt x="6747" y="14297"/>
                    <a:pt x="6430" y="7092"/>
                    <a:pt x="6861" y="6147"/>
                  </a:cubicBezTo>
                  <a:cubicBezTo>
                    <a:pt x="7884" y="3892"/>
                    <a:pt x="10212" y="686"/>
                    <a:pt x="12437" y="686"/>
                  </a:cubicBezTo>
                  <a:close/>
                  <a:moveTo>
                    <a:pt x="12913" y="0"/>
                  </a:moveTo>
                  <a:cubicBezTo>
                    <a:pt x="9578" y="0"/>
                    <a:pt x="6921" y="2681"/>
                    <a:pt x="5573" y="4744"/>
                  </a:cubicBezTo>
                  <a:cubicBezTo>
                    <a:pt x="5316" y="5136"/>
                    <a:pt x="5084" y="5543"/>
                    <a:pt x="4884" y="5966"/>
                  </a:cubicBezTo>
                  <a:cubicBezTo>
                    <a:pt x="3948" y="7987"/>
                    <a:pt x="1" y="26129"/>
                    <a:pt x="283" y="26662"/>
                  </a:cubicBezTo>
                  <a:cubicBezTo>
                    <a:pt x="1784" y="29480"/>
                    <a:pt x="5761" y="31362"/>
                    <a:pt x="5761" y="31362"/>
                  </a:cubicBezTo>
                  <a:cubicBezTo>
                    <a:pt x="5761" y="31362"/>
                    <a:pt x="6389" y="31762"/>
                    <a:pt x="9029" y="32121"/>
                  </a:cubicBezTo>
                  <a:cubicBezTo>
                    <a:pt x="10265" y="32290"/>
                    <a:pt x="11410" y="32365"/>
                    <a:pt x="12469" y="32365"/>
                  </a:cubicBezTo>
                  <a:cubicBezTo>
                    <a:pt x="20561" y="32365"/>
                    <a:pt x="23651" y="27971"/>
                    <a:pt x="23716" y="27033"/>
                  </a:cubicBezTo>
                  <a:cubicBezTo>
                    <a:pt x="23789" y="25973"/>
                    <a:pt x="20913" y="14402"/>
                    <a:pt x="20506" y="11709"/>
                  </a:cubicBezTo>
                  <a:cubicBezTo>
                    <a:pt x="20125" y="9184"/>
                    <a:pt x="17571" y="1200"/>
                    <a:pt x="13841" y="122"/>
                  </a:cubicBezTo>
                  <a:cubicBezTo>
                    <a:pt x="13592" y="49"/>
                    <a:pt x="13336" y="10"/>
                    <a:pt x="13077" y="2"/>
                  </a:cubicBezTo>
                  <a:cubicBezTo>
                    <a:pt x="13022" y="1"/>
                    <a:pt x="12968" y="0"/>
                    <a:pt x="129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16614550" y="836450"/>
              <a:ext cx="357725" cy="546350"/>
            </a:xfrm>
            <a:custGeom>
              <a:rect b="b" l="l" r="r" t="t"/>
              <a:pathLst>
                <a:path extrusionOk="0" h="21854" w="14309">
                  <a:moveTo>
                    <a:pt x="6191" y="1"/>
                  </a:moveTo>
                  <a:cubicBezTo>
                    <a:pt x="4331" y="1"/>
                    <a:pt x="2841" y="2250"/>
                    <a:pt x="3604" y="4337"/>
                  </a:cubicBezTo>
                  <a:cubicBezTo>
                    <a:pt x="5201" y="8709"/>
                    <a:pt x="7767" y="13598"/>
                    <a:pt x="7738" y="14491"/>
                  </a:cubicBezTo>
                  <a:cubicBezTo>
                    <a:pt x="7718" y="15103"/>
                    <a:pt x="1255" y="17329"/>
                    <a:pt x="628" y="18459"/>
                  </a:cubicBezTo>
                  <a:cubicBezTo>
                    <a:pt x="1" y="19588"/>
                    <a:pt x="801" y="21656"/>
                    <a:pt x="2354" y="21847"/>
                  </a:cubicBezTo>
                  <a:cubicBezTo>
                    <a:pt x="2391" y="21851"/>
                    <a:pt x="2432" y="21854"/>
                    <a:pt x="2477" y="21854"/>
                  </a:cubicBezTo>
                  <a:cubicBezTo>
                    <a:pt x="4374" y="21854"/>
                    <a:pt x="14011" y="18067"/>
                    <a:pt x="14182" y="15784"/>
                  </a:cubicBezTo>
                  <a:cubicBezTo>
                    <a:pt x="14308" y="14078"/>
                    <a:pt x="11171" y="4737"/>
                    <a:pt x="8648" y="1446"/>
                  </a:cubicBezTo>
                  <a:cubicBezTo>
                    <a:pt x="7861" y="418"/>
                    <a:pt x="6992" y="1"/>
                    <a:pt x="619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16506300" y="1276925"/>
              <a:ext cx="224750" cy="122275"/>
            </a:xfrm>
            <a:custGeom>
              <a:rect b="b" l="l" r="r" t="t"/>
              <a:pathLst>
                <a:path extrusionOk="0" h="4891" w="8990">
                  <a:moveTo>
                    <a:pt x="6027" y="1"/>
                  </a:moveTo>
                  <a:cubicBezTo>
                    <a:pt x="6026" y="1"/>
                    <a:pt x="6026" y="1"/>
                    <a:pt x="6025" y="1"/>
                  </a:cubicBezTo>
                  <a:cubicBezTo>
                    <a:pt x="5857" y="23"/>
                    <a:pt x="3993" y="920"/>
                    <a:pt x="3145" y="1242"/>
                  </a:cubicBezTo>
                  <a:cubicBezTo>
                    <a:pt x="1513" y="1856"/>
                    <a:pt x="194" y="3381"/>
                    <a:pt x="44" y="3646"/>
                  </a:cubicBezTo>
                  <a:cubicBezTo>
                    <a:pt x="0" y="3723"/>
                    <a:pt x="62" y="3853"/>
                    <a:pt x="181" y="4008"/>
                  </a:cubicBezTo>
                  <a:cubicBezTo>
                    <a:pt x="206" y="4045"/>
                    <a:pt x="235" y="4078"/>
                    <a:pt x="265" y="4110"/>
                  </a:cubicBezTo>
                  <a:cubicBezTo>
                    <a:pt x="347" y="4206"/>
                    <a:pt x="435" y="4296"/>
                    <a:pt x="531" y="4378"/>
                  </a:cubicBezTo>
                  <a:cubicBezTo>
                    <a:pt x="563" y="4407"/>
                    <a:pt x="595" y="4432"/>
                    <a:pt x="629" y="4461"/>
                  </a:cubicBezTo>
                  <a:cubicBezTo>
                    <a:pt x="726" y="4544"/>
                    <a:pt x="831" y="4618"/>
                    <a:pt x="940" y="4685"/>
                  </a:cubicBezTo>
                  <a:cubicBezTo>
                    <a:pt x="981" y="4714"/>
                    <a:pt x="1022" y="4737"/>
                    <a:pt x="1057" y="4757"/>
                  </a:cubicBezTo>
                  <a:cubicBezTo>
                    <a:pt x="1205" y="4841"/>
                    <a:pt x="1347" y="4890"/>
                    <a:pt x="1454" y="4890"/>
                  </a:cubicBezTo>
                  <a:cubicBezTo>
                    <a:pt x="1466" y="4890"/>
                    <a:pt x="1478" y="4890"/>
                    <a:pt x="1490" y="4888"/>
                  </a:cubicBezTo>
                  <a:cubicBezTo>
                    <a:pt x="2270" y="4791"/>
                    <a:pt x="3122" y="3998"/>
                    <a:pt x="3627" y="3936"/>
                  </a:cubicBezTo>
                  <a:cubicBezTo>
                    <a:pt x="3712" y="3925"/>
                    <a:pt x="3794" y="3920"/>
                    <a:pt x="3873" y="3920"/>
                  </a:cubicBezTo>
                  <a:cubicBezTo>
                    <a:pt x="4573" y="3920"/>
                    <a:pt x="5071" y="4295"/>
                    <a:pt x="6042" y="4295"/>
                  </a:cubicBezTo>
                  <a:cubicBezTo>
                    <a:pt x="6179" y="4295"/>
                    <a:pt x="6326" y="4287"/>
                    <a:pt x="6484" y="4270"/>
                  </a:cubicBezTo>
                  <a:cubicBezTo>
                    <a:pt x="7886" y="4113"/>
                    <a:pt x="8715" y="3444"/>
                    <a:pt x="8990" y="3272"/>
                  </a:cubicBezTo>
                  <a:cubicBezTo>
                    <a:pt x="8990" y="3272"/>
                    <a:pt x="6199" y="1"/>
                    <a:pt x="60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16510800" y="1335025"/>
              <a:ext cx="53575" cy="44675"/>
            </a:xfrm>
            <a:custGeom>
              <a:rect b="b" l="l" r="r" t="t"/>
              <a:pathLst>
                <a:path extrusionOk="0" h="1787" w="2143">
                  <a:moveTo>
                    <a:pt x="2118" y="1"/>
                  </a:moveTo>
                  <a:cubicBezTo>
                    <a:pt x="2115" y="1"/>
                    <a:pt x="2113" y="1"/>
                    <a:pt x="2110" y="3"/>
                  </a:cubicBezTo>
                  <a:cubicBezTo>
                    <a:pt x="1307" y="457"/>
                    <a:pt x="657" y="1054"/>
                    <a:pt x="1" y="1684"/>
                  </a:cubicBezTo>
                  <a:cubicBezTo>
                    <a:pt x="26" y="1721"/>
                    <a:pt x="55" y="1754"/>
                    <a:pt x="85" y="1786"/>
                  </a:cubicBezTo>
                  <a:cubicBezTo>
                    <a:pt x="728" y="1161"/>
                    <a:pt x="1394" y="545"/>
                    <a:pt x="2130" y="33"/>
                  </a:cubicBezTo>
                  <a:cubicBezTo>
                    <a:pt x="2143" y="25"/>
                    <a:pt x="2133" y="1"/>
                    <a:pt x="2118"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16519575" y="1344100"/>
              <a:ext cx="53725" cy="44400"/>
            </a:xfrm>
            <a:custGeom>
              <a:rect b="b" l="l" r="r" t="t"/>
              <a:pathLst>
                <a:path extrusionOk="0" h="1776" w="2149">
                  <a:moveTo>
                    <a:pt x="2125" y="0"/>
                  </a:moveTo>
                  <a:cubicBezTo>
                    <a:pt x="2122" y="0"/>
                    <a:pt x="2119" y="1"/>
                    <a:pt x="2115" y="3"/>
                  </a:cubicBezTo>
                  <a:cubicBezTo>
                    <a:pt x="1314" y="457"/>
                    <a:pt x="659" y="1060"/>
                    <a:pt x="0" y="1691"/>
                  </a:cubicBezTo>
                  <a:cubicBezTo>
                    <a:pt x="32" y="1720"/>
                    <a:pt x="64" y="1746"/>
                    <a:pt x="98" y="1775"/>
                  </a:cubicBezTo>
                  <a:cubicBezTo>
                    <a:pt x="738" y="1154"/>
                    <a:pt x="1404" y="546"/>
                    <a:pt x="2131" y="31"/>
                  </a:cubicBezTo>
                  <a:cubicBezTo>
                    <a:pt x="2148" y="23"/>
                    <a:pt x="2139" y="0"/>
                    <a:pt x="2125"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16529800" y="1353100"/>
              <a:ext cx="52375" cy="42775"/>
            </a:xfrm>
            <a:custGeom>
              <a:rect b="b" l="l" r="r" t="t"/>
              <a:pathLst>
                <a:path extrusionOk="0" h="1711" w="2095">
                  <a:moveTo>
                    <a:pt x="2071" y="1"/>
                  </a:moveTo>
                  <a:cubicBezTo>
                    <a:pt x="2069" y="1"/>
                    <a:pt x="2066" y="1"/>
                    <a:pt x="2064" y="3"/>
                  </a:cubicBezTo>
                  <a:cubicBezTo>
                    <a:pt x="1282" y="446"/>
                    <a:pt x="640" y="1025"/>
                    <a:pt x="0" y="1638"/>
                  </a:cubicBezTo>
                  <a:cubicBezTo>
                    <a:pt x="41" y="1667"/>
                    <a:pt x="82" y="1690"/>
                    <a:pt x="117" y="1710"/>
                  </a:cubicBezTo>
                  <a:cubicBezTo>
                    <a:pt x="735" y="1110"/>
                    <a:pt x="1379" y="529"/>
                    <a:pt x="2080" y="35"/>
                  </a:cubicBezTo>
                  <a:cubicBezTo>
                    <a:pt x="2094" y="26"/>
                    <a:pt x="2084" y="1"/>
                    <a:pt x="2071"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16538600" y="1283250"/>
              <a:ext cx="100850" cy="36450"/>
            </a:xfrm>
            <a:custGeom>
              <a:rect b="b" l="l" r="r" t="t"/>
              <a:pathLst>
                <a:path extrusionOk="0" h="1458" w="4034">
                  <a:moveTo>
                    <a:pt x="836" y="1"/>
                  </a:moveTo>
                  <a:cubicBezTo>
                    <a:pt x="530" y="1"/>
                    <a:pt x="291" y="66"/>
                    <a:pt x="205" y="279"/>
                  </a:cubicBezTo>
                  <a:cubicBezTo>
                    <a:pt x="0" y="787"/>
                    <a:pt x="1698" y="1047"/>
                    <a:pt x="1427" y="1173"/>
                  </a:cubicBezTo>
                  <a:cubicBezTo>
                    <a:pt x="1308" y="1229"/>
                    <a:pt x="3129" y="1457"/>
                    <a:pt x="3129" y="1457"/>
                  </a:cubicBezTo>
                  <a:lnTo>
                    <a:pt x="4034" y="71"/>
                  </a:lnTo>
                  <a:lnTo>
                    <a:pt x="4034" y="71"/>
                  </a:lnTo>
                  <a:cubicBezTo>
                    <a:pt x="4034" y="71"/>
                    <a:pt x="3340" y="87"/>
                    <a:pt x="2647" y="87"/>
                  </a:cubicBezTo>
                  <a:cubicBezTo>
                    <a:pt x="2137" y="87"/>
                    <a:pt x="1628" y="78"/>
                    <a:pt x="1395" y="48"/>
                  </a:cubicBezTo>
                  <a:cubicBezTo>
                    <a:pt x="1198" y="21"/>
                    <a:pt x="1007" y="1"/>
                    <a:pt x="8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16638750" y="826225"/>
              <a:ext cx="344825" cy="565425"/>
            </a:xfrm>
            <a:custGeom>
              <a:rect b="b" l="l" r="r" t="t"/>
              <a:pathLst>
                <a:path extrusionOk="0" h="22617" w="13793">
                  <a:moveTo>
                    <a:pt x="4755" y="1"/>
                  </a:moveTo>
                  <a:cubicBezTo>
                    <a:pt x="3422" y="1"/>
                    <a:pt x="2223" y="978"/>
                    <a:pt x="2252" y="3400"/>
                  </a:cubicBezTo>
                  <a:cubicBezTo>
                    <a:pt x="2285" y="6222"/>
                    <a:pt x="6687" y="14238"/>
                    <a:pt x="6620" y="14746"/>
                  </a:cubicBezTo>
                  <a:cubicBezTo>
                    <a:pt x="6553" y="15254"/>
                    <a:pt x="0" y="18027"/>
                    <a:pt x="0" y="18027"/>
                  </a:cubicBezTo>
                  <a:cubicBezTo>
                    <a:pt x="0" y="18027"/>
                    <a:pt x="250" y="21283"/>
                    <a:pt x="2905" y="22617"/>
                  </a:cubicBezTo>
                  <a:cubicBezTo>
                    <a:pt x="2905" y="22617"/>
                    <a:pt x="12599" y="19482"/>
                    <a:pt x="13368" y="16266"/>
                  </a:cubicBezTo>
                  <a:cubicBezTo>
                    <a:pt x="13793" y="14496"/>
                    <a:pt x="9403" y="3538"/>
                    <a:pt x="7327" y="1224"/>
                  </a:cubicBezTo>
                  <a:cubicBezTo>
                    <a:pt x="6641" y="459"/>
                    <a:pt x="5667" y="1"/>
                    <a:pt x="4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16674025" y="823400"/>
              <a:ext cx="312425" cy="560400"/>
            </a:xfrm>
            <a:custGeom>
              <a:rect b="b" l="l" r="r" t="t"/>
              <a:pathLst>
                <a:path extrusionOk="0" h="22416" w="12497">
                  <a:moveTo>
                    <a:pt x="3426" y="0"/>
                  </a:moveTo>
                  <a:cubicBezTo>
                    <a:pt x="1687" y="0"/>
                    <a:pt x="130" y="1440"/>
                    <a:pt x="805" y="4429"/>
                  </a:cubicBezTo>
                  <a:cubicBezTo>
                    <a:pt x="1482" y="7427"/>
                    <a:pt x="5308" y="14619"/>
                    <a:pt x="5090" y="14827"/>
                  </a:cubicBezTo>
                  <a:cubicBezTo>
                    <a:pt x="4669" y="15224"/>
                    <a:pt x="0" y="17288"/>
                    <a:pt x="0" y="17288"/>
                  </a:cubicBezTo>
                  <a:cubicBezTo>
                    <a:pt x="0" y="17288"/>
                    <a:pt x="668" y="20644"/>
                    <a:pt x="3280" y="22416"/>
                  </a:cubicBezTo>
                  <a:cubicBezTo>
                    <a:pt x="3280" y="22416"/>
                    <a:pt x="10931" y="19656"/>
                    <a:pt x="12287" y="16434"/>
                  </a:cubicBezTo>
                  <a:cubicBezTo>
                    <a:pt x="12497" y="15935"/>
                    <a:pt x="8617" y="4073"/>
                    <a:pt x="6057" y="1215"/>
                  </a:cubicBezTo>
                  <a:cubicBezTo>
                    <a:pt x="5336" y="411"/>
                    <a:pt x="4355" y="0"/>
                    <a:pt x="3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16478550" y="772925"/>
              <a:ext cx="268400" cy="438550"/>
            </a:xfrm>
            <a:custGeom>
              <a:rect b="b" l="l" r="r" t="t"/>
              <a:pathLst>
                <a:path extrusionOk="0" h="17542" w="10736">
                  <a:moveTo>
                    <a:pt x="7425" y="755"/>
                  </a:moveTo>
                  <a:cubicBezTo>
                    <a:pt x="7622" y="755"/>
                    <a:pt x="7818" y="781"/>
                    <a:pt x="8013" y="834"/>
                  </a:cubicBezTo>
                  <a:cubicBezTo>
                    <a:pt x="8882" y="1072"/>
                    <a:pt x="8737" y="4914"/>
                    <a:pt x="8187" y="6053"/>
                  </a:cubicBezTo>
                  <a:cubicBezTo>
                    <a:pt x="7633" y="7187"/>
                    <a:pt x="2220" y="16132"/>
                    <a:pt x="1867" y="16936"/>
                  </a:cubicBezTo>
                  <a:cubicBezTo>
                    <a:pt x="1838" y="17004"/>
                    <a:pt x="1806" y="17160"/>
                    <a:pt x="1769" y="17393"/>
                  </a:cubicBezTo>
                  <a:cubicBezTo>
                    <a:pt x="1733" y="14366"/>
                    <a:pt x="1417" y="7161"/>
                    <a:pt x="1847" y="6216"/>
                  </a:cubicBezTo>
                  <a:cubicBezTo>
                    <a:pt x="2870" y="3961"/>
                    <a:pt x="5198" y="755"/>
                    <a:pt x="7425" y="755"/>
                  </a:cubicBezTo>
                  <a:close/>
                  <a:moveTo>
                    <a:pt x="7459" y="0"/>
                  </a:moveTo>
                  <a:cubicBezTo>
                    <a:pt x="4625" y="0"/>
                    <a:pt x="656" y="4181"/>
                    <a:pt x="507" y="4537"/>
                  </a:cubicBezTo>
                  <a:cubicBezTo>
                    <a:pt x="478" y="4610"/>
                    <a:pt x="500" y="4706"/>
                    <a:pt x="559" y="4813"/>
                  </a:cubicBezTo>
                  <a:cubicBezTo>
                    <a:pt x="793" y="5248"/>
                    <a:pt x="1609" y="5856"/>
                    <a:pt x="1609" y="5856"/>
                  </a:cubicBezTo>
                  <a:cubicBezTo>
                    <a:pt x="1609" y="5856"/>
                    <a:pt x="1" y="7382"/>
                    <a:pt x="31" y="7899"/>
                  </a:cubicBezTo>
                  <a:cubicBezTo>
                    <a:pt x="57" y="8414"/>
                    <a:pt x="1749" y="17541"/>
                    <a:pt x="1749" y="17541"/>
                  </a:cubicBezTo>
                  <a:cubicBezTo>
                    <a:pt x="1756" y="17528"/>
                    <a:pt x="1764" y="17515"/>
                    <a:pt x="1769" y="17500"/>
                  </a:cubicBezTo>
                  <a:cubicBezTo>
                    <a:pt x="2827" y="15497"/>
                    <a:pt x="10158" y="9144"/>
                    <a:pt x="10130" y="8814"/>
                  </a:cubicBezTo>
                  <a:cubicBezTo>
                    <a:pt x="10052" y="7913"/>
                    <a:pt x="9173" y="6760"/>
                    <a:pt x="9173" y="6760"/>
                  </a:cubicBezTo>
                  <a:cubicBezTo>
                    <a:pt x="9173" y="6760"/>
                    <a:pt x="10689" y="6254"/>
                    <a:pt x="10715" y="5874"/>
                  </a:cubicBezTo>
                  <a:cubicBezTo>
                    <a:pt x="10736" y="5561"/>
                    <a:pt x="9729" y="487"/>
                    <a:pt x="8063" y="71"/>
                  </a:cubicBezTo>
                  <a:cubicBezTo>
                    <a:pt x="7869" y="23"/>
                    <a:pt x="7667" y="0"/>
                    <a:pt x="7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16671075" y="1080375"/>
              <a:ext cx="133075" cy="182100"/>
            </a:xfrm>
            <a:custGeom>
              <a:rect b="b" l="l" r="r" t="t"/>
              <a:pathLst>
                <a:path extrusionOk="0" h="7284" w="5323">
                  <a:moveTo>
                    <a:pt x="3134" y="1"/>
                  </a:moveTo>
                  <a:cubicBezTo>
                    <a:pt x="3116" y="1"/>
                    <a:pt x="3098" y="15"/>
                    <a:pt x="3106" y="36"/>
                  </a:cubicBezTo>
                  <a:cubicBezTo>
                    <a:pt x="3339" y="615"/>
                    <a:pt x="3605" y="1173"/>
                    <a:pt x="3875" y="1730"/>
                  </a:cubicBezTo>
                  <a:cubicBezTo>
                    <a:pt x="3739" y="1570"/>
                    <a:pt x="3593" y="1402"/>
                    <a:pt x="3422" y="1310"/>
                  </a:cubicBezTo>
                  <a:cubicBezTo>
                    <a:pt x="3420" y="1309"/>
                    <a:pt x="3418" y="1308"/>
                    <a:pt x="3417" y="1308"/>
                  </a:cubicBezTo>
                  <a:cubicBezTo>
                    <a:pt x="3411" y="1308"/>
                    <a:pt x="3406" y="1316"/>
                    <a:pt x="3410" y="1322"/>
                  </a:cubicBezTo>
                  <a:cubicBezTo>
                    <a:pt x="3516" y="1549"/>
                    <a:pt x="3747" y="1739"/>
                    <a:pt x="3910" y="1930"/>
                  </a:cubicBezTo>
                  <a:cubicBezTo>
                    <a:pt x="3957" y="1983"/>
                    <a:pt x="4003" y="2036"/>
                    <a:pt x="4050" y="2090"/>
                  </a:cubicBezTo>
                  <a:cubicBezTo>
                    <a:pt x="4422" y="2859"/>
                    <a:pt x="4786" y="3631"/>
                    <a:pt x="5054" y="4455"/>
                  </a:cubicBezTo>
                  <a:cubicBezTo>
                    <a:pt x="3449" y="5252"/>
                    <a:pt x="34" y="6832"/>
                    <a:pt x="24" y="6888"/>
                  </a:cubicBezTo>
                  <a:cubicBezTo>
                    <a:pt x="0" y="7015"/>
                    <a:pt x="37" y="7107"/>
                    <a:pt x="72" y="7233"/>
                  </a:cubicBezTo>
                  <a:cubicBezTo>
                    <a:pt x="81" y="7268"/>
                    <a:pt x="111" y="7284"/>
                    <a:pt x="140" y="7284"/>
                  </a:cubicBezTo>
                  <a:cubicBezTo>
                    <a:pt x="176" y="7284"/>
                    <a:pt x="211" y="7260"/>
                    <a:pt x="211" y="7216"/>
                  </a:cubicBezTo>
                  <a:cubicBezTo>
                    <a:pt x="213" y="7147"/>
                    <a:pt x="210" y="7080"/>
                    <a:pt x="202" y="7013"/>
                  </a:cubicBezTo>
                  <a:cubicBezTo>
                    <a:pt x="1877" y="6197"/>
                    <a:pt x="3632" y="5508"/>
                    <a:pt x="5254" y="4584"/>
                  </a:cubicBezTo>
                  <a:cubicBezTo>
                    <a:pt x="5254" y="4584"/>
                    <a:pt x="5254" y="4583"/>
                    <a:pt x="5256" y="4581"/>
                  </a:cubicBezTo>
                  <a:cubicBezTo>
                    <a:pt x="5302" y="4558"/>
                    <a:pt x="5323" y="4503"/>
                    <a:pt x="5305" y="4455"/>
                  </a:cubicBezTo>
                  <a:cubicBezTo>
                    <a:pt x="4802" y="2874"/>
                    <a:pt x="4069" y="1400"/>
                    <a:pt x="3158" y="14"/>
                  </a:cubicBezTo>
                  <a:cubicBezTo>
                    <a:pt x="3153" y="5"/>
                    <a:pt x="3143" y="1"/>
                    <a:pt x="3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16747825" y="1302250"/>
              <a:ext cx="169975" cy="89450"/>
            </a:xfrm>
            <a:custGeom>
              <a:rect b="b" l="l" r="r" t="t"/>
              <a:pathLst>
                <a:path extrusionOk="0" h="3578" w="6799">
                  <a:moveTo>
                    <a:pt x="6688" y="0"/>
                  </a:moveTo>
                  <a:cubicBezTo>
                    <a:pt x="6674" y="0"/>
                    <a:pt x="6661" y="5"/>
                    <a:pt x="6647" y="15"/>
                  </a:cubicBezTo>
                  <a:cubicBezTo>
                    <a:pt x="4784" y="1435"/>
                    <a:pt x="3386" y="1897"/>
                    <a:pt x="501" y="3359"/>
                  </a:cubicBezTo>
                  <a:cubicBezTo>
                    <a:pt x="350" y="3262"/>
                    <a:pt x="178" y="3170"/>
                    <a:pt x="20" y="3090"/>
                  </a:cubicBezTo>
                  <a:cubicBezTo>
                    <a:pt x="18" y="3089"/>
                    <a:pt x="16" y="3088"/>
                    <a:pt x="14" y="3088"/>
                  </a:cubicBezTo>
                  <a:cubicBezTo>
                    <a:pt x="6" y="3088"/>
                    <a:pt x="1" y="3096"/>
                    <a:pt x="5" y="3104"/>
                  </a:cubicBezTo>
                  <a:cubicBezTo>
                    <a:pt x="101" y="3267"/>
                    <a:pt x="370" y="3499"/>
                    <a:pt x="545" y="3577"/>
                  </a:cubicBezTo>
                  <a:cubicBezTo>
                    <a:pt x="545" y="3577"/>
                    <a:pt x="545" y="3577"/>
                    <a:pt x="546" y="3577"/>
                  </a:cubicBezTo>
                  <a:cubicBezTo>
                    <a:pt x="635" y="3577"/>
                    <a:pt x="5699" y="1202"/>
                    <a:pt x="6746" y="144"/>
                  </a:cubicBezTo>
                  <a:cubicBezTo>
                    <a:pt x="6798" y="91"/>
                    <a:pt x="6748" y="0"/>
                    <a:pt x="6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16419275" y="956275"/>
              <a:ext cx="48500" cy="170375"/>
            </a:xfrm>
            <a:custGeom>
              <a:rect b="b" l="l" r="r" t="t"/>
              <a:pathLst>
                <a:path extrusionOk="0" h="6815" w="1940">
                  <a:moveTo>
                    <a:pt x="1897" y="0"/>
                  </a:moveTo>
                  <a:cubicBezTo>
                    <a:pt x="1882" y="0"/>
                    <a:pt x="1867" y="8"/>
                    <a:pt x="1861" y="26"/>
                  </a:cubicBezTo>
                  <a:cubicBezTo>
                    <a:pt x="1633" y="684"/>
                    <a:pt x="1419" y="1344"/>
                    <a:pt x="1212" y="2008"/>
                  </a:cubicBezTo>
                  <a:cubicBezTo>
                    <a:pt x="1225" y="1669"/>
                    <a:pt x="1237" y="1330"/>
                    <a:pt x="1275" y="991"/>
                  </a:cubicBezTo>
                  <a:cubicBezTo>
                    <a:pt x="1278" y="963"/>
                    <a:pt x="1253" y="947"/>
                    <a:pt x="1229" y="947"/>
                  </a:cubicBezTo>
                  <a:cubicBezTo>
                    <a:pt x="1210" y="947"/>
                    <a:pt x="1191" y="957"/>
                    <a:pt x="1188" y="979"/>
                  </a:cubicBezTo>
                  <a:cubicBezTo>
                    <a:pt x="1097" y="1488"/>
                    <a:pt x="1009" y="2024"/>
                    <a:pt x="1036" y="2543"/>
                  </a:cubicBezTo>
                  <a:cubicBezTo>
                    <a:pt x="1036" y="2553"/>
                    <a:pt x="1044" y="2557"/>
                    <a:pt x="1046" y="2566"/>
                  </a:cubicBezTo>
                  <a:cubicBezTo>
                    <a:pt x="636" y="3941"/>
                    <a:pt x="278" y="5328"/>
                    <a:pt x="8" y="6747"/>
                  </a:cubicBezTo>
                  <a:cubicBezTo>
                    <a:pt x="0" y="6788"/>
                    <a:pt x="33" y="6815"/>
                    <a:pt x="64" y="6815"/>
                  </a:cubicBezTo>
                  <a:cubicBezTo>
                    <a:pt x="85" y="6815"/>
                    <a:pt x="105" y="6803"/>
                    <a:pt x="113" y="6776"/>
                  </a:cubicBezTo>
                  <a:cubicBezTo>
                    <a:pt x="760" y="4543"/>
                    <a:pt x="1333" y="2293"/>
                    <a:pt x="1931" y="47"/>
                  </a:cubicBezTo>
                  <a:cubicBezTo>
                    <a:pt x="1940" y="18"/>
                    <a:pt x="1919" y="0"/>
                    <a:pt x="1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16753300" y="1347150"/>
              <a:ext cx="28500" cy="22100"/>
            </a:xfrm>
            <a:custGeom>
              <a:rect b="b" l="l" r="r" t="t"/>
              <a:pathLst>
                <a:path extrusionOk="0" h="884" w="1140">
                  <a:moveTo>
                    <a:pt x="569" y="1"/>
                  </a:moveTo>
                  <a:cubicBezTo>
                    <a:pt x="0" y="1"/>
                    <a:pt x="0" y="884"/>
                    <a:pt x="569" y="884"/>
                  </a:cubicBezTo>
                  <a:cubicBezTo>
                    <a:pt x="1138" y="884"/>
                    <a:pt x="1139"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16786125" y="1330900"/>
              <a:ext cx="28475" cy="22100"/>
            </a:xfrm>
            <a:custGeom>
              <a:rect b="b" l="l" r="r" t="t"/>
              <a:pathLst>
                <a:path extrusionOk="0" h="884" w="1139">
                  <a:moveTo>
                    <a:pt x="569" y="1"/>
                  </a:moveTo>
                  <a:cubicBezTo>
                    <a:pt x="1" y="1"/>
                    <a:pt x="1" y="883"/>
                    <a:pt x="569" y="883"/>
                  </a:cubicBezTo>
                  <a:cubicBezTo>
                    <a:pt x="1138" y="883"/>
                    <a:pt x="1138"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16085550" y="1067550"/>
              <a:ext cx="31750" cy="22225"/>
            </a:xfrm>
            <a:custGeom>
              <a:rect b="b" l="l" r="r" t="t"/>
              <a:pathLst>
                <a:path extrusionOk="0" h="889" w="1270">
                  <a:moveTo>
                    <a:pt x="646" y="0"/>
                  </a:moveTo>
                  <a:cubicBezTo>
                    <a:pt x="285" y="0"/>
                    <a:pt x="0" y="514"/>
                    <a:pt x="367" y="795"/>
                  </a:cubicBezTo>
                  <a:cubicBezTo>
                    <a:pt x="453" y="860"/>
                    <a:pt x="541" y="888"/>
                    <a:pt x="625" y="888"/>
                  </a:cubicBezTo>
                  <a:cubicBezTo>
                    <a:pt x="986" y="888"/>
                    <a:pt x="1270" y="374"/>
                    <a:pt x="904" y="93"/>
                  </a:cubicBezTo>
                  <a:cubicBezTo>
                    <a:pt x="819" y="28"/>
                    <a:pt x="731" y="0"/>
                    <a:pt x="646" y="0"/>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16121475" y="1074625"/>
              <a:ext cx="31800" cy="22225"/>
            </a:xfrm>
            <a:custGeom>
              <a:rect b="b" l="l" r="r" t="t"/>
              <a:pathLst>
                <a:path extrusionOk="0" h="889" w="1272">
                  <a:moveTo>
                    <a:pt x="646" y="1"/>
                  </a:moveTo>
                  <a:cubicBezTo>
                    <a:pt x="285" y="1"/>
                    <a:pt x="1" y="515"/>
                    <a:pt x="367" y="795"/>
                  </a:cubicBezTo>
                  <a:cubicBezTo>
                    <a:pt x="453" y="860"/>
                    <a:pt x="541" y="888"/>
                    <a:pt x="625" y="888"/>
                  </a:cubicBezTo>
                  <a:cubicBezTo>
                    <a:pt x="987" y="888"/>
                    <a:pt x="1271" y="374"/>
                    <a:pt x="904" y="94"/>
                  </a:cubicBezTo>
                  <a:cubicBezTo>
                    <a:pt x="819" y="29"/>
                    <a:pt x="730" y="1"/>
                    <a:pt x="646"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16490775" y="1212275"/>
              <a:ext cx="32325" cy="344225"/>
            </a:xfrm>
            <a:custGeom>
              <a:rect b="b" l="l" r="r" t="t"/>
              <a:pathLst>
                <a:path extrusionOk="0" h="13769" w="1293">
                  <a:moveTo>
                    <a:pt x="1243" y="0"/>
                  </a:moveTo>
                  <a:cubicBezTo>
                    <a:pt x="1224" y="0"/>
                    <a:pt x="1206" y="10"/>
                    <a:pt x="1202" y="33"/>
                  </a:cubicBezTo>
                  <a:cubicBezTo>
                    <a:pt x="790" y="2204"/>
                    <a:pt x="648" y="4433"/>
                    <a:pt x="467" y="6634"/>
                  </a:cubicBezTo>
                  <a:cubicBezTo>
                    <a:pt x="277" y="8961"/>
                    <a:pt x="0" y="11341"/>
                    <a:pt x="40" y="13678"/>
                  </a:cubicBezTo>
                  <a:cubicBezTo>
                    <a:pt x="41" y="13739"/>
                    <a:pt x="83" y="13768"/>
                    <a:pt x="128" y="13768"/>
                  </a:cubicBezTo>
                  <a:cubicBezTo>
                    <a:pt x="173" y="13768"/>
                    <a:pt x="221" y="13737"/>
                    <a:pt x="227" y="13678"/>
                  </a:cubicBezTo>
                  <a:cubicBezTo>
                    <a:pt x="498" y="11421"/>
                    <a:pt x="531" y="9121"/>
                    <a:pt x="719" y="6853"/>
                  </a:cubicBezTo>
                  <a:cubicBezTo>
                    <a:pt x="907" y="4586"/>
                    <a:pt x="1212" y="2318"/>
                    <a:pt x="1292" y="46"/>
                  </a:cubicBezTo>
                  <a:cubicBezTo>
                    <a:pt x="1293" y="17"/>
                    <a:pt x="1267" y="0"/>
                    <a:pt x="1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16474150" y="1272875"/>
              <a:ext cx="26800" cy="20750"/>
            </a:xfrm>
            <a:custGeom>
              <a:rect b="b" l="l" r="r" t="t"/>
              <a:pathLst>
                <a:path extrusionOk="0" h="830" w="1072">
                  <a:moveTo>
                    <a:pt x="536" y="0"/>
                  </a:moveTo>
                  <a:cubicBezTo>
                    <a:pt x="2" y="0"/>
                    <a:pt x="1" y="829"/>
                    <a:pt x="536" y="829"/>
                  </a:cubicBezTo>
                  <a:cubicBezTo>
                    <a:pt x="1071" y="829"/>
                    <a:pt x="1071"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16464125" y="1355925"/>
              <a:ext cx="26775" cy="20750"/>
            </a:xfrm>
            <a:custGeom>
              <a:rect b="b" l="l" r="r" t="t"/>
              <a:pathLst>
                <a:path extrusionOk="0" h="830" w="1071">
                  <a:moveTo>
                    <a:pt x="535" y="0"/>
                  </a:moveTo>
                  <a:cubicBezTo>
                    <a:pt x="2" y="0"/>
                    <a:pt x="0" y="829"/>
                    <a:pt x="535" y="829"/>
                  </a:cubicBezTo>
                  <a:cubicBezTo>
                    <a:pt x="1071" y="829"/>
                    <a:pt x="1071" y="0"/>
                    <a:pt x="5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16455900" y="1437275"/>
              <a:ext cx="26775" cy="20775"/>
            </a:xfrm>
            <a:custGeom>
              <a:rect b="b" l="l" r="r" t="t"/>
              <a:pathLst>
                <a:path extrusionOk="0" h="831" w="1071">
                  <a:moveTo>
                    <a:pt x="536" y="0"/>
                  </a:moveTo>
                  <a:cubicBezTo>
                    <a:pt x="2" y="0"/>
                    <a:pt x="0" y="831"/>
                    <a:pt x="536" y="831"/>
                  </a:cubicBezTo>
                  <a:cubicBezTo>
                    <a:pt x="1071" y="831"/>
                    <a:pt x="1071"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16445800" y="457875"/>
              <a:ext cx="281925" cy="398950"/>
            </a:xfrm>
            <a:custGeom>
              <a:rect b="b" l="l" r="r" t="t"/>
              <a:pathLst>
                <a:path extrusionOk="0" h="15958" w="11277">
                  <a:moveTo>
                    <a:pt x="5740" y="0"/>
                  </a:moveTo>
                  <a:cubicBezTo>
                    <a:pt x="4269" y="0"/>
                    <a:pt x="2812" y="308"/>
                    <a:pt x="1967" y="1072"/>
                  </a:cubicBezTo>
                  <a:cubicBezTo>
                    <a:pt x="289" y="2587"/>
                    <a:pt x="0" y="7703"/>
                    <a:pt x="729" y="9773"/>
                  </a:cubicBezTo>
                  <a:cubicBezTo>
                    <a:pt x="1296" y="11395"/>
                    <a:pt x="2785" y="11742"/>
                    <a:pt x="3957" y="11742"/>
                  </a:cubicBezTo>
                  <a:cubicBezTo>
                    <a:pt x="4750" y="11742"/>
                    <a:pt x="5398" y="11583"/>
                    <a:pt x="5513" y="11553"/>
                  </a:cubicBezTo>
                  <a:cubicBezTo>
                    <a:pt x="5514" y="11554"/>
                    <a:pt x="5515" y="11554"/>
                    <a:pt x="5516" y="11554"/>
                  </a:cubicBezTo>
                  <a:cubicBezTo>
                    <a:pt x="5520" y="11554"/>
                    <a:pt x="5523" y="11553"/>
                    <a:pt x="5526" y="11551"/>
                  </a:cubicBezTo>
                  <a:cubicBezTo>
                    <a:pt x="5528" y="11548"/>
                    <a:pt x="5530" y="11546"/>
                    <a:pt x="5533" y="11546"/>
                  </a:cubicBezTo>
                  <a:lnTo>
                    <a:pt x="5533" y="11551"/>
                  </a:lnTo>
                  <a:cubicBezTo>
                    <a:pt x="5533" y="11600"/>
                    <a:pt x="5529" y="12087"/>
                    <a:pt x="5570" y="12655"/>
                  </a:cubicBezTo>
                  <a:cubicBezTo>
                    <a:pt x="5580" y="12820"/>
                    <a:pt x="5600" y="12989"/>
                    <a:pt x="5624" y="13155"/>
                  </a:cubicBezTo>
                  <a:cubicBezTo>
                    <a:pt x="5631" y="13238"/>
                    <a:pt x="5642" y="13316"/>
                    <a:pt x="5654" y="13395"/>
                  </a:cubicBezTo>
                  <a:cubicBezTo>
                    <a:pt x="5717" y="13772"/>
                    <a:pt x="4223" y="15786"/>
                    <a:pt x="6034" y="15948"/>
                  </a:cubicBezTo>
                  <a:cubicBezTo>
                    <a:pt x="6111" y="15955"/>
                    <a:pt x="6188" y="15958"/>
                    <a:pt x="6265" y="15958"/>
                  </a:cubicBezTo>
                  <a:cubicBezTo>
                    <a:pt x="8225" y="15958"/>
                    <a:pt x="10161" y="13822"/>
                    <a:pt x="10261" y="13366"/>
                  </a:cubicBezTo>
                  <a:cubicBezTo>
                    <a:pt x="10443" y="12540"/>
                    <a:pt x="10501" y="9673"/>
                    <a:pt x="10594" y="8622"/>
                  </a:cubicBezTo>
                  <a:cubicBezTo>
                    <a:pt x="10767" y="6794"/>
                    <a:pt x="11276" y="2302"/>
                    <a:pt x="10219" y="1210"/>
                  </a:cubicBezTo>
                  <a:cubicBezTo>
                    <a:pt x="9539" y="507"/>
                    <a:pt x="7628" y="0"/>
                    <a:pt x="57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16475575" y="603175"/>
              <a:ext cx="14575" cy="18850"/>
            </a:xfrm>
            <a:custGeom>
              <a:rect b="b" l="l" r="r" t="t"/>
              <a:pathLst>
                <a:path extrusionOk="0" h="754" w="583">
                  <a:moveTo>
                    <a:pt x="292" y="0"/>
                  </a:moveTo>
                  <a:cubicBezTo>
                    <a:pt x="291" y="0"/>
                    <a:pt x="291" y="0"/>
                    <a:pt x="290" y="0"/>
                  </a:cubicBezTo>
                  <a:cubicBezTo>
                    <a:pt x="130" y="0"/>
                    <a:pt x="0" y="170"/>
                    <a:pt x="2" y="378"/>
                  </a:cubicBezTo>
                  <a:cubicBezTo>
                    <a:pt x="2" y="585"/>
                    <a:pt x="132" y="754"/>
                    <a:pt x="291" y="754"/>
                  </a:cubicBezTo>
                  <a:cubicBezTo>
                    <a:pt x="291" y="754"/>
                    <a:pt x="292" y="754"/>
                    <a:pt x="293" y="754"/>
                  </a:cubicBezTo>
                  <a:cubicBezTo>
                    <a:pt x="453" y="754"/>
                    <a:pt x="582" y="585"/>
                    <a:pt x="582" y="377"/>
                  </a:cubicBezTo>
                  <a:cubicBezTo>
                    <a:pt x="581" y="168"/>
                    <a:pt x="452" y="0"/>
                    <a:pt x="2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16564925" y="612250"/>
              <a:ext cx="14575" cy="18900"/>
            </a:xfrm>
            <a:custGeom>
              <a:rect b="b" l="l" r="r" t="t"/>
              <a:pathLst>
                <a:path extrusionOk="0" h="756" w="583">
                  <a:moveTo>
                    <a:pt x="291" y="1"/>
                  </a:moveTo>
                  <a:cubicBezTo>
                    <a:pt x="130" y="2"/>
                    <a:pt x="0" y="171"/>
                    <a:pt x="2" y="379"/>
                  </a:cubicBezTo>
                  <a:cubicBezTo>
                    <a:pt x="2" y="588"/>
                    <a:pt x="133" y="756"/>
                    <a:pt x="293" y="756"/>
                  </a:cubicBezTo>
                  <a:cubicBezTo>
                    <a:pt x="454" y="756"/>
                    <a:pt x="582" y="586"/>
                    <a:pt x="582" y="378"/>
                  </a:cubicBezTo>
                  <a:cubicBezTo>
                    <a:pt x="582" y="169"/>
                    <a:pt x="451" y="1"/>
                    <a:pt x="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16465725" y="554625"/>
              <a:ext cx="37575" cy="18225"/>
            </a:xfrm>
            <a:custGeom>
              <a:rect b="b" l="l" r="r" t="t"/>
              <a:pathLst>
                <a:path extrusionOk="0" h="729" w="1503">
                  <a:moveTo>
                    <a:pt x="814" y="1"/>
                  </a:moveTo>
                  <a:cubicBezTo>
                    <a:pt x="787" y="1"/>
                    <a:pt x="760" y="2"/>
                    <a:pt x="732" y="3"/>
                  </a:cubicBezTo>
                  <a:cubicBezTo>
                    <a:pt x="322" y="26"/>
                    <a:pt x="0" y="207"/>
                    <a:pt x="10" y="406"/>
                  </a:cubicBezTo>
                  <a:cubicBezTo>
                    <a:pt x="21" y="592"/>
                    <a:pt x="318" y="728"/>
                    <a:pt x="689" y="728"/>
                  </a:cubicBezTo>
                  <a:cubicBezTo>
                    <a:pt x="716" y="728"/>
                    <a:pt x="743" y="728"/>
                    <a:pt x="771" y="726"/>
                  </a:cubicBezTo>
                  <a:cubicBezTo>
                    <a:pt x="1181" y="703"/>
                    <a:pt x="1503" y="524"/>
                    <a:pt x="1493" y="323"/>
                  </a:cubicBezTo>
                  <a:cubicBezTo>
                    <a:pt x="1482" y="137"/>
                    <a:pt x="1185"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16560125" y="564900"/>
              <a:ext cx="38375" cy="20550"/>
            </a:xfrm>
            <a:custGeom>
              <a:rect b="b" l="l" r="r" t="t"/>
              <a:pathLst>
                <a:path extrusionOk="0" h="822" w="1535">
                  <a:moveTo>
                    <a:pt x="475" y="0"/>
                  </a:moveTo>
                  <a:cubicBezTo>
                    <a:pt x="260" y="0"/>
                    <a:pt x="97" y="67"/>
                    <a:pt x="60" y="189"/>
                  </a:cubicBezTo>
                  <a:cubicBezTo>
                    <a:pt x="0" y="379"/>
                    <a:pt x="269" y="632"/>
                    <a:pt x="659" y="756"/>
                  </a:cubicBezTo>
                  <a:cubicBezTo>
                    <a:pt x="801" y="800"/>
                    <a:pt x="939" y="821"/>
                    <a:pt x="1060" y="821"/>
                  </a:cubicBezTo>
                  <a:cubicBezTo>
                    <a:pt x="1275" y="821"/>
                    <a:pt x="1437" y="755"/>
                    <a:pt x="1475" y="634"/>
                  </a:cubicBezTo>
                  <a:cubicBezTo>
                    <a:pt x="1535" y="443"/>
                    <a:pt x="1266" y="189"/>
                    <a:pt x="876" y="66"/>
                  </a:cubicBezTo>
                  <a:cubicBezTo>
                    <a:pt x="735" y="22"/>
                    <a:pt x="596" y="0"/>
                    <a:pt x="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16495500" y="572975"/>
              <a:ext cx="28500" cy="79650"/>
            </a:xfrm>
            <a:custGeom>
              <a:rect b="b" l="l" r="r" t="t"/>
              <a:pathLst>
                <a:path extrusionOk="0" h="3186" w="1140">
                  <a:moveTo>
                    <a:pt x="863" y="0"/>
                  </a:moveTo>
                  <a:cubicBezTo>
                    <a:pt x="845" y="0"/>
                    <a:pt x="828" y="10"/>
                    <a:pt x="821" y="31"/>
                  </a:cubicBezTo>
                  <a:cubicBezTo>
                    <a:pt x="539" y="859"/>
                    <a:pt x="0" y="3098"/>
                    <a:pt x="409" y="3175"/>
                  </a:cubicBezTo>
                  <a:cubicBezTo>
                    <a:pt x="447" y="3182"/>
                    <a:pt x="486" y="3185"/>
                    <a:pt x="525" y="3185"/>
                  </a:cubicBezTo>
                  <a:cubicBezTo>
                    <a:pt x="729" y="3185"/>
                    <a:pt x="944" y="3097"/>
                    <a:pt x="1077" y="2994"/>
                  </a:cubicBezTo>
                  <a:cubicBezTo>
                    <a:pt x="1140" y="2946"/>
                    <a:pt x="1105" y="2860"/>
                    <a:pt x="1041" y="2860"/>
                  </a:cubicBezTo>
                  <a:cubicBezTo>
                    <a:pt x="1030" y="2860"/>
                    <a:pt x="1017" y="2863"/>
                    <a:pt x="1004" y="2869"/>
                  </a:cubicBezTo>
                  <a:cubicBezTo>
                    <a:pt x="927" y="2905"/>
                    <a:pt x="769" y="2981"/>
                    <a:pt x="642" y="2981"/>
                  </a:cubicBezTo>
                  <a:cubicBezTo>
                    <a:pt x="583" y="2981"/>
                    <a:pt x="530" y="2965"/>
                    <a:pt x="495" y="2922"/>
                  </a:cubicBezTo>
                  <a:cubicBezTo>
                    <a:pt x="357" y="2751"/>
                    <a:pt x="815" y="581"/>
                    <a:pt x="908" y="55"/>
                  </a:cubicBezTo>
                  <a:cubicBezTo>
                    <a:pt x="915" y="21"/>
                    <a:pt x="889" y="0"/>
                    <a:pt x="8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16456600" y="412450"/>
              <a:ext cx="306250" cy="232025"/>
            </a:xfrm>
            <a:custGeom>
              <a:rect b="b" l="l" r="r" t="t"/>
              <a:pathLst>
                <a:path extrusionOk="0" h="9281" w="12250">
                  <a:moveTo>
                    <a:pt x="3651" y="1"/>
                  </a:moveTo>
                  <a:cubicBezTo>
                    <a:pt x="2522" y="1"/>
                    <a:pt x="1559" y="281"/>
                    <a:pt x="1050" y="838"/>
                  </a:cubicBezTo>
                  <a:cubicBezTo>
                    <a:pt x="4" y="1982"/>
                    <a:pt x="690" y="3473"/>
                    <a:pt x="690" y="3473"/>
                  </a:cubicBezTo>
                  <a:cubicBezTo>
                    <a:pt x="0" y="4817"/>
                    <a:pt x="205" y="5809"/>
                    <a:pt x="205" y="5809"/>
                  </a:cubicBezTo>
                  <a:cubicBezTo>
                    <a:pt x="788" y="4820"/>
                    <a:pt x="1050" y="4110"/>
                    <a:pt x="1050" y="4110"/>
                  </a:cubicBezTo>
                  <a:cubicBezTo>
                    <a:pt x="2111" y="4975"/>
                    <a:pt x="3497" y="5227"/>
                    <a:pt x="4750" y="5227"/>
                  </a:cubicBezTo>
                  <a:cubicBezTo>
                    <a:pt x="6492" y="5227"/>
                    <a:pt x="7977" y="4740"/>
                    <a:pt x="7977" y="4740"/>
                  </a:cubicBezTo>
                  <a:cubicBezTo>
                    <a:pt x="8131" y="5603"/>
                    <a:pt x="8632" y="9280"/>
                    <a:pt x="10268" y="9280"/>
                  </a:cubicBezTo>
                  <a:cubicBezTo>
                    <a:pt x="11336" y="9280"/>
                    <a:pt x="12249" y="4558"/>
                    <a:pt x="11544" y="3129"/>
                  </a:cubicBezTo>
                  <a:cubicBezTo>
                    <a:pt x="11006" y="2040"/>
                    <a:pt x="9755" y="1910"/>
                    <a:pt x="9190" y="1910"/>
                  </a:cubicBezTo>
                  <a:cubicBezTo>
                    <a:pt x="9012" y="1910"/>
                    <a:pt x="8902" y="1923"/>
                    <a:pt x="8902" y="1923"/>
                  </a:cubicBezTo>
                  <a:cubicBezTo>
                    <a:pt x="7435" y="638"/>
                    <a:pt x="5354" y="1"/>
                    <a:pt x="36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16679100" y="602625"/>
              <a:ext cx="82400" cy="74325"/>
            </a:xfrm>
            <a:custGeom>
              <a:rect b="b" l="l" r="r" t="t"/>
              <a:pathLst>
                <a:path extrusionOk="0" h="2973" w="3296">
                  <a:moveTo>
                    <a:pt x="1305" y="1"/>
                  </a:moveTo>
                  <a:cubicBezTo>
                    <a:pt x="489" y="1"/>
                    <a:pt x="1" y="547"/>
                    <a:pt x="1" y="547"/>
                  </a:cubicBezTo>
                  <a:lnTo>
                    <a:pt x="242" y="2789"/>
                  </a:lnTo>
                  <a:cubicBezTo>
                    <a:pt x="242" y="2789"/>
                    <a:pt x="677" y="2972"/>
                    <a:pt x="1174" y="2972"/>
                  </a:cubicBezTo>
                  <a:cubicBezTo>
                    <a:pt x="1364" y="2972"/>
                    <a:pt x="1562" y="2946"/>
                    <a:pt x="1749" y="2872"/>
                  </a:cubicBezTo>
                  <a:cubicBezTo>
                    <a:pt x="3295" y="2262"/>
                    <a:pt x="2911" y="287"/>
                    <a:pt x="1685" y="40"/>
                  </a:cubicBezTo>
                  <a:cubicBezTo>
                    <a:pt x="1552" y="13"/>
                    <a:pt x="1425" y="1"/>
                    <a:pt x="13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16548075" y="798800"/>
              <a:ext cx="45150" cy="100825"/>
            </a:xfrm>
            <a:custGeom>
              <a:rect b="b" l="l" r="r" t="t"/>
              <a:pathLst>
                <a:path extrusionOk="0" h="4033" w="1806">
                  <a:moveTo>
                    <a:pt x="1550" y="1"/>
                  </a:moveTo>
                  <a:cubicBezTo>
                    <a:pt x="1550" y="1"/>
                    <a:pt x="639" y="648"/>
                    <a:pt x="401" y="1082"/>
                  </a:cubicBezTo>
                  <a:cubicBezTo>
                    <a:pt x="299" y="1268"/>
                    <a:pt x="1" y="3373"/>
                    <a:pt x="156" y="4033"/>
                  </a:cubicBezTo>
                  <a:cubicBezTo>
                    <a:pt x="156" y="4033"/>
                    <a:pt x="1022" y="2474"/>
                    <a:pt x="1806" y="2225"/>
                  </a:cubicBezTo>
                  <a:cubicBezTo>
                    <a:pt x="1806" y="2225"/>
                    <a:pt x="1204" y="1106"/>
                    <a:pt x="15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16593200" y="788725"/>
              <a:ext cx="122775" cy="131925"/>
            </a:xfrm>
            <a:custGeom>
              <a:rect b="b" l="l" r="r" t="t"/>
              <a:pathLst>
                <a:path extrusionOk="0" h="5277" w="4911">
                  <a:moveTo>
                    <a:pt x="4395" y="1"/>
                  </a:moveTo>
                  <a:cubicBezTo>
                    <a:pt x="2523" y="2640"/>
                    <a:pt x="1" y="2628"/>
                    <a:pt x="1" y="2629"/>
                  </a:cubicBezTo>
                  <a:cubicBezTo>
                    <a:pt x="693" y="3364"/>
                    <a:pt x="1111" y="5277"/>
                    <a:pt x="1111" y="5277"/>
                  </a:cubicBezTo>
                  <a:cubicBezTo>
                    <a:pt x="2765" y="4741"/>
                    <a:pt x="4673" y="2455"/>
                    <a:pt x="4791" y="1946"/>
                  </a:cubicBezTo>
                  <a:cubicBezTo>
                    <a:pt x="4910" y="1437"/>
                    <a:pt x="4395" y="1"/>
                    <a:pt x="43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15105700" y="1507350"/>
              <a:ext cx="2412000" cy="39625"/>
            </a:xfrm>
            <a:custGeom>
              <a:rect b="b" l="l" r="r" t="t"/>
              <a:pathLst>
                <a:path extrusionOk="0" h="1585" w="96480">
                  <a:moveTo>
                    <a:pt x="0" y="0"/>
                  </a:moveTo>
                  <a:lnTo>
                    <a:pt x="0" y="1584"/>
                  </a:lnTo>
                  <a:lnTo>
                    <a:pt x="96480" y="1584"/>
                  </a:lnTo>
                  <a:lnTo>
                    <a:pt x="964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17517675" y="1507350"/>
              <a:ext cx="183500" cy="39625"/>
            </a:xfrm>
            <a:custGeom>
              <a:rect b="b" l="l" r="r" t="t"/>
              <a:pathLst>
                <a:path extrusionOk="0" h="1585" w="7340">
                  <a:moveTo>
                    <a:pt x="1" y="0"/>
                  </a:moveTo>
                  <a:lnTo>
                    <a:pt x="1" y="1584"/>
                  </a:lnTo>
                  <a:lnTo>
                    <a:pt x="7339" y="1584"/>
                  </a:lnTo>
                  <a:lnTo>
                    <a:pt x="7339"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16574950" y="1546950"/>
              <a:ext cx="678900" cy="1037400"/>
            </a:xfrm>
            <a:custGeom>
              <a:rect b="b" l="l" r="r" t="t"/>
              <a:pathLst>
                <a:path extrusionOk="0" h="41496" w="27156">
                  <a:moveTo>
                    <a:pt x="1" y="0"/>
                  </a:moveTo>
                  <a:lnTo>
                    <a:pt x="1" y="41496"/>
                  </a:lnTo>
                  <a:lnTo>
                    <a:pt x="27155" y="41496"/>
                  </a:lnTo>
                  <a:lnTo>
                    <a:pt x="27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7253825" y="1546950"/>
              <a:ext cx="378400" cy="1037400"/>
            </a:xfrm>
            <a:custGeom>
              <a:rect b="b" l="l" r="r" t="t"/>
              <a:pathLst>
                <a:path extrusionOk="0" h="41496" w="15136">
                  <a:moveTo>
                    <a:pt x="0" y="0"/>
                  </a:moveTo>
                  <a:lnTo>
                    <a:pt x="0" y="41496"/>
                  </a:lnTo>
                  <a:lnTo>
                    <a:pt x="15136" y="41496"/>
                  </a:lnTo>
                  <a:lnTo>
                    <a:pt x="15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5184200" y="1546950"/>
              <a:ext cx="378400" cy="1037400"/>
            </a:xfrm>
            <a:custGeom>
              <a:rect b="b" l="l" r="r" t="t"/>
              <a:pathLst>
                <a:path extrusionOk="0" h="41496" w="15136">
                  <a:moveTo>
                    <a:pt x="1" y="0"/>
                  </a:moveTo>
                  <a:lnTo>
                    <a:pt x="1" y="41496"/>
                  </a:lnTo>
                  <a:lnTo>
                    <a:pt x="15136" y="41496"/>
                  </a:lnTo>
                  <a:lnTo>
                    <a:pt x="15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7385275" y="1382825"/>
              <a:ext cx="98225" cy="124475"/>
            </a:xfrm>
            <a:custGeom>
              <a:rect b="b" l="l" r="r" t="t"/>
              <a:pathLst>
                <a:path extrusionOk="0" h="4979" w="3929">
                  <a:moveTo>
                    <a:pt x="1" y="1"/>
                  </a:moveTo>
                  <a:lnTo>
                    <a:pt x="1" y="4978"/>
                  </a:lnTo>
                  <a:lnTo>
                    <a:pt x="3928" y="4978"/>
                  </a:lnTo>
                  <a:lnTo>
                    <a:pt x="3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6914425" y="1382825"/>
              <a:ext cx="470875" cy="124475"/>
            </a:xfrm>
            <a:custGeom>
              <a:rect b="b" l="l" r="r" t="t"/>
              <a:pathLst>
                <a:path extrusionOk="0" h="4979" w="18835">
                  <a:moveTo>
                    <a:pt x="1" y="1"/>
                  </a:moveTo>
                  <a:lnTo>
                    <a:pt x="1" y="4978"/>
                  </a:lnTo>
                  <a:lnTo>
                    <a:pt x="18835" y="4978"/>
                  </a:lnTo>
                  <a:lnTo>
                    <a:pt x="18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6953450" y="1419150"/>
              <a:ext cx="53875" cy="51850"/>
            </a:xfrm>
            <a:custGeom>
              <a:rect b="b" l="l" r="r" t="t"/>
              <a:pathLst>
                <a:path extrusionOk="0" h="2074" w="2155">
                  <a:moveTo>
                    <a:pt x="1119" y="1"/>
                  </a:moveTo>
                  <a:cubicBezTo>
                    <a:pt x="700" y="1"/>
                    <a:pt x="322" y="253"/>
                    <a:pt x="160" y="639"/>
                  </a:cubicBezTo>
                  <a:cubicBezTo>
                    <a:pt x="0" y="1028"/>
                    <a:pt x="89" y="1473"/>
                    <a:pt x="386" y="1770"/>
                  </a:cubicBezTo>
                  <a:cubicBezTo>
                    <a:pt x="584" y="1968"/>
                    <a:pt x="848" y="2073"/>
                    <a:pt x="1118" y="2073"/>
                  </a:cubicBezTo>
                  <a:cubicBezTo>
                    <a:pt x="1251" y="2073"/>
                    <a:pt x="1386" y="2047"/>
                    <a:pt x="1515" y="1994"/>
                  </a:cubicBezTo>
                  <a:cubicBezTo>
                    <a:pt x="1903" y="1834"/>
                    <a:pt x="2155" y="1455"/>
                    <a:pt x="2155" y="1037"/>
                  </a:cubicBezTo>
                  <a:cubicBezTo>
                    <a:pt x="2155" y="463"/>
                    <a:pt x="1691" y="1"/>
                    <a:pt x="1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6966575" y="1430250"/>
              <a:ext cx="29650" cy="29625"/>
            </a:xfrm>
            <a:custGeom>
              <a:rect b="b" l="l" r="r" t="t"/>
              <a:pathLst>
                <a:path extrusionOk="0" h="1185" w="1186">
                  <a:moveTo>
                    <a:pt x="594" y="1"/>
                  </a:moveTo>
                  <a:cubicBezTo>
                    <a:pt x="267" y="1"/>
                    <a:pt x="0" y="265"/>
                    <a:pt x="0" y="593"/>
                  </a:cubicBezTo>
                  <a:cubicBezTo>
                    <a:pt x="0" y="920"/>
                    <a:pt x="267" y="1185"/>
                    <a:pt x="594" y="1185"/>
                  </a:cubicBezTo>
                  <a:cubicBezTo>
                    <a:pt x="921" y="1185"/>
                    <a:pt x="1186" y="920"/>
                    <a:pt x="1186" y="593"/>
                  </a:cubicBezTo>
                  <a:cubicBezTo>
                    <a:pt x="1186" y="265"/>
                    <a:pt x="921" y="1"/>
                    <a:pt x="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7196550" y="1382825"/>
              <a:ext cx="114600" cy="124475"/>
            </a:xfrm>
            <a:custGeom>
              <a:rect b="b" l="l" r="r" t="t"/>
              <a:pathLst>
                <a:path extrusionOk="0" h="4979" w="4584">
                  <a:moveTo>
                    <a:pt x="0" y="1"/>
                  </a:moveTo>
                  <a:lnTo>
                    <a:pt x="0" y="4978"/>
                  </a:lnTo>
                  <a:lnTo>
                    <a:pt x="4584" y="4978"/>
                  </a:lnTo>
                  <a:lnTo>
                    <a:pt x="4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17440150" y="1284900"/>
              <a:ext cx="98250" cy="97925"/>
            </a:xfrm>
            <a:custGeom>
              <a:rect b="b" l="l" r="r" t="t"/>
              <a:pathLst>
                <a:path extrusionOk="0" h="3917" w="3930">
                  <a:moveTo>
                    <a:pt x="1" y="0"/>
                  </a:moveTo>
                  <a:lnTo>
                    <a:pt x="1" y="3916"/>
                  </a:lnTo>
                  <a:lnTo>
                    <a:pt x="3930" y="3916"/>
                  </a:lnTo>
                  <a:lnTo>
                    <a:pt x="3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16969300" y="1284900"/>
              <a:ext cx="470875" cy="97925"/>
            </a:xfrm>
            <a:custGeom>
              <a:rect b="b" l="l" r="r" t="t"/>
              <a:pathLst>
                <a:path extrusionOk="0" h="3917" w="18835">
                  <a:moveTo>
                    <a:pt x="1" y="0"/>
                  </a:moveTo>
                  <a:lnTo>
                    <a:pt x="1" y="3916"/>
                  </a:lnTo>
                  <a:lnTo>
                    <a:pt x="18835" y="3916"/>
                  </a:lnTo>
                  <a:lnTo>
                    <a:pt x="18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17008325" y="1307925"/>
              <a:ext cx="53875" cy="51850"/>
            </a:xfrm>
            <a:custGeom>
              <a:rect b="b" l="l" r="r" t="t"/>
              <a:pathLst>
                <a:path extrusionOk="0" h="2074" w="2155">
                  <a:moveTo>
                    <a:pt x="1119" y="0"/>
                  </a:moveTo>
                  <a:cubicBezTo>
                    <a:pt x="700" y="0"/>
                    <a:pt x="322" y="253"/>
                    <a:pt x="162" y="640"/>
                  </a:cubicBezTo>
                  <a:cubicBezTo>
                    <a:pt x="0" y="1027"/>
                    <a:pt x="89" y="1474"/>
                    <a:pt x="386" y="1769"/>
                  </a:cubicBezTo>
                  <a:cubicBezTo>
                    <a:pt x="584" y="1968"/>
                    <a:pt x="850" y="2073"/>
                    <a:pt x="1120" y="2073"/>
                  </a:cubicBezTo>
                  <a:cubicBezTo>
                    <a:pt x="1253" y="2073"/>
                    <a:pt x="1388" y="2047"/>
                    <a:pt x="1516" y="1994"/>
                  </a:cubicBezTo>
                  <a:cubicBezTo>
                    <a:pt x="1903" y="1834"/>
                    <a:pt x="2155" y="1456"/>
                    <a:pt x="2155" y="1037"/>
                  </a:cubicBezTo>
                  <a:cubicBezTo>
                    <a:pt x="2155" y="464"/>
                    <a:pt x="1691" y="0"/>
                    <a:pt x="1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17020275" y="1319000"/>
              <a:ext cx="30825" cy="29675"/>
            </a:xfrm>
            <a:custGeom>
              <a:rect b="b" l="l" r="r" t="t"/>
              <a:pathLst>
                <a:path extrusionOk="0" h="1187" w="1233">
                  <a:moveTo>
                    <a:pt x="641" y="1"/>
                  </a:moveTo>
                  <a:cubicBezTo>
                    <a:pt x="401" y="1"/>
                    <a:pt x="184" y="145"/>
                    <a:pt x="93" y="367"/>
                  </a:cubicBezTo>
                  <a:cubicBezTo>
                    <a:pt x="1" y="589"/>
                    <a:pt x="52" y="843"/>
                    <a:pt x="222" y="1013"/>
                  </a:cubicBezTo>
                  <a:cubicBezTo>
                    <a:pt x="335" y="1126"/>
                    <a:pt x="486" y="1186"/>
                    <a:pt x="641" y="1186"/>
                  </a:cubicBezTo>
                  <a:cubicBezTo>
                    <a:pt x="717" y="1186"/>
                    <a:pt x="794" y="1172"/>
                    <a:pt x="868" y="1141"/>
                  </a:cubicBezTo>
                  <a:cubicBezTo>
                    <a:pt x="1089" y="1050"/>
                    <a:pt x="1233" y="833"/>
                    <a:pt x="1233" y="594"/>
                  </a:cubicBezTo>
                  <a:cubicBezTo>
                    <a:pt x="1233" y="267"/>
                    <a:pt x="968" y="1"/>
                    <a:pt x="6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17251425" y="1284900"/>
              <a:ext cx="114600" cy="97925"/>
            </a:xfrm>
            <a:custGeom>
              <a:rect b="b" l="l" r="r" t="t"/>
              <a:pathLst>
                <a:path extrusionOk="0" h="3917" w="4584">
                  <a:moveTo>
                    <a:pt x="0" y="0"/>
                  </a:moveTo>
                  <a:lnTo>
                    <a:pt x="0" y="3916"/>
                  </a:lnTo>
                  <a:lnTo>
                    <a:pt x="4584" y="3916"/>
                  </a:lnTo>
                  <a:lnTo>
                    <a:pt x="4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15994925" y="1460575"/>
              <a:ext cx="448375" cy="46800"/>
            </a:xfrm>
            <a:custGeom>
              <a:rect b="b" l="l" r="r" t="t"/>
              <a:pathLst>
                <a:path extrusionOk="0" h="1872" w="17935">
                  <a:moveTo>
                    <a:pt x="747" y="0"/>
                  </a:moveTo>
                  <a:cubicBezTo>
                    <a:pt x="337" y="0"/>
                    <a:pt x="1" y="333"/>
                    <a:pt x="1" y="747"/>
                  </a:cubicBezTo>
                  <a:lnTo>
                    <a:pt x="1" y="1125"/>
                  </a:lnTo>
                  <a:cubicBezTo>
                    <a:pt x="1" y="1537"/>
                    <a:pt x="334" y="1870"/>
                    <a:pt x="746" y="1871"/>
                  </a:cubicBezTo>
                  <a:lnTo>
                    <a:pt x="17190" y="1871"/>
                  </a:lnTo>
                  <a:cubicBezTo>
                    <a:pt x="17602" y="1871"/>
                    <a:pt x="17935" y="1537"/>
                    <a:pt x="17935" y="1125"/>
                  </a:cubicBezTo>
                  <a:cubicBezTo>
                    <a:pt x="17935" y="721"/>
                    <a:pt x="17612" y="390"/>
                    <a:pt x="17207" y="380"/>
                  </a:cubicBezTo>
                  <a:lnTo>
                    <a:pt x="763" y="1"/>
                  </a:lnTo>
                  <a:cubicBezTo>
                    <a:pt x="758" y="1"/>
                    <a:pt x="752" y="0"/>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15428075" y="837350"/>
              <a:ext cx="833500" cy="529175"/>
            </a:xfrm>
            <a:custGeom>
              <a:rect b="b" l="l" r="r" t="t"/>
              <a:pathLst>
                <a:path extrusionOk="0" h="21167" w="3334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31338" y="21167"/>
                  </a:lnTo>
                  <a:cubicBezTo>
                    <a:pt x="32479" y="21167"/>
                    <a:pt x="33340" y="20125"/>
                    <a:pt x="33120" y="19008"/>
                  </a:cubicBezTo>
                  <a:lnTo>
                    <a:pt x="29692" y="1464"/>
                  </a:lnTo>
                  <a:cubicBezTo>
                    <a:pt x="29525" y="615"/>
                    <a:pt x="28780" y="2"/>
                    <a:pt x="279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15428075" y="837350"/>
              <a:ext cx="795650" cy="529175"/>
            </a:xfrm>
            <a:custGeom>
              <a:rect b="b" l="l" r="r" t="t"/>
              <a:pathLst>
                <a:path extrusionOk="0" h="21167" w="31826">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29829" y="21167"/>
                  </a:lnTo>
                  <a:cubicBezTo>
                    <a:pt x="30966" y="21167"/>
                    <a:pt x="31826" y="20125"/>
                    <a:pt x="31608" y="19008"/>
                  </a:cubicBezTo>
                  <a:lnTo>
                    <a:pt x="28179" y="1464"/>
                  </a:lnTo>
                  <a:cubicBezTo>
                    <a:pt x="28013" y="615"/>
                    <a:pt x="27267" y="1"/>
                    <a:pt x="26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15624675" y="1129900"/>
              <a:ext cx="324800" cy="377425"/>
            </a:xfrm>
            <a:custGeom>
              <a:rect b="b" l="l" r="r" t="t"/>
              <a:pathLst>
                <a:path extrusionOk="0" h="15097" w="12992">
                  <a:moveTo>
                    <a:pt x="4654" y="1"/>
                  </a:moveTo>
                  <a:cubicBezTo>
                    <a:pt x="4257" y="1"/>
                    <a:pt x="3908" y="268"/>
                    <a:pt x="3804" y="653"/>
                  </a:cubicBezTo>
                  <a:lnTo>
                    <a:pt x="154" y="13977"/>
                  </a:lnTo>
                  <a:cubicBezTo>
                    <a:pt x="0" y="14540"/>
                    <a:pt x="423" y="15097"/>
                    <a:pt x="1008" y="15097"/>
                  </a:cubicBezTo>
                  <a:lnTo>
                    <a:pt x="9014" y="15097"/>
                  </a:lnTo>
                  <a:lnTo>
                    <a:pt x="9427" y="13580"/>
                  </a:lnTo>
                  <a:lnTo>
                    <a:pt x="12830" y="1154"/>
                  </a:lnTo>
                  <a:cubicBezTo>
                    <a:pt x="12991" y="576"/>
                    <a:pt x="12553" y="1"/>
                    <a:pt x="11950" y="1"/>
                  </a:cubicBezTo>
                  <a:lnTo>
                    <a:pt x="4658" y="1"/>
                  </a:lnTo>
                  <a:cubicBezTo>
                    <a:pt x="4657" y="1"/>
                    <a:pt x="4656" y="1"/>
                    <a:pt x="4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15624625" y="1129900"/>
              <a:ext cx="283100" cy="377425"/>
            </a:xfrm>
            <a:custGeom>
              <a:rect b="b" l="l" r="r" t="t"/>
              <a:pathLst>
                <a:path extrusionOk="0" h="15097" w="11324">
                  <a:moveTo>
                    <a:pt x="4656" y="1"/>
                  </a:moveTo>
                  <a:cubicBezTo>
                    <a:pt x="4259" y="1"/>
                    <a:pt x="3910" y="268"/>
                    <a:pt x="3806" y="653"/>
                  </a:cubicBezTo>
                  <a:lnTo>
                    <a:pt x="156" y="13977"/>
                  </a:lnTo>
                  <a:cubicBezTo>
                    <a:pt x="1" y="14540"/>
                    <a:pt x="425" y="15097"/>
                    <a:pt x="1010" y="15097"/>
                  </a:cubicBezTo>
                  <a:lnTo>
                    <a:pt x="6588" y="15097"/>
                  </a:lnTo>
                  <a:cubicBezTo>
                    <a:pt x="6590" y="15097"/>
                    <a:pt x="6591" y="15097"/>
                    <a:pt x="6592" y="15097"/>
                  </a:cubicBezTo>
                  <a:cubicBezTo>
                    <a:pt x="7047" y="15097"/>
                    <a:pt x="7446" y="14792"/>
                    <a:pt x="7565" y="14352"/>
                  </a:cubicBezTo>
                  <a:lnTo>
                    <a:pt x="11146" y="1282"/>
                  </a:lnTo>
                  <a:cubicBezTo>
                    <a:pt x="11323" y="637"/>
                    <a:pt x="10834" y="1"/>
                    <a:pt x="10170" y="1"/>
                  </a:cubicBezTo>
                  <a:lnTo>
                    <a:pt x="4660" y="1"/>
                  </a:lnTo>
                  <a:cubicBezTo>
                    <a:pt x="4659" y="1"/>
                    <a:pt x="4658" y="1"/>
                    <a:pt x="4656"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15810550" y="1469350"/>
              <a:ext cx="356350" cy="38025"/>
            </a:xfrm>
            <a:custGeom>
              <a:rect b="b" l="l" r="r" t="t"/>
              <a:pathLst>
                <a:path extrusionOk="0" h="1521" w="14254">
                  <a:moveTo>
                    <a:pt x="417" y="0"/>
                  </a:moveTo>
                  <a:lnTo>
                    <a:pt x="1" y="1520"/>
                  </a:lnTo>
                  <a:lnTo>
                    <a:pt x="13494" y="1520"/>
                  </a:lnTo>
                  <a:cubicBezTo>
                    <a:pt x="13914" y="1520"/>
                    <a:pt x="14253" y="1180"/>
                    <a:pt x="14253" y="760"/>
                  </a:cubicBezTo>
                  <a:cubicBezTo>
                    <a:pt x="14253" y="341"/>
                    <a:pt x="13914" y="0"/>
                    <a:pt x="13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15899225" y="970000"/>
              <a:ext cx="35700" cy="117775"/>
            </a:xfrm>
            <a:custGeom>
              <a:rect b="b" l="l" r="r" t="t"/>
              <a:pathLst>
                <a:path extrusionOk="0" h="4711" w="1428">
                  <a:moveTo>
                    <a:pt x="319" y="0"/>
                  </a:moveTo>
                  <a:cubicBezTo>
                    <a:pt x="301" y="0"/>
                    <a:pt x="282" y="2"/>
                    <a:pt x="264" y="5"/>
                  </a:cubicBezTo>
                  <a:cubicBezTo>
                    <a:pt x="105" y="36"/>
                    <a:pt x="0" y="190"/>
                    <a:pt x="31" y="349"/>
                  </a:cubicBezTo>
                  <a:lnTo>
                    <a:pt x="819" y="4473"/>
                  </a:lnTo>
                  <a:cubicBezTo>
                    <a:pt x="846" y="4613"/>
                    <a:pt x="970" y="4711"/>
                    <a:pt x="1107" y="4711"/>
                  </a:cubicBezTo>
                  <a:cubicBezTo>
                    <a:pt x="1125" y="4711"/>
                    <a:pt x="1144" y="4709"/>
                    <a:pt x="1163" y="4705"/>
                  </a:cubicBezTo>
                  <a:cubicBezTo>
                    <a:pt x="1323" y="4675"/>
                    <a:pt x="1427" y="4521"/>
                    <a:pt x="1397" y="4362"/>
                  </a:cubicBezTo>
                  <a:lnTo>
                    <a:pt x="608" y="238"/>
                  </a:lnTo>
                  <a:cubicBezTo>
                    <a:pt x="581" y="98"/>
                    <a:pt x="458" y="0"/>
                    <a:pt x="3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15864975" y="970000"/>
              <a:ext cx="35700" cy="117775"/>
            </a:xfrm>
            <a:custGeom>
              <a:rect b="b" l="l" r="r" t="t"/>
              <a:pathLst>
                <a:path extrusionOk="0" h="4711" w="1428">
                  <a:moveTo>
                    <a:pt x="320" y="0"/>
                  </a:moveTo>
                  <a:cubicBezTo>
                    <a:pt x="302" y="0"/>
                    <a:pt x="283" y="2"/>
                    <a:pt x="265" y="5"/>
                  </a:cubicBezTo>
                  <a:cubicBezTo>
                    <a:pt x="105" y="36"/>
                    <a:pt x="0" y="190"/>
                    <a:pt x="31" y="349"/>
                  </a:cubicBezTo>
                  <a:lnTo>
                    <a:pt x="819" y="4473"/>
                  </a:lnTo>
                  <a:cubicBezTo>
                    <a:pt x="846" y="4613"/>
                    <a:pt x="969" y="4711"/>
                    <a:pt x="1108" y="4711"/>
                  </a:cubicBezTo>
                  <a:cubicBezTo>
                    <a:pt x="1126" y="4711"/>
                    <a:pt x="1145" y="4709"/>
                    <a:pt x="1164" y="4705"/>
                  </a:cubicBezTo>
                  <a:cubicBezTo>
                    <a:pt x="1322" y="4675"/>
                    <a:pt x="1427" y="4521"/>
                    <a:pt x="1396" y="4362"/>
                  </a:cubicBezTo>
                  <a:lnTo>
                    <a:pt x="608" y="238"/>
                  </a:lnTo>
                  <a:cubicBezTo>
                    <a:pt x="581" y="98"/>
                    <a:pt x="458"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5830700" y="970000"/>
              <a:ext cx="35700" cy="117775"/>
            </a:xfrm>
            <a:custGeom>
              <a:rect b="b" l="l" r="r" t="t"/>
              <a:pathLst>
                <a:path extrusionOk="0" h="4711" w="1428">
                  <a:moveTo>
                    <a:pt x="321" y="0"/>
                  </a:moveTo>
                  <a:cubicBezTo>
                    <a:pt x="303" y="0"/>
                    <a:pt x="284" y="2"/>
                    <a:pt x="266" y="5"/>
                  </a:cubicBezTo>
                  <a:cubicBezTo>
                    <a:pt x="106" y="36"/>
                    <a:pt x="1" y="190"/>
                    <a:pt x="31" y="349"/>
                  </a:cubicBezTo>
                  <a:lnTo>
                    <a:pt x="821" y="4473"/>
                  </a:lnTo>
                  <a:cubicBezTo>
                    <a:pt x="848" y="4613"/>
                    <a:pt x="972" y="4711"/>
                    <a:pt x="1109" y="4711"/>
                  </a:cubicBezTo>
                  <a:cubicBezTo>
                    <a:pt x="1127" y="4711"/>
                    <a:pt x="1146" y="4709"/>
                    <a:pt x="1165" y="4705"/>
                  </a:cubicBezTo>
                  <a:cubicBezTo>
                    <a:pt x="1325" y="4675"/>
                    <a:pt x="1428" y="4521"/>
                    <a:pt x="1399" y="4362"/>
                  </a:cubicBezTo>
                  <a:lnTo>
                    <a:pt x="609" y="238"/>
                  </a:lnTo>
                  <a:cubicBezTo>
                    <a:pt x="582" y="98"/>
                    <a:pt x="459"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15796500" y="970000"/>
              <a:ext cx="35675" cy="117775"/>
            </a:xfrm>
            <a:custGeom>
              <a:rect b="b" l="l" r="r" t="t"/>
              <a:pathLst>
                <a:path extrusionOk="0" h="4711" w="1427">
                  <a:moveTo>
                    <a:pt x="319" y="0"/>
                  </a:moveTo>
                  <a:cubicBezTo>
                    <a:pt x="301" y="0"/>
                    <a:pt x="282" y="2"/>
                    <a:pt x="263" y="5"/>
                  </a:cubicBezTo>
                  <a:cubicBezTo>
                    <a:pt x="105" y="36"/>
                    <a:pt x="0" y="190"/>
                    <a:pt x="31" y="349"/>
                  </a:cubicBezTo>
                  <a:lnTo>
                    <a:pt x="819" y="4473"/>
                  </a:lnTo>
                  <a:cubicBezTo>
                    <a:pt x="846" y="4613"/>
                    <a:pt x="969" y="4711"/>
                    <a:pt x="1107" y="4711"/>
                  </a:cubicBezTo>
                  <a:cubicBezTo>
                    <a:pt x="1125" y="4711"/>
                    <a:pt x="1144" y="4709"/>
                    <a:pt x="1162" y="4705"/>
                  </a:cubicBezTo>
                  <a:cubicBezTo>
                    <a:pt x="1322" y="4675"/>
                    <a:pt x="1427" y="4521"/>
                    <a:pt x="1396" y="4362"/>
                  </a:cubicBezTo>
                  <a:lnTo>
                    <a:pt x="608" y="238"/>
                  </a:lnTo>
                  <a:cubicBezTo>
                    <a:pt x="581" y="98"/>
                    <a:pt x="458" y="0"/>
                    <a:pt x="3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15762225" y="970000"/>
              <a:ext cx="35700" cy="117775"/>
            </a:xfrm>
            <a:custGeom>
              <a:rect b="b" l="l" r="r" t="t"/>
              <a:pathLst>
                <a:path extrusionOk="0" h="4711" w="1428">
                  <a:moveTo>
                    <a:pt x="321" y="0"/>
                  </a:moveTo>
                  <a:cubicBezTo>
                    <a:pt x="303" y="0"/>
                    <a:pt x="284" y="2"/>
                    <a:pt x="266" y="5"/>
                  </a:cubicBezTo>
                  <a:cubicBezTo>
                    <a:pt x="106" y="36"/>
                    <a:pt x="1" y="190"/>
                    <a:pt x="31" y="349"/>
                  </a:cubicBezTo>
                  <a:lnTo>
                    <a:pt x="820" y="4473"/>
                  </a:lnTo>
                  <a:cubicBezTo>
                    <a:pt x="847" y="4613"/>
                    <a:pt x="970" y="4711"/>
                    <a:pt x="1109" y="4711"/>
                  </a:cubicBezTo>
                  <a:cubicBezTo>
                    <a:pt x="1127" y="4711"/>
                    <a:pt x="1146" y="4709"/>
                    <a:pt x="1164" y="4705"/>
                  </a:cubicBezTo>
                  <a:cubicBezTo>
                    <a:pt x="1323" y="4675"/>
                    <a:pt x="1428" y="4521"/>
                    <a:pt x="1397" y="4362"/>
                  </a:cubicBezTo>
                  <a:lnTo>
                    <a:pt x="609" y="238"/>
                  </a:lnTo>
                  <a:cubicBezTo>
                    <a:pt x="582" y="98"/>
                    <a:pt x="458"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15727975" y="970000"/>
              <a:ext cx="35700" cy="117775"/>
            </a:xfrm>
            <a:custGeom>
              <a:rect b="b" l="l" r="r" t="t"/>
              <a:pathLst>
                <a:path extrusionOk="0" h="4711" w="1428">
                  <a:moveTo>
                    <a:pt x="321" y="0"/>
                  </a:moveTo>
                  <a:cubicBezTo>
                    <a:pt x="302" y="0"/>
                    <a:pt x="284" y="2"/>
                    <a:pt x="265" y="5"/>
                  </a:cubicBezTo>
                  <a:cubicBezTo>
                    <a:pt x="105" y="36"/>
                    <a:pt x="1" y="190"/>
                    <a:pt x="31" y="349"/>
                  </a:cubicBezTo>
                  <a:lnTo>
                    <a:pt x="821" y="4473"/>
                  </a:lnTo>
                  <a:cubicBezTo>
                    <a:pt x="848" y="4613"/>
                    <a:pt x="970" y="4711"/>
                    <a:pt x="1109" y="4711"/>
                  </a:cubicBezTo>
                  <a:cubicBezTo>
                    <a:pt x="1127" y="4711"/>
                    <a:pt x="1146" y="4709"/>
                    <a:pt x="1164" y="4705"/>
                  </a:cubicBezTo>
                  <a:cubicBezTo>
                    <a:pt x="1324" y="4675"/>
                    <a:pt x="1428" y="4521"/>
                    <a:pt x="1398" y="4362"/>
                  </a:cubicBezTo>
                  <a:lnTo>
                    <a:pt x="609" y="238"/>
                  </a:lnTo>
                  <a:cubicBezTo>
                    <a:pt x="582" y="98"/>
                    <a:pt x="458"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5693750" y="970000"/>
              <a:ext cx="35700" cy="117775"/>
            </a:xfrm>
            <a:custGeom>
              <a:rect b="b" l="l" r="r" t="t"/>
              <a:pathLst>
                <a:path extrusionOk="0" h="4711" w="1428">
                  <a:moveTo>
                    <a:pt x="320" y="0"/>
                  </a:moveTo>
                  <a:cubicBezTo>
                    <a:pt x="301" y="0"/>
                    <a:pt x="283" y="2"/>
                    <a:pt x="264" y="5"/>
                  </a:cubicBezTo>
                  <a:cubicBezTo>
                    <a:pt x="106" y="36"/>
                    <a:pt x="1" y="190"/>
                    <a:pt x="31" y="349"/>
                  </a:cubicBezTo>
                  <a:lnTo>
                    <a:pt x="820" y="4473"/>
                  </a:lnTo>
                  <a:cubicBezTo>
                    <a:pt x="847" y="4613"/>
                    <a:pt x="970" y="4711"/>
                    <a:pt x="1108" y="4711"/>
                  </a:cubicBezTo>
                  <a:cubicBezTo>
                    <a:pt x="1126" y="4711"/>
                    <a:pt x="1144" y="4709"/>
                    <a:pt x="1163" y="4705"/>
                  </a:cubicBezTo>
                  <a:cubicBezTo>
                    <a:pt x="1323" y="4675"/>
                    <a:pt x="1428" y="4521"/>
                    <a:pt x="1397" y="4362"/>
                  </a:cubicBezTo>
                  <a:lnTo>
                    <a:pt x="609" y="238"/>
                  </a:lnTo>
                  <a:cubicBezTo>
                    <a:pt x="582" y="98"/>
                    <a:pt x="458"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6434850" y="1424275"/>
              <a:ext cx="276275" cy="83100"/>
            </a:xfrm>
            <a:custGeom>
              <a:rect b="b" l="l" r="r" t="t"/>
              <a:pathLst>
                <a:path extrusionOk="0" h="3324" w="11051">
                  <a:moveTo>
                    <a:pt x="5858" y="0"/>
                  </a:moveTo>
                  <a:cubicBezTo>
                    <a:pt x="3101" y="0"/>
                    <a:pt x="0" y="2566"/>
                    <a:pt x="816" y="3323"/>
                  </a:cubicBezTo>
                  <a:lnTo>
                    <a:pt x="10245" y="3323"/>
                  </a:lnTo>
                  <a:cubicBezTo>
                    <a:pt x="11051" y="3323"/>
                    <a:pt x="9886" y="1032"/>
                    <a:pt x="6949" y="152"/>
                  </a:cubicBezTo>
                  <a:cubicBezTo>
                    <a:pt x="6599" y="47"/>
                    <a:pt x="6231" y="0"/>
                    <a:pt x="58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16507500" y="1444650"/>
              <a:ext cx="41800" cy="62725"/>
            </a:xfrm>
            <a:custGeom>
              <a:rect b="b" l="l" r="r" t="t"/>
              <a:pathLst>
                <a:path extrusionOk="0" h="2509" w="1672">
                  <a:moveTo>
                    <a:pt x="0" y="1"/>
                  </a:moveTo>
                  <a:lnTo>
                    <a:pt x="0" y="1"/>
                  </a:lnTo>
                  <a:cubicBezTo>
                    <a:pt x="181" y="211"/>
                    <a:pt x="358" y="380"/>
                    <a:pt x="504" y="579"/>
                  </a:cubicBezTo>
                  <a:cubicBezTo>
                    <a:pt x="649" y="774"/>
                    <a:pt x="793" y="963"/>
                    <a:pt x="911" y="1174"/>
                  </a:cubicBezTo>
                  <a:cubicBezTo>
                    <a:pt x="1164" y="1586"/>
                    <a:pt x="1365" y="2025"/>
                    <a:pt x="1611" y="2508"/>
                  </a:cubicBezTo>
                  <a:cubicBezTo>
                    <a:pt x="1672" y="2239"/>
                    <a:pt x="1651" y="1966"/>
                    <a:pt x="1598" y="1699"/>
                  </a:cubicBezTo>
                  <a:cubicBezTo>
                    <a:pt x="1544" y="1432"/>
                    <a:pt x="1438" y="1177"/>
                    <a:pt x="1299" y="939"/>
                  </a:cubicBezTo>
                  <a:cubicBezTo>
                    <a:pt x="1157" y="700"/>
                    <a:pt x="971" y="492"/>
                    <a:pt x="750" y="325"/>
                  </a:cubicBezTo>
                  <a:cubicBezTo>
                    <a:pt x="534" y="150"/>
                    <a:pt x="268" y="4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16453800" y="1452825"/>
              <a:ext cx="66050" cy="54550"/>
            </a:xfrm>
            <a:custGeom>
              <a:rect b="b" l="l" r="r" t="t"/>
              <a:pathLst>
                <a:path extrusionOk="0" h="2182" w="2642">
                  <a:moveTo>
                    <a:pt x="2642" y="1"/>
                  </a:moveTo>
                  <a:lnTo>
                    <a:pt x="2642" y="1"/>
                  </a:lnTo>
                  <a:cubicBezTo>
                    <a:pt x="2335" y="27"/>
                    <a:pt x="2047" y="114"/>
                    <a:pt x="1767" y="225"/>
                  </a:cubicBezTo>
                  <a:cubicBezTo>
                    <a:pt x="1490" y="334"/>
                    <a:pt x="1228" y="484"/>
                    <a:pt x="978" y="655"/>
                  </a:cubicBezTo>
                  <a:cubicBezTo>
                    <a:pt x="732" y="831"/>
                    <a:pt x="500" y="1042"/>
                    <a:pt x="320" y="1298"/>
                  </a:cubicBezTo>
                  <a:cubicBezTo>
                    <a:pt x="141" y="1549"/>
                    <a:pt x="0" y="1871"/>
                    <a:pt x="57" y="2181"/>
                  </a:cubicBezTo>
                  <a:cubicBezTo>
                    <a:pt x="192" y="1905"/>
                    <a:pt x="384" y="1716"/>
                    <a:pt x="586" y="1533"/>
                  </a:cubicBezTo>
                  <a:cubicBezTo>
                    <a:pt x="794" y="1351"/>
                    <a:pt x="1014" y="1180"/>
                    <a:pt x="1241" y="1025"/>
                  </a:cubicBezTo>
                  <a:cubicBezTo>
                    <a:pt x="1696" y="695"/>
                    <a:pt x="2176" y="392"/>
                    <a:pt x="2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5"/>
          <p:cNvGrpSpPr/>
          <p:nvPr/>
        </p:nvGrpSpPr>
        <p:grpSpPr>
          <a:xfrm>
            <a:off x="1482708" y="608462"/>
            <a:ext cx="2218290" cy="1826234"/>
            <a:chOff x="10694825" y="267300"/>
            <a:chExt cx="2943200" cy="2423025"/>
          </a:xfrm>
        </p:grpSpPr>
        <p:sp>
          <p:nvSpPr>
            <p:cNvPr id="828" name="Google Shape;828;p35"/>
            <p:cNvSpPr/>
            <p:nvPr/>
          </p:nvSpPr>
          <p:spPr>
            <a:xfrm>
              <a:off x="11850350" y="494100"/>
              <a:ext cx="101500" cy="10750"/>
            </a:xfrm>
            <a:custGeom>
              <a:rect b="b" l="l" r="r" t="t"/>
              <a:pathLst>
                <a:path extrusionOk="0" h="430" w="4060">
                  <a:moveTo>
                    <a:pt x="216" y="1"/>
                  </a:moveTo>
                  <a:cubicBezTo>
                    <a:pt x="97" y="1"/>
                    <a:pt x="1" y="97"/>
                    <a:pt x="1" y="215"/>
                  </a:cubicBezTo>
                  <a:cubicBezTo>
                    <a:pt x="1" y="334"/>
                    <a:pt x="97" y="430"/>
                    <a:pt x="216" y="430"/>
                  </a:cubicBezTo>
                  <a:lnTo>
                    <a:pt x="3845" y="430"/>
                  </a:lnTo>
                  <a:cubicBezTo>
                    <a:pt x="3963" y="430"/>
                    <a:pt x="4059" y="334"/>
                    <a:pt x="4059" y="215"/>
                  </a:cubicBezTo>
                  <a:cubicBezTo>
                    <a:pt x="4059" y="97"/>
                    <a:pt x="3963" y="1"/>
                    <a:pt x="38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1846700" y="494750"/>
              <a:ext cx="63425" cy="62375"/>
            </a:xfrm>
            <a:custGeom>
              <a:rect b="b" l="l" r="r" t="t"/>
              <a:pathLst>
                <a:path extrusionOk="0" h="2495" w="2537">
                  <a:moveTo>
                    <a:pt x="236" y="0"/>
                  </a:moveTo>
                  <a:cubicBezTo>
                    <a:pt x="182" y="0"/>
                    <a:pt x="127" y="21"/>
                    <a:pt x="84" y="64"/>
                  </a:cubicBezTo>
                  <a:cubicBezTo>
                    <a:pt x="0" y="148"/>
                    <a:pt x="0" y="283"/>
                    <a:pt x="84" y="368"/>
                  </a:cubicBezTo>
                  <a:lnTo>
                    <a:pt x="2150" y="2432"/>
                  </a:lnTo>
                  <a:cubicBezTo>
                    <a:pt x="2191" y="2474"/>
                    <a:pt x="2246" y="2495"/>
                    <a:pt x="2301" y="2495"/>
                  </a:cubicBezTo>
                  <a:cubicBezTo>
                    <a:pt x="2355" y="2495"/>
                    <a:pt x="2410" y="2474"/>
                    <a:pt x="2453" y="2432"/>
                  </a:cubicBezTo>
                  <a:cubicBezTo>
                    <a:pt x="2537" y="2347"/>
                    <a:pt x="2537" y="2212"/>
                    <a:pt x="2453" y="2129"/>
                  </a:cubicBezTo>
                  <a:lnTo>
                    <a:pt x="387" y="64"/>
                  </a:lnTo>
                  <a:cubicBezTo>
                    <a:pt x="346" y="21"/>
                    <a:pt x="291" y="0"/>
                    <a:pt x="2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11620675" y="267300"/>
              <a:ext cx="464400" cy="464375"/>
            </a:xfrm>
            <a:custGeom>
              <a:rect b="b" l="l" r="r" t="t"/>
              <a:pathLst>
                <a:path extrusionOk="0" h="18575" w="18576">
                  <a:moveTo>
                    <a:pt x="9288" y="454"/>
                  </a:moveTo>
                  <a:cubicBezTo>
                    <a:pt x="14158" y="454"/>
                    <a:pt x="18121" y="4417"/>
                    <a:pt x="18121" y="9287"/>
                  </a:cubicBezTo>
                  <a:cubicBezTo>
                    <a:pt x="18121" y="14158"/>
                    <a:pt x="14158" y="18120"/>
                    <a:pt x="9288" y="18120"/>
                  </a:cubicBezTo>
                  <a:cubicBezTo>
                    <a:pt x="4417" y="18120"/>
                    <a:pt x="455" y="14158"/>
                    <a:pt x="455" y="9287"/>
                  </a:cubicBezTo>
                  <a:cubicBezTo>
                    <a:pt x="455" y="4417"/>
                    <a:pt x="4417" y="454"/>
                    <a:pt x="9288" y="454"/>
                  </a:cubicBezTo>
                  <a:close/>
                  <a:moveTo>
                    <a:pt x="9288" y="0"/>
                  </a:moveTo>
                  <a:cubicBezTo>
                    <a:pt x="4167" y="0"/>
                    <a:pt x="1" y="4166"/>
                    <a:pt x="1" y="9287"/>
                  </a:cubicBezTo>
                  <a:cubicBezTo>
                    <a:pt x="1" y="14408"/>
                    <a:pt x="4168" y="18574"/>
                    <a:pt x="9288" y="18574"/>
                  </a:cubicBezTo>
                  <a:cubicBezTo>
                    <a:pt x="14409" y="18574"/>
                    <a:pt x="18576" y="14408"/>
                    <a:pt x="18576" y="9287"/>
                  </a:cubicBezTo>
                  <a:cubicBezTo>
                    <a:pt x="18576" y="4166"/>
                    <a:pt x="14409" y="0"/>
                    <a:pt x="9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11666750" y="313325"/>
              <a:ext cx="372250" cy="372275"/>
            </a:xfrm>
            <a:custGeom>
              <a:rect b="b" l="l" r="r" t="t"/>
              <a:pathLst>
                <a:path extrusionOk="0" h="14891" w="14890">
                  <a:moveTo>
                    <a:pt x="7445" y="455"/>
                  </a:moveTo>
                  <a:cubicBezTo>
                    <a:pt x="11300" y="455"/>
                    <a:pt x="14436" y="3591"/>
                    <a:pt x="14436" y="7446"/>
                  </a:cubicBezTo>
                  <a:cubicBezTo>
                    <a:pt x="14436" y="11300"/>
                    <a:pt x="11300" y="14436"/>
                    <a:pt x="7445" y="14436"/>
                  </a:cubicBezTo>
                  <a:cubicBezTo>
                    <a:pt x="3591" y="14436"/>
                    <a:pt x="454" y="11300"/>
                    <a:pt x="454" y="7446"/>
                  </a:cubicBezTo>
                  <a:cubicBezTo>
                    <a:pt x="454" y="3591"/>
                    <a:pt x="3591" y="455"/>
                    <a:pt x="7445" y="455"/>
                  </a:cubicBezTo>
                  <a:close/>
                  <a:moveTo>
                    <a:pt x="7445" y="1"/>
                  </a:moveTo>
                  <a:cubicBezTo>
                    <a:pt x="3340" y="1"/>
                    <a:pt x="1" y="3341"/>
                    <a:pt x="1" y="7446"/>
                  </a:cubicBezTo>
                  <a:cubicBezTo>
                    <a:pt x="1" y="11550"/>
                    <a:pt x="3340" y="14890"/>
                    <a:pt x="7445" y="14890"/>
                  </a:cubicBezTo>
                  <a:cubicBezTo>
                    <a:pt x="11550" y="14890"/>
                    <a:pt x="14890" y="11550"/>
                    <a:pt x="14890" y="7446"/>
                  </a:cubicBezTo>
                  <a:cubicBezTo>
                    <a:pt x="14890" y="3341"/>
                    <a:pt x="11550" y="1"/>
                    <a:pt x="74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11839550" y="489525"/>
              <a:ext cx="23300" cy="19950"/>
            </a:xfrm>
            <a:custGeom>
              <a:rect b="b" l="l" r="r" t="t"/>
              <a:pathLst>
                <a:path extrusionOk="0" h="798" w="932">
                  <a:moveTo>
                    <a:pt x="536" y="0"/>
                  </a:moveTo>
                  <a:cubicBezTo>
                    <a:pt x="535" y="0"/>
                    <a:pt x="534" y="0"/>
                    <a:pt x="533" y="0"/>
                  </a:cubicBezTo>
                  <a:cubicBezTo>
                    <a:pt x="178" y="0"/>
                    <a:pt x="1" y="430"/>
                    <a:pt x="251" y="680"/>
                  </a:cubicBezTo>
                  <a:cubicBezTo>
                    <a:pt x="333" y="761"/>
                    <a:pt x="433" y="798"/>
                    <a:pt x="531" y="798"/>
                  </a:cubicBezTo>
                  <a:cubicBezTo>
                    <a:pt x="736" y="798"/>
                    <a:pt x="932" y="639"/>
                    <a:pt x="932" y="398"/>
                  </a:cubicBezTo>
                  <a:cubicBezTo>
                    <a:pt x="932" y="179"/>
                    <a:pt x="754"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1846500" y="340600"/>
              <a:ext cx="12750" cy="43625"/>
            </a:xfrm>
            <a:custGeom>
              <a:rect b="b" l="l" r="r" t="t"/>
              <a:pathLst>
                <a:path extrusionOk="0" h="1745" w="510">
                  <a:moveTo>
                    <a:pt x="255" y="1"/>
                  </a:moveTo>
                  <a:cubicBezTo>
                    <a:pt x="114" y="1"/>
                    <a:pt x="1" y="114"/>
                    <a:pt x="1" y="255"/>
                  </a:cubicBezTo>
                  <a:lnTo>
                    <a:pt x="1" y="1490"/>
                  </a:lnTo>
                  <a:cubicBezTo>
                    <a:pt x="1" y="1632"/>
                    <a:pt x="114" y="1745"/>
                    <a:pt x="255" y="1745"/>
                  </a:cubicBezTo>
                  <a:cubicBezTo>
                    <a:pt x="395" y="1745"/>
                    <a:pt x="510" y="1632"/>
                    <a:pt x="510" y="1490"/>
                  </a:cubicBezTo>
                  <a:lnTo>
                    <a:pt x="510" y="255"/>
                  </a:lnTo>
                  <a:cubicBezTo>
                    <a:pt x="510" y="114"/>
                    <a:pt x="396" y="1"/>
                    <a:pt x="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1769350" y="361050"/>
              <a:ext cx="29975" cy="39475"/>
            </a:xfrm>
            <a:custGeom>
              <a:rect b="b" l="l" r="r" t="t"/>
              <a:pathLst>
                <a:path extrusionOk="0" h="1579" w="1199">
                  <a:moveTo>
                    <a:pt x="290" y="0"/>
                  </a:moveTo>
                  <a:cubicBezTo>
                    <a:pt x="247" y="0"/>
                    <a:pt x="203" y="11"/>
                    <a:pt x="163" y="34"/>
                  </a:cubicBezTo>
                  <a:cubicBezTo>
                    <a:pt x="42" y="105"/>
                    <a:pt x="0" y="261"/>
                    <a:pt x="70" y="382"/>
                  </a:cubicBezTo>
                  <a:lnTo>
                    <a:pt x="688" y="1452"/>
                  </a:lnTo>
                  <a:cubicBezTo>
                    <a:pt x="736" y="1533"/>
                    <a:pt x="822" y="1579"/>
                    <a:pt x="910" y="1579"/>
                  </a:cubicBezTo>
                  <a:cubicBezTo>
                    <a:pt x="953" y="1579"/>
                    <a:pt x="996" y="1568"/>
                    <a:pt x="1036" y="1545"/>
                  </a:cubicBezTo>
                  <a:cubicBezTo>
                    <a:pt x="1158" y="1474"/>
                    <a:pt x="1199" y="1320"/>
                    <a:pt x="1129" y="1198"/>
                  </a:cubicBezTo>
                  <a:lnTo>
                    <a:pt x="511" y="127"/>
                  </a:lnTo>
                  <a:cubicBezTo>
                    <a:pt x="464" y="46"/>
                    <a:pt x="378" y="0"/>
                    <a:pt x="2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11713550" y="416850"/>
              <a:ext cx="41275" cy="28200"/>
            </a:xfrm>
            <a:custGeom>
              <a:rect b="b" l="l" r="r" t="t"/>
              <a:pathLst>
                <a:path extrusionOk="0" h="1128" w="1651">
                  <a:moveTo>
                    <a:pt x="291" y="1"/>
                  </a:moveTo>
                  <a:cubicBezTo>
                    <a:pt x="203" y="1"/>
                    <a:pt x="117" y="46"/>
                    <a:pt x="71" y="128"/>
                  </a:cubicBezTo>
                  <a:cubicBezTo>
                    <a:pt x="1" y="250"/>
                    <a:pt x="41" y="404"/>
                    <a:pt x="164" y="475"/>
                  </a:cubicBezTo>
                  <a:lnTo>
                    <a:pt x="1233" y="1094"/>
                  </a:lnTo>
                  <a:cubicBezTo>
                    <a:pt x="1273" y="1116"/>
                    <a:pt x="1316" y="1127"/>
                    <a:pt x="1359" y="1127"/>
                  </a:cubicBezTo>
                  <a:cubicBezTo>
                    <a:pt x="1448" y="1127"/>
                    <a:pt x="1533" y="1082"/>
                    <a:pt x="1580" y="1001"/>
                  </a:cubicBezTo>
                  <a:cubicBezTo>
                    <a:pt x="1650" y="878"/>
                    <a:pt x="1610" y="723"/>
                    <a:pt x="1487" y="653"/>
                  </a:cubicBezTo>
                  <a:lnTo>
                    <a:pt x="418" y="35"/>
                  </a:lnTo>
                  <a:cubicBezTo>
                    <a:pt x="378" y="12"/>
                    <a:pt x="334" y="1"/>
                    <a:pt x="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1694000" y="493100"/>
              <a:ext cx="43650" cy="12750"/>
            </a:xfrm>
            <a:custGeom>
              <a:rect b="b" l="l" r="r" t="t"/>
              <a:pathLst>
                <a:path extrusionOk="0" h="510" w="1746">
                  <a:moveTo>
                    <a:pt x="255" y="0"/>
                  </a:moveTo>
                  <a:cubicBezTo>
                    <a:pt x="115" y="0"/>
                    <a:pt x="0" y="115"/>
                    <a:pt x="0" y="255"/>
                  </a:cubicBezTo>
                  <a:cubicBezTo>
                    <a:pt x="0" y="396"/>
                    <a:pt x="115" y="509"/>
                    <a:pt x="255" y="509"/>
                  </a:cubicBezTo>
                  <a:lnTo>
                    <a:pt x="1491" y="509"/>
                  </a:lnTo>
                  <a:cubicBezTo>
                    <a:pt x="1631" y="509"/>
                    <a:pt x="1746" y="396"/>
                    <a:pt x="1746" y="255"/>
                  </a:cubicBezTo>
                  <a:cubicBezTo>
                    <a:pt x="1746" y="115"/>
                    <a:pt x="1631" y="0"/>
                    <a:pt x="14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11713550" y="553900"/>
              <a:ext cx="41275" cy="28200"/>
            </a:xfrm>
            <a:custGeom>
              <a:rect b="b" l="l" r="r" t="t"/>
              <a:pathLst>
                <a:path extrusionOk="0" h="1128" w="1651">
                  <a:moveTo>
                    <a:pt x="1360" y="1"/>
                  </a:moveTo>
                  <a:cubicBezTo>
                    <a:pt x="1317" y="1"/>
                    <a:pt x="1273" y="12"/>
                    <a:pt x="1233" y="35"/>
                  </a:cubicBezTo>
                  <a:lnTo>
                    <a:pt x="164" y="653"/>
                  </a:lnTo>
                  <a:cubicBezTo>
                    <a:pt x="41" y="723"/>
                    <a:pt x="1" y="879"/>
                    <a:pt x="71" y="1001"/>
                  </a:cubicBezTo>
                  <a:cubicBezTo>
                    <a:pt x="117" y="1082"/>
                    <a:pt x="203" y="1128"/>
                    <a:pt x="291" y="1128"/>
                  </a:cubicBezTo>
                  <a:cubicBezTo>
                    <a:pt x="335" y="1128"/>
                    <a:pt x="378" y="1117"/>
                    <a:pt x="418" y="1094"/>
                  </a:cubicBezTo>
                  <a:lnTo>
                    <a:pt x="1487" y="476"/>
                  </a:lnTo>
                  <a:cubicBezTo>
                    <a:pt x="1610" y="405"/>
                    <a:pt x="1650" y="249"/>
                    <a:pt x="1580" y="128"/>
                  </a:cubicBezTo>
                  <a:cubicBezTo>
                    <a:pt x="1534" y="46"/>
                    <a:pt x="1448" y="1"/>
                    <a:pt x="1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1769350" y="598425"/>
              <a:ext cx="29975" cy="39500"/>
            </a:xfrm>
            <a:custGeom>
              <a:rect b="b" l="l" r="r" t="t"/>
              <a:pathLst>
                <a:path extrusionOk="0" h="1580" w="1199">
                  <a:moveTo>
                    <a:pt x="909" y="0"/>
                  </a:moveTo>
                  <a:cubicBezTo>
                    <a:pt x="821" y="0"/>
                    <a:pt x="736" y="46"/>
                    <a:pt x="688" y="128"/>
                  </a:cubicBezTo>
                  <a:lnTo>
                    <a:pt x="70" y="1198"/>
                  </a:lnTo>
                  <a:cubicBezTo>
                    <a:pt x="0" y="1319"/>
                    <a:pt x="42" y="1475"/>
                    <a:pt x="163" y="1544"/>
                  </a:cubicBezTo>
                  <a:cubicBezTo>
                    <a:pt x="203" y="1568"/>
                    <a:pt x="247" y="1579"/>
                    <a:pt x="291" y="1579"/>
                  </a:cubicBezTo>
                  <a:cubicBezTo>
                    <a:pt x="379" y="1579"/>
                    <a:pt x="464" y="1533"/>
                    <a:pt x="511" y="1451"/>
                  </a:cubicBezTo>
                  <a:lnTo>
                    <a:pt x="1129" y="382"/>
                  </a:lnTo>
                  <a:cubicBezTo>
                    <a:pt x="1199" y="260"/>
                    <a:pt x="1158" y="104"/>
                    <a:pt x="1036" y="34"/>
                  </a:cubicBezTo>
                  <a:cubicBezTo>
                    <a:pt x="996" y="11"/>
                    <a:pt x="952" y="0"/>
                    <a:pt x="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1846500" y="614725"/>
              <a:ext cx="12750" cy="43625"/>
            </a:xfrm>
            <a:custGeom>
              <a:rect b="b" l="l" r="r" t="t"/>
              <a:pathLst>
                <a:path extrusionOk="0" h="1745" w="510">
                  <a:moveTo>
                    <a:pt x="253" y="1"/>
                  </a:moveTo>
                  <a:cubicBezTo>
                    <a:pt x="114" y="1"/>
                    <a:pt x="1" y="114"/>
                    <a:pt x="1" y="254"/>
                  </a:cubicBezTo>
                  <a:lnTo>
                    <a:pt x="1" y="1490"/>
                  </a:lnTo>
                  <a:cubicBezTo>
                    <a:pt x="1" y="1630"/>
                    <a:pt x="114" y="1745"/>
                    <a:pt x="255" y="1745"/>
                  </a:cubicBezTo>
                  <a:cubicBezTo>
                    <a:pt x="396" y="1745"/>
                    <a:pt x="510" y="1630"/>
                    <a:pt x="510" y="1490"/>
                  </a:cubicBezTo>
                  <a:lnTo>
                    <a:pt x="510" y="255"/>
                  </a:lnTo>
                  <a:cubicBezTo>
                    <a:pt x="510" y="114"/>
                    <a:pt x="396" y="1"/>
                    <a:pt x="255" y="1"/>
                  </a:cubicBezTo>
                  <a:cubicBezTo>
                    <a:pt x="254" y="1"/>
                    <a:pt x="254" y="1"/>
                    <a:pt x="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11906400" y="598425"/>
              <a:ext cx="30000" cy="39500"/>
            </a:xfrm>
            <a:custGeom>
              <a:rect b="b" l="l" r="r" t="t"/>
              <a:pathLst>
                <a:path extrusionOk="0" h="1580" w="1200">
                  <a:moveTo>
                    <a:pt x="291" y="1"/>
                  </a:moveTo>
                  <a:cubicBezTo>
                    <a:pt x="248" y="1"/>
                    <a:pt x="204" y="12"/>
                    <a:pt x="165" y="34"/>
                  </a:cubicBezTo>
                  <a:cubicBezTo>
                    <a:pt x="43" y="104"/>
                    <a:pt x="1" y="260"/>
                    <a:pt x="70" y="382"/>
                  </a:cubicBezTo>
                  <a:lnTo>
                    <a:pt x="689" y="1451"/>
                  </a:lnTo>
                  <a:cubicBezTo>
                    <a:pt x="736" y="1533"/>
                    <a:pt x="822" y="1579"/>
                    <a:pt x="909" y="1579"/>
                  </a:cubicBezTo>
                  <a:cubicBezTo>
                    <a:pt x="953" y="1579"/>
                    <a:pt x="996" y="1568"/>
                    <a:pt x="1036" y="1544"/>
                  </a:cubicBezTo>
                  <a:cubicBezTo>
                    <a:pt x="1158" y="1475"/>
                    <a:pt x="1199" y="1319"/>
                    <a:pt x="1129" y="1197"/>
                  </a:cubicBezTo>
                  <a:lnTo>
                    <a:pt x="511" y="128"/>
                  </a:lnTo>
                  <a:cubicBezTo>
                    <a:pt x="464" y="46"/>
                    <a:pt x="378" y="1"/>
                    <a:pt x="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11950900" y="553900"/>
              <a:ext cx="41300" cy="28200"/>
            </a:xfrm>
            <a:custGeom>
              <a:rect b="b" l="l" r="r" t="t"/>
              <a:pathLst>
                <a:path extrusionOk="0" h="1128" w="1652">
                  <a:moveTo>
                    <a:pt x="292" y="1"/>
                  </a:moveTo>
                  <a:cubicBezTo>
                    <a:pt x="204" y="1"/>
                    <a:pt x="119" y="46"/>
                    <a:pt x="71" y="128"/>
                  </a:cubicBezTo>
                  <a:cubicBezTo>
                    <a:pt x="1" y="250"/>
                    <a:pt x="43" y="405"/>
                    <a:pt x="165" y="476"/>
                  </a:cubicBezTo>
                  <a:lnTo>
                    <a:pt x="1234" y="1094"/>
                  </a:lnTo>
                  <a:cubicBezTo>
                    <a:pt x="1274" y="1117"/>
                    <a:pt x="1318" y="1128"/>
                    <a:pt x="1361" y="1128"/>
                  </a:cubicBezTo>
                  <a:cubicBezTo>
                    <a:pt x="1449" y="1128"/>
                    <a:pt x="1535" y="1082"/>
                    <a:pt x="1582" y="1001"/>
                  </a:cubicBezTo>
                  <a:cubicBezTo>
                    <a:pt x="1652" y="879"/>
                    <a:pt x="1610" y="723"/>
                    <a:pt x="1489" y="653"/>
                  </a:cubicBezTo>
                  <a:lnTo>
                    <a:pt x="418" y="35"/>
                  </a:lnTo>
                  <a:cubicBezTo>
                    <a:pt x="379" y="12"/>
                    <a:pt x="335" y="1"/>
                    <a:pt x="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11968100" y="493100"/>
              <a:ext cx="43650" cy="12750"/>
            </a:xfrm>
            <a:custGeom>
              <a:rect b="b" l="l" r="r" t="t"/>
              <a:pathLst>
                <a:path extrusionOk="0" h="510" w="1746">
                  <a:moveTo>
                    <a:pt x="256" y="0"/>
                  </a:moveTo>
                  <a:cubicBezTo>
                    <a:pt x="114" y="0"/>
                    <a:pt x="1" y="115"/>
                    <a:pt x="1" y="255"/>
                  </a:cubicBezTo>
                  <a:cubicBezTo>
                    <a:pt x="1" y="396"/>
                    <a:pt x="114" y="509"/>
                    <a:pt x="256" y="509"/>
                  </a:cubicBezTo>
                  <a:lnTo>
                    <a:pt x="1490" y="509"/>
                  </a:lnTo>
                  <a:cubicBezTo>
                    <a:pt x="1632" y="509"/>
                    <a:pt x="1745" y="396"/>
                    <a:pt x="1745" y="255"/>
                  </a:cubicBezTo>
                  <a:cubicBezTo>
                    <a:pt x="1745" y="115"/>
                    <a:pt x="1632" y="0"/>
                    <a:pt x="1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1950900" y="416850"/>
              <a:ext cx="41300" cy="28200"/>
            </a:xfrm>
            <a:custGeom>
              <a:rect b="b" l="l" r="r" t="t"/>
              <a:pathLst>
                <a:path extrusionOk="0" h="1128" w="1652">
                  <a:moveTo>
                    <a:pt x="1362" y="1"/>
                  </a:moveTo>
                  <a:cubicBezTo>
                    <a:pt x="1319" y="1"/>
                    <a:pt x="1275" y="12"/>
                    <a:pt x="1234" y="35"/>
                  </a:cubicBezTo>
                  <a:lnTo>
                    <a:pt x="165" y="653"/>
                  </a:lnTo>
                  <a:cubicBezTo>
                    <a:pt x="43" y="723"/>
                    <a:pt x="1" y="878"/>
                    <a:pt x="72" y="1001"/>
                  </a:cubicBezTo>
                  <a:cubicBezTo>
                    <a:pt x="119" y="1082"/>
                    <a:pt x="205" y="1127"/>
                    <a:pt x="293" y="1127"/>
                  </a:cubicBezTo>
                  <a:cubicBezTo>
                    <a:pt x="336" y="1127"/>
                    <a:pt x="379" y="1116"/>
                    <a:pt x="418" y="1094"/>
                  </a:cubicBezTo>
                  <a:lnTo>
                    <a:pt x="1489" y="475"/>
                  </a:lnTo>
                  <a:cubicBezTo>
                    <a:pt x="1611" y="406"/>
                    <a:pt x="1652" y="250"/>
                    <a:pt x="1582" y="128"/>
                  </a:cubicBezTo>
                  <a:cubicBezTo>
                    <a:pt x="1535" y="46"/>
                    <a:pt x="1450" y="1"/>
                    <a:pt x="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11906400" y="361050"/>
              <a:ext cx="30025" cy="39475"/>
            </a:xfrm>
            <a:custGeom>
              <a:rect b="b" l="l" r="r" t="t"/>
              <a:pathLst>
                <a:path extrusionOk="0" h="1579" w="1201">
                  <a:moveTo>
                    <a:pt x="911" y="0"/>
                  </a:moveTo>
                  <a:cubicBezTo>
                    <a:pt x="823" y="0"/>
                    <a:pt x="737" y="46"/>
                    <a:pt x="690" y="127"/>
                  </a:cubicBezTo>
                  <a:lnTo>
                    <a:pt x="72" y="1198"/>
                  </a:lnTo>
                  <a:cubicBezTo>
                    <a:pt x="1" y="1318"/>
                    <a:pt x="43" y="1474"/>
                    <a:pt x="165" y="1545"/>
                  </a:cubicBezTo>
                  <a:cubicBezTo>
                    <a:pt x="204" y="1568"/>
                    <a:pt x="248" y="1579"/>
                    <a:pt x="291" y="1579"/>
                  </a:cubicBezTo>
                  <a:cubicBezTo>
                    <a:pt x="379" y="1579"/>
                    <a:pt x="465" y="1533"/>
                    <a:pt x="513" y="1452"/>
                  </a:cubicBezTo>
                  <a:lnTo>
                    <a:pt x="1131" y="382"/>
                  </a:lnTo>
                  <a:cubicBezTo>
                    <a:pt x="1201" y="261"/>
                    <a:pt x="1158" y="105"/>
                    <a:pt x="1038" y="34"/>
                  </a:cubicBezTo>
                  <a:cubicBezTo>
                    <a:pt x="998" y="11"/>
                    <a:pt x="954" y="0"/>
                    <a:pt x="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13053475" y="960550"/>
              <a:ext cx="133250" cy="546825"/>
            </a:xfrm>
            <a:custGeom>
              <a:rect b="b" l="l" r="r" t="t"/>
              <a:pathLst>
                <a:path extrusionOk="0" h="21873" w="5330">
                  <a:moveTo>
                    <a:pt x="0" y="1"/>
                  </a:moveTo>
                  <a:lnTo>
                    <a:pt x="4136" y="21872"/>
                  </a:lnTo>
                  <a:lnTo>
                    <a:pt x="5330" y="21872"/>
                  </a:lnTo>
                  <a:lnTo>
                    <a:pt x="11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12611275" y="625450"/>
              <a:ext cx="472075" cy="355575"/>
            </a:xfrm>
            <a:custGeom>
              <a:rect b="b" l="l" r="r" t="t"/>
              <a:pathLst>
                <a:path extrusionOk="0" h="14223" w="18883">
                  <a:moveTo>
                    <a:pt x="871" y="1"/>
                  </a:moveTo>
                  <a:lnTo>
                    <a:pt x="0" y="818"/>
                  </a:lnTo>
                  <a:lnTo>
                    <a:pt x="18011" y="14222"/>
                  </a:lnTo>
                  <a:lnTo>
                    <a:pt x="18882" y="13405"/>
                  </a:lnTo>
                  <a:lnTo>
                    <a:pt x="8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12759450" y="1418825"/>
              <a:ext cx="427275" cy="88550"/>
            </a:xfrm>
            <a:custGeom>
              <a:rect b="b" l="l" r="r" t="t"/>
              <a:pathLst>
                <a:path extrusionOk="0" h="3542" w="17091">
                  <a:moveTo>
                    <a:pt x="124" y="1"/>
                  </a:moveTo>
                  <a:cubicBezTo>
                    <a:pt x="56" y="1"/>
                    <a:pt x="1" y="57"/>
                    <a:pt x="1" y="126"/>
                  </a:cubicBezTo>
                  <a:lnTo>
                    <a:pt x="1" y="3541"/>
                  </a:lnTo>
                  <a:lnTo>
                    <a:pt x="17091" y="3541"/>
                  </a:lnTo>
                  <a:lnTo>
                    <a:pt x="17091" y="126"/>
                  </a:lnTo>
                  <a:cubicBezTo>
                    <a:pt x="17091" y="57"/>
                    <a:pt x="17034" y="1"/>
                    <a:pt x="169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12315325" y="619300"/>
              <a:ext cx="406225" cy="143025"/>
            </a:xfrm>
            <a:custGeom>
              <a:rect b="b" l="l" r="r" t="t"/>
              <a:pathLst>
                <a:path extrusionOk="0" h="5721" w="16249">
                  <a:moveTo>
                    <a:pt x="209" y="1"/>
                  </a:moveTo>
                  <a:cubicBezTo>
                    <a:pt x="94" y="1"/>
                    <a:pt x="1" y="94"/>
                    <a:pt x="1" y="208"/>
                  </a:cubicBezTo>
                  <a:lnTo>
                    <a:pt x="1" y="5720"/>
                  </a:lnTo>
                  <a:lnTo>
                    <a:pt x="16248" y="5720"/>
                  </a:lnTo>
                  <a:lnTo>
                    <a:pt x="16248" y="208"/>
                  </a:lnTo>
                  <a:cubicBezTo>
                    <a:pt x="16248" y="94"/>
                    <a:pt x="16155" y="1"/>
                    <a:pt x="16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13042450" y="948700"/>
              <a:ext cx="47525" cy="45725"/>
            </a:xfrm>
            <a:custGeom>
              <a:rect b="b" l="l" r="r" t="t"/>
              <a:pathLst>
                <a:path extrusionOk="0" h="1829" w="1901">
                  <a:moveTo>
                    <a:pt x="987" y="1"/>
                  </a:moveTo>
                  <a:cubicBezTo>
                    <a:pt x="616" y="1"/>
                    <a:pt x="283" y="223"/>
                    <a:pt x="141" y="565"/>
                  </a:cubicBezTo>
                  <a:cubicBezTo>
                    <a:pt x="0" y="907"/>
                    <a:pt x="77" y="1300"/>
                    <a:pt x="339" y="1561"/>
                  </a:cubicBezTo>
                  <a:cubicBezTo>
                    <a:pt x="514" y="1736"/>
                    <a:pt x="748" y="1829"/>
                    <a:pt x="985" y="1829"/>
                  </a:cubicBezTo>
                  <a:cubicBezTo>
                    <a:pt x="1103" y="1829"/>
                    <a:pt x="1222" y="1806"/>
                    <a:pt x="1336" y="1759"/>
                  </a:cubicBezTo>
                  <a:cubicBezTo>
                    <a:pt x="1678" y="1618"/>
                    <a:pt x="1900" y="1285"/>
                    <a:pt x="1900" y="916"/>
                  </a:cubicBezTo>
                  <a:cubicBezTo>
                    <a:pt x="1900" y="409"/>
                    <a:pt x="1491" y="1"/>
                    <a:pt x="9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11054900" y="1799050"/>
              <a:ext cx="221575" cy="747125"/>
            </a:xfrm>
            <a:custGeom>
              <a:rect b="b" l="l" r="r" t="t"/>
              <a:pathLst>
                <a:path extrusionOk="0" h="29885" w="8863">
                  <a:moveTo>
                    <a:pt x="7866" y="1"/>
                  </a:moveTo>
                  <a:cubicBezTo>
                    <a:pt x="7463" y="1"/>
                    <a:pt x="7097" y="271"/>
                    <a:pt x="6990" y="679"/>
                  </a:cubicBezTo>
                  <a:lnTo>
                    <a:pt x="141" y="28761"/>
                  </a:lnTo>
                  <a:cubicBezTo>
                    <a:pt x="1" y="29333"/>
                    <a:pt x="434" y="29884"/>
                    <a:pt x="1024" y="29884"/>
                  </a:cubicBezTo>
                  <a:cubicBezTo>
                    <a:pt x="1441" y="29884"/>
                    <a:pt x="1805" y="29598"/>
                    <a:pt x="1905" y="29192"/>
                  </a:cubicBezTo>
                  <a:lnTo>
                    <a:pt x="8753" y="1109"/>
                  </a:lnTo>
                  <a:cubicBezTo>
                    <a:pt x="8862" y="627"/>
                    <a:pt x="8564" y="144"/>
                    <a:pt x="8083" y="27"/>
                  </a:cubicBezTo>
                  <a:cubicBezTo>
                    <a:pt x="8010" y="9"/>
                    <a:pt x="7938" y="1"/>
                    <a:pt x="78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11724900" y="1799050"/>
              <a:ext cx="221525" cy="747125"/>
            </a:xfrm>
            <a:custGeom>
              <a:rect b="b" l="l" r="r" t="t"/>
              <a:pathLst>
                <a:path extrusionOk="0" h="29885" w="8861">
                  <a:moveTo>
                    <a:pt x="997" y="1"/>
                  </a:moveTo>
                  <a:cubicBezTo>
                    <a:pt x="925" y="1"/>
                    <a:pt x="853" y="9"/>
                    <a:pt x="780" y="27"/>
                  </a:cubicBezTo>
                  <a:cubicBezTo>
                    <a:pt x="299" y="144"/>
                    <a:pt x="1" y="627"/>
                    <a:pt x="110" y="1109"/>
                  </a:cubicBezTo>
                  <a:lnTo>
                    <a:pt x="6959" y="29192"/>
                  </a:lnTo>
                  <a:cubicBezTo>
                    <a:pt x="7058" y="29598"/>
                    <a:pt x="7422" y="29884"/>
                    <a:pt x="7840" y="29884"/>
                  </a:cubicBezTo>
                  <a:lnTo>
                    <a:pt x="7840" y="29884"/>
                  </a:lnTo>
                  <a:cubicBezTo>
                    <a:pt x="8429" y="29884"/>
                    <a:pt x="8861" y="29333"/>
                    <a:pt x="8722" y="28761"/>
                  </a:cubicBezTo>
                  <a:lnTo>
                    <a:pt x="1874" y="679"/>
                  </a:lnTo>
                  <a:cubicBezTo>
                    <a:pt x="1767" y="271"/>
                    <a:pt x="1400" y="1"/>
                    <a:pt x="997" y="1"/>
                  </a:cubicBezTo>
                  <a:close/>
                  <a:moveTo>
                    <a:pt x="7840" y="29884"/>
                  </a:moveTo>
                  <a:cubicBezTo>
                    <a:pt x="7840" y="29884"/>
                    <a:pt x="7840" y="29884"/>
                    <a:pt x="7839" y="29884"/>
                  </a:cubicBezTo>
                  <a:lnTo>
                    <a:pt x="7841" y="29884"/>
                  </a:lnTo>
                  <a:cubicBezTo>
                    <a:pt x="7841" y="29884"/>
                    <a:pt x="7840" y="29884"/>
                    <a:pt x="7840" y="2988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10910725" y="1733175"/>
              <a:ext cx="221550" cy="747150"/>
            </a:xfrm>
            <a:custGeom>
              <a:rect b="b" l="l" r="r" t="t"/>
              <a:pathLst>
                <a:path extrusionOk="0" h="29886" w="8862">
                  <a:moveTo>
                    <a:pt x="7867" y="1"/>
                  </a:moveTo>
                  <a:cubicBezTo>
                    <a:pt x="7463" y="1"/>
                    <a:pt x="7095" y="271"/>
                    <a:pt x="6988" y="680"/>
                  </a:cubicBezTo>
                  <a:lnTo>
                    <a:pt x="140" y="28762"/>
                  </a:lnTo>
                  <a:cubicBezTo>
                    <a:pt x="0" y="29334"/>
                    <a:pt x="434" y="29884"/>
                    <a:pt x="1022" y="29885"/>
                  </a:cubicBezTo>
                  <a:cubicBezTo>
                    <a:pt x="1440" y="29884"/>
                    <a:pt x="1804" y="29598"/>
                    <a:pt x="1903" y="29191"/>
                  </a:cubicBezTo>
                  <a:lnTo>
                    <a:pt x="8753" y="1110"/>
                  </a:lnTo>
                  <a:cubicBezTo>
                    <a:pt x="8862" y="626"/>
                    <a:pt x="8564" y="144"/>
                    <a:pt x="8082" y="26"/>
                  </a:cubicBezTo>
                  <a:cubicBezTo>
                    <a:pt x="8010" y="9"/>
                    <a:pt x="7938" y="1"/>
                    <a:pt x="7867" y="1"/>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11580450" y="1732850"/>
              <a:ext cx="221800" cy="747475"/>
            </a:xfrm>
            <a:custGeom>
              <a:rect b="b" l="l" r="r" t="t"/>
              <a:pathLst>
                <a:path extrusionOk="0" h="29899" w="8872">
                  <a:moveTo>
                    <a:pt x="1003" y="0"/>
                  </a:moveTo>
                  <a:cubicBezTo>
                    <a:pt x="932" y="0"/>
                    <a:pt x="859" y="9"/>
                    <a:pt x="786" y="26"/>
                  </a:cubicBezTo>
                  <a:cubicBezTo>
                    <a:pt x="299" y="146"/>
                    <a:pt x="1" y="636"/>
                    <a:pt x="120" y="1123"/>
                  </a:cubicBezTo>
                  <a:lnTo>
                    <a:pt x="6968" y="29204"/>
                  </a:lnTo>
                  <a:cubicBezTo>
                    <a:pt x="7069" y="29611"/>
                    <a:pt x="7432" y="29897"/>
                    <a:pt x="7850" y="29898"/>
                  </a:cubicBezTo>
                  <a:cubicBezTo>
                    <a:pt x="8438" y="29898"/>
                    <a:pt x="8871" y="29347"/>
                    <a:pt x="8733" y="28775"/>
                  </a:cubicBezTo>
                  <a:lnTo>
                    <a:pt x="1883" y="693"/>
                  </a:lnTo>
                  <a:cubicBezTo>
                    <a:pt x="1782" y="278"/>
                    <a:pt x="1411" y="0"/>
                    <a:pt x="1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10741850" y="792675"/>
              <a:ext cx="1189425" cy="1108275"/>
            </a:xfrm>
            <a:custGeom>
              <a:rect b="b" l="l" r="r" t="t"/>
              <a:pathLst>
                <a:path extrusionOk="0" h="44331" w="47577">
                  <a:moveTo>
                    <a:pt x="18692" y="1"/>
                  </a:moveTo>
                  <a:cubicBezTo>
                    <a:pt x="10760" y="1"/>
                    <a:pt x="2779" y="2170"/>
                    <a:pt x="1846" y="7036"/>
                  </a:cubicBezTo>
                  <a:cubicBezTo>
                    <a:pt x="0" y="16657"/>
                    <a:pt x="7909" y="31943"/>
                    <a:pt x="7909" y="35633"/>
                  </a:cubicBezTo>
                  <a:cubicBezTo>
                    <a:pt x="7909" y="39324"/>
                    <a:pt x="8303" y="44330"/>
                    <a:pt x="13444" y="44330"/>
                  </a:cubicBezTo>
                  <a:lnTo>
                    <a:pt x="41806" y="44330"/>
                  </a:lnTo>
                  <a:cubicBezTo>
                    <a:pt x="46549" y="44330"/>
                    <a:pt x="47576" y="37196"/>
                    <a:pt x="41806" y="36346"/>
                  </a:cubicBezTo>
                  <a:cubicBezTo>
                    <a:pt x="37372" y="35694"/>
                    <a:pt x="34661" y="34842"/>
                    <a:pt x="32420" y="33787"/>
                  </a:cubicBezTo>
                  <a:cubicBezTo>
                    <a:pt x="28695" y="32035"/>
                    <a:pt x="37296" y="13097"/>
                    <a:pt x="35189" y="5718"/>
                  </a:cubicBezTo>
                  <a:cubicBezTo>
                    <a:pt x="34146" y="2071"/>
                    <a:pt x="26442" y="1"/>
                    <a:pt x="186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11432475" y="1251300"/>
              <a:ext cx="1333175" cy="534850"/>
            </a:xfrm>
            <a:custGeom>
              <a:rect b="b" l="l" r="r" t="t"/>
              <a:pathLst>
                <a:path extrusionOk="0" h="21394" w="53327">
                  <a:moveTo>
                    <a:pt x="52737" y="0"/>
                  </a:moveTo>
                  <a:cubicBezTo>
                    <a:pt x="52411" y="0"/>
                    <a:pt x="51721" y="434"/>
                    <a:pt x="51001" y="940"/>
                  </a:cubicBezTo>
                  <a:cubicBezTo>
                    <a:pt x="49990" y="1650"/>
                    <a:pt x="48909" y="2513"/>
                    <a:pt x="48682" y="2514"/>
                  </a:cubicBezTo>
                  <a:cubicBezTo>
                    <a:pt x="48682" y="2514"/>
                    <a:pt x="48682" y="2514"/>
                    <a:pt x="48681" y="2514"/>
                  </a:cubicBezTo>
                  <a:cubicBezTo>
                    <a:pt x="48220" y="2514"/>
                    <a:pt x="22217" y="160"/>
                    <a:pt x="20515" y="40"/>
                  </a:cubicBezTo>
                  <a:cubicBezTo>
                    <a:pt x="20502" y="39"/>
                    <a:pt x="20489" y="38"/>
                    <a:pt x="20475" y="38"/>
                  </a:cubicBezTo>
                  <a:cubicBezTo>
                    <a:pt x="18635" y="38"/>
                    <a:pt x="7476" y="7752"/>
                    <a:pt x="2874" y="13892"/>
                  </a:cubicBezTo>
                  <a:cubicBezTo>
                    <a:pt x="1" y="17725"/>
                    <a:pt x="2786" y="21394"/>
                    <a:pt x="5681" y="21394"/>
                  </a:cubicBezTo>
                  <a:cubicBezTo>
                    <a:pt x="5930" y="21394"/>
                    <a:pt x="6179" y="21367"/>
                    <a:pt x="6426" y="21310"/>
                  </a:cubicBezTo>
                  <a:cubicBezTo>
                    <a:pt x="13380" y="19721"/>
                    <a:pt x="20261" y="8266"/>
                    <a:pt x="21777" y="8266"/>
                  </a:cubicBezTo>
                  <a:cubicBezTo>
                    <a:pt x="21786" y="8266"/>
                    <a:pt x="21794" y="8266"/>
                    <a:pt x="21803" y="8267"/>
                  </a:cubicBezTo>
                  <a:cubicBezTo>
                    <a:pt x="22408" y="8322"/>
                    <a:pt x="24702" y="8455"/>
                    <a:pt x="28003" y="8455"/>
                  </a:cubicBezTo>
                  <a:cubicBezTo>
                    <a:pt x="32694" y="8455"/>
                    <a:pt x="39418" y="8186"/>
                    <a:pt x="46221" y="7039"/>
                  </a:cubicBezTo>
                  <a:cubicBezTo>
                    <a:pt x="46242" y="7036"/>
                    <a:pt x="46264" y="7034"/>
                    <a:pt x="46286" y="7034"/>
                  </a:cubicBezTo>
                  <a:cubicBezTo>
                    <a:pt x="46471" y="7034"/>
                    <a:pt x="46689" y="7153"/>
                    <a:pt x="46912" y="7285"/>
                  </a:cubicBezTo>
                  <a:cubicBezTo>
                    <a:pt x="47418" y="7577"/>
                    <a:pt x="47970" y="8028"/>
                    <a:pt x="48356" y="8028"/>
                  </a:cubicBezTo>
                  <a:cubicBezTo>
                    <a:pt x="48396" y="8028"/>
                    <a:pt x="48435" y="8023"/>
                    <a:pt x="48471" y="8012"/>
                  </a:cubicBezTo>
                  <a:cubicBezTo>
                    <a:pt x="49036" y="7848"/>
                    <a:pt x="53327" y="537"/>
                    <a:pt x="52886" y="54"/>
                  </a:cubicBezTo>
                  <a:cubicBezTo>
                    <a:pt x="52853" y="17"/>
                    <a:pt x="52802" y="0"/>
                    <a:pt x="52737"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12549525" y="1218550"/>
              <a:ext cx="284500" cy="274200"/>
            </a:xfrm>
            <a:custGeom>
              <a:rect b="b" l="l" r="r" t="t"/>
              <a:pathLst>
                <a:path extrusionOk="0" h="10968" w="11380">
                  <a:moveTo>
                    <a:pt x="9557" y="1"/>
                  </a:moveTo>
                  <a:cubicBezTo>
                    <a:pt x="7770" y="1"/>
                    <a:pt x="3696" y="2967"/>
                    <a:pt x="3696" y="2967"/>
                  </a:cubicBezTo>
                  <a:lnTo>
                    <a:pt x="0" y="8557"/>
                  </a:lnTo>
                  <a:cubicBezTo>
                    <a:pt x="0" y="8557"/>
                    <a:pt x="2781" y="10968"/>
                    <a:pt x="3527" y="10968"/>
                  </a:cubicBezTo>
                  <a:cubicBezTo>
                    <a:pt x="3563" y="10968"/>
                    <a:pt x="3595" y="10962"/>
                    <a:pt x="3621" y="10950"/>
                  </a:cubicBezTo>
                  <a:cubicBezTo>
                    <a:pt x="4184" y="10691"/>
                    <a:pt x="11380" y="992"/>
                    <a:pt x="10078" y="131"/>
                  </a:cubicBezTo>
                  <a:cubicBezTo>
                    <a:pt x="9942" y="41"/>
                    <a:pt x="9765" y="1"/>
                    <a:pt x="95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12628225" y="1212725"/>
              <a:ext cx="194150" cy="297525"/>
            </a:xfrm>
            <a:custGeom>
              <a:rect b="b" l="l" r="r" t="t"/>
              <a:pathLst>
                <a:path extrusionOk="0" h="11901" w="7766">
                  <a:moveTo>
                    <a:pt x="7281" y="0"/>
                  </a:moveTo>
                  <a:cubicBezTo>
                    <a:pt x="7107" y="0"/>
                    <a:pt x="6938" y="87"/>
                    <a:pt x="6892" y="281"/>
                  </a:cubicBezTo>
                  <a:cubicBezTo>
                    <a:pt x="6412" y="2290"/>
                    <a:pt x="5397" y="4008"/>
                    <a:pt x="4303" y="5725"/>
                  </a:cubicBezTo>
                  <a:cubicBezTo>
                    <a:pt x="3087" y="7634"/>
                    <a:pt x="1812" y="9432"/>
                    <a:pt x="288" y="11115"/>
                  </a:cubicBezTo>
                  <a:cubicBezTo>
                    <a:pt x="0" y="11433"/>
                    <a:pt x="278" y="11901"/>
                    <a:pt x="592" y="11901"/>
                  </a:cubicBezTo>
                  <a:cubicBezTo>
                    <a:pt x="683" y="11901"/>
                    <a:pt x="776" y="11862"/>
                    <a:pt x="860" y="11769"/>
                  </a:cubicBezTo>
                  <a:cubicBezTo>
                    <a:pt x="2480" y="9977"/>
                    <a:pt x="3831" y="8063"/>
                    <a:pt x="5125" y="6032"/>
                  </a:cubicBezTo>
                  <a:cubicBezTo>
                    <a:pt x="6233" y="4291"/>
                    <a:pt x="7333" y="2499"/>
                    <a:pt x="7715" y="435"/>
                  </a:cubicBezTo>
                  <a:cubicBezTo>
                    <a:pt x="7766" y="163"/>
                    <a:pt x="7519" y="0"/>
                    <a:pt x="72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12640000" y="1263950"/>
              <a:ext cx="30225" cy="57900"/>
            </a:xfrm>
            <a:custGeom>
              <a:rect b="b" l="l" r="r" t="t"/>
              <a:pathLst>
                <a:path extrusionOk="0" h="2316" w="1209">
                  <a:moveTo>
                    <a:pt x="934" y="0"/>
                  </a:moveTo>
                  <a:cubicBezTo>
                    <a:pt x="921" y="0"/>
                    <a:pt x="908" y="2"/>
                    <a:pt x="895" y="5"/>
                  </a:cubicBezTo>
                  <a:cubicBezTo>
                    <a:pt x="0" y="229"/>
                    <a:pt x="120" y="1611"/>
                    <a:pt x="549" y="2193"/>
                  </a:cubicBezTo>
                  <a:cubicBezTo>
                    <a:pt x="612" y="2279"/>
                    <a:pt x="699" y="2316"/>
                    <a:pt x="788" y="2316"/>
                  </a:cubicBezTo>
                  <a:cubicBezTo>
                    <a:pt x="994" y="2316"/>
                    <a:pt x="1209" y="2122"/>
                    <a:pt x="1154" y="1895"/>
                  </a:cubicBezTo>
                  <a:cubicBezTo>
                    <a:pt x="1087" y="1612"/>
                    <a:pt x="960" y="1369"/>
                    <a:pt x="965" y="1071"/>
                  </a:cubicBezTo>
                  <a:cubicBezTo>
                    <a:pt x="970" y="773"/>
                    <a:pt x="1094" y="494"/>
                    <a:pt x="1116" y="197"/>
                  </a:cubicBezTo>
                  <a:cubicBezTo>
                    <a:pt x="1125" y="95"/>
                    <a:pt x="1035"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12662650" y="1251425"/>
              <a:ext cx="30225" cy="57900"/>
            </a:xfrm>
            <a:custGeom>
              <a:rect b="b" l="l" r="r" t="t"/>
              <a:pathLst>
                <a:path extrusionOk="0" h="2316" w="1209">
                  <a:moveTo>
                    <a:pt x="933" y="1"/>
                  </a:moveTo>
                  <a:cubicBezTo>
                    <a:pt x="920" y="1"/>
                    <a:pt x="907" y="2"/>
                    <a:pt x="894" y="6"/>
                  </a:cubicBezTo>
                  <a:cubicBezTo>
                    <a:pt x="0" y="230"/>
                    <a:pt x="120" y="1611"/>
                    <a:pt x="549" y="2193"/>
                  </a:cubicBezTo>
                  <a:cubicBezTo>
                    <a:pt x="612" y="2279"/>
                    <a:pt x="700" y="2316"/>
                    <a:pt x="789" y="2316"/>
                  </a:cubicBezTo>
                  <a:cubicBezTo>
                    <a:pt x="995" y="2316"/>
                    <a:pt x="1209" y="2122"/>
                    <a:pt x="1154" y="1894"/>
                  </a:cubicBezTo>
                  <a:cubicBezTo>
                    <a:pt x="1086" y="1613"/>
                    <a:pt x="961" y="1370"/>
                    <a:pt x="965" y="1072"/>
                  </a:cubicBezTo>
                  <a:cubicBezTo>
                    <a:pt x="969" y="774"/>
                    <a:pt x="1094" y="494"/>
                    <a:pt x="1116" y="198"/>
                  </a:cubicBezTo>
                  <a:cubicBezTo>
                    <a:pt x="1124" y="95"/>
                    <a:pt x="1034" y="1"/>
                    <a:pt x="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12685300" y="1238875"/>
              <a:ext cx="30225" cy="57950"/>
            </a:xfrm>
            <a:custGeom>
              <a:rect b="b" l="l" r="r" t="t"/>
              <a:pathLst>
                <a:path extrusionOk="0" h="2318" w="1209">
                  <a:moveTo>
                    <a:pt x="933" y="1"/>
                  </a:moveTo>
                  <a:cubicBezTo>
                    <a:pt x="920" y="1"/>
                    <a:pt x="907" y="2"/>
                    <a:pt x="894" y="6"/>
                  </a:cubicBezTo>
                  <a:cubicBezTo>
                    <a:pt x="1" y="231"/>
                    <a:pt x="120" y="1613"/>
                    <a:pt x="549" y="2195"/>
                  </a:cubicBezTo>
                  <a:cubicBezTo>
                    <a:pt x="612" y="2281"/>
                    <a:pt x="700" y="2317"/>
                    <a:pt x="789" y="2317"/>
                  </a:cubicBezTo>
                  <a:cubicBezTo>
                    <a:pt x="995" y="2317"/>
                    <a:pt x="1209" y="2124"/>
                    <a:pt x="1154" y="1895"/>
                  </a:cubicBezTo>
                  <a:cubicBezTo>
                    <a:pt x="1087" y="1615"/>
                    <a:pt x="961" y="1370"/>
                    <a:pt x="965" y="1072"/>
                  </a:cubicBezTo>
                  <a:cubicBezTo>
                    <a:pt x="971" y="774"/>
                    <a:pt x="1095" y="495"/>
                    <a:pt x="1116" y="198"/>
                  </a:cubicBezTo>
                  <a:cubicBezTo>
                    <a:pt x="1124" y="96"/>
                    <a:pt x="1034" y="1"/>
                    <a:pt x="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11429050" y="1236575"/>
              <a:ext cx="1226275" cy="552850"/>
            </a:xfrm>
            <a:custGeom>
              <a:rect b="b" l="l" r="r" t="t"/>
              <a:pathLst>
                <a:path extrusionOk="0" h="22114" w="49051">
                  <a:moveTo>
                    <a:pt x="23417" y="0"/>
                  </a:moveTo>
                  <a:cubicBezTo>
                    <a:pt x="21826" y="0"/>
                    <a:pt x="20702" y="38"/>
                    <a:pt x="20319" y="125"/>
                  </a:cubicBezTo>
                  <a:cubicBezTo>
                    <a:pt x="18149" y="621"/>
                    <a:pt x="9820" y="6438"/>
                    <a:pt x="4212" y="12535"/>
                  </a:cubicBezTo>
                  <a:cubicBezTo>
                    <a:pt x="1" y="17113"/>
                    <a:pt x="1397" y="22114"/>
                    <a:pt x="5686" y="22114"/>
                  </a:cubicBezTo>
                  <a:cubicBezTo>
                    <a:pt x="7256" y="22114"/>
                    <a:pt x="9214" y="21444"/>
                    <a:pt x="11426" y="19838"/>
                  </a:cubicBezTo>
                  <a:cubicBezTo>
                    <a:pt x="15945" y="16557"/>
                    <a:pt x="21717" y="9494"/>
                    <a:pt x="21717" y="9494"/>
                  </a:cubicBezTo>
                  <a:cubicBezTo>
                    <a:pt x="21717" y="9494"/>
                    <a:pt x="26087" y="9605"/>
                    <a:pt x="31104" y="9605"/>
                  </a:cubicBezTo>
                  <a:cubicBezTo>
                    <a:pt x="36616" y="9605"/>
                    <a:pt x="42909" y="9472"/>
                    <a:pt x="45045" y="8913"/>
                  </a:cubicBezTo>
                  <a:cubicBezTo>
                    <a:pt x="45045" y="8913"/>
                    <a:pt x="49051" y="5083"/>
                    <a:pt x="48502" y="1216"/>
                  </a:cubicBezTo>
                  <a:cubicBezTo>
                    <a:pt x="48446" y="820"/>
                    <a:pt x="30842" y="0"/>
                    <a:pt x="23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11438025" y="1244275"/>
              <a:ext cx="1363700" cy="505200"/>
            </a:xfrm>
            <a:custGeom>
              <a:rect b="b" l="l" r="r" t="t"/>
              <a:pathLst>
                <a:path extrusionOk="0" h="20208" w="54548">
                  <a:moveTo>
                    <a:pt x="21767" y="0"/>
                  </a:moveTo>
                  <a:cubicBezTo>
                    <a:pt x="19760" y="0"/>
                    <a:pt x="8238" y="6785"/>
                    <a:pt x="3243" y="12509"/>
                  </a:cubicBezTo>
                  <a:cubicBezTo>
                    <a:pt x="0" y="16222"/>
                    <a:pt x="2746" y="20207"/>
                    <a:pt x="5736" y="20207"/>
                  </a:cubicBezTo>
                  <a:cubicBezTo>
                    <a:pt x="5901" y="20207"/>
                    <a:pt x="6067" y="20195"/>
                    <a:pt x="6233" y="20170"/>
                  </a:cubicBezTo>
                  <a:cubicBezTo>
                    <a:pt x="13249" y="19108"/>
                    <a:pt x="20920" y="8302"/>
                    <a:pt x="22487" y="8302"/>
                  </a:cubicBezTo>
                  <a:cubicBezTo>
                    <a:pt x="22504" y="8302"/>
                    <a:pt x="22521" y="8304"/>
                    <a:pt x="22536" y="8306"/>
                  </a:cubicBezTo>
                  <a:cubicBezTo>
                    <a:pt x="23597" y="8482"/>
                    <a:pt x="29920" y="9298"/>
                    <a:pt x="37819" y="9298"/>
                  </a:cubicBezTo>
                  <a:cubicBezTo>
                    <a:pt x="40720" y="9298"/>
                    <a:pt x="43834" y="9188"/>
                    <a:pt x="46978" y="8896"/>
                  </a:cubicBezTo>
                  <a:cubicBezTo>
                    <a:pt x="46990" y="8894"/>
                    <a:pt x="47001" y="8894"/>
                    <a:pt x="47013" y="8894"/>
                  </a:cubicBezTo>
                  <a:cubicBezTo>
                    <a:pt x="47204" y="8894"/>
                    <a:pt x="47425" y="9036"/>
                    <a:pt x="47650" y="9192"/>
                  </a:cubicBezTo>
                  <a:cubicBezTo>
                    <a:pt x="48146" y="9531"/>
                    <a:pt x="48679" y="10042"/>
                    <a:pt x="49068" y="10042"/>
                  </a:cubicBezTo>
                  <a:cubicBezTo>
                    <a:pt x="49097" y="10042"/>
                    <a:pt x="49124" y="10039"/>
                    <a:pt x="49151" y="10033"/>
                  </a:cubicBezTo>
                  <a:cubicBezTo>
                    <a:pt x="49724" y="9912"/>
                    <a:pt x="54548" y="2940"/>
                    <a:pt x="54144" y="2426"/>
                  </a:cubicBezTo>
                  <a:cubicBezTo>
                    <a:pt x="54108" y="2380"/>
                    <a:pt x="54048" y="2360"/>
                    <a:pt x="53969" y="2360"/>
                  </a:cubicBezTo>
                  <a:cubicBezTo>
                    <a:pt x="53630" y="2360"/>
                    <a:pt x="52931" y="2732"/>
                    <a:pt x="52199" y="3169"/>
                  </a:cubicBezTo>
                  <a:cubicBezTo>
                    <a:pt x="51147" y="3797"/>
                    <a:pt x="50017" y="4567"/>
                    <a:pt x="49776" y="4567"/>
                  </a:cubicBezTo>
                  <a:cubicBezTo>
                    <a:pt x="49774" y="4567"/>
                    <a:pt x="49772" y="4567"/>
                    <a:pt x="49770" y="4567"/>
                  </a:cubicBezTo>
                  <a:cubicBezTo>
                    <a:pt x="49356" y="4540"/>
                    <a:pt x="23555" y="254"/>
                    <a:pt x="21864" y="7"/>
                  </a:cubicBezTo>
                  <a:cubicBezTo>
                    <a:pt x="21835" y="2"/>
                    <a:pt x="21803" y="0"/>
                    <a:pt x="21767"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12573725" y="1273300"/>
              <a:ext cx="297800" cy="262400"/>
            </a:xfrm>
            <a:custGeom>
              <a:rect b="b" l="l" r="r" t="t"/>
              <a:pathLst>
                <a:path extrusionOk="0" h="10496" w="11912">
                  <a:moveTo>
                    <a:pt x="10032" y="0"/>
                  </a:moveTo>
                  <a:cubicBezTo>
                    <a:pt x="8179" y="0"/>
                    <a:pt x="4102" y="2527"/>
                    <a:pt x="4102" y="2527"/>
                  </a:cubicBezTo>
                  <a:lnTo>
                    <a:pt x="1" y="7828"/>
                  </a:lnTo>
                  <a:cubicBezTo>
                    <a:pt x="1" y="7828"/>
                    <a:pt x="2651" y="10495"/>
                    <a:pt x="3362" y="10495"/>
                  </a:cubicBezTo>
                  <a:cubicBezTo>
                    <a:pt x="3389" y="10495"/>
                    <a:pt x="3413" y="10492"/>
                    <a:pt x="3434" y="10484"/>
                  </a:cubicBezTo>
                  <a:cubicBezTo>
                    <a:pt x="4014" y="10267"/>
                    <a:pt x="11911" y="1129"/>
                    <a:pt x="10676" y="174"/>
                  </a:cubicBezTo>
                  <a:cubicBezTo>
                    <a:pt x="10521" y="53"/>
                    <a:pt x="10299" y="0"/>
                    <a:pt x="100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12647100" y="1269200"/>
              <a:ext cx="214825" cy="284325"/>
            </a:xfrm>
            <a:custGeom>
              <a:rect b="b" l="l" r="r" t="t"/>
              <a:pathLst>
                <a:path extrusionOk="0" h="11373" w="8593">
                  <a:moveTo>
                    <a:pt x="8081" y="0"/>
                  </a:moveTo>
                  <a:cubicBezTo>
                    <a:pt x="7920" y="0"/>
                    <a:pt x="7766" y="77"/>
                    <a:pt x="7709" y="253"/>
                  </a:cubicBezTo>
                  <a:cubicBezTo>
                    <a:pt x="7081" y="2218"/>
                    <a:pt x="5942" y="3856"/>
                    <a:pt x="4723" y="5490"/>
                  </a:cubicBezTo>
                  <a:cubicBezTo>
                    <a:pt x="3369" y="7302"/>
                    <a:pt x="1965" y="9000"/>
                    <a:pt x="320" y="10565"/>
                  </a:cubicBezTo>
                  <a:cubicBezTo>
                    <a:pt x="1" y="10869"/>
                    <a:pt x="263" y="11372"/>
                    <a:pt x="587" y="11372"/>
                  </a:cubicBezTo>
                  <a:cubicBezTo>
                    <a:pt x="670" y="11372"/>
                    <a:pt x="758" y="11339"/>
                    <a:pt x="841" y="11260"/>
                  </a:cubicBezTo>
                  <a:cubicBezTo>
                    <a:pt x="2589" y="9596"/>
                    <a:pt x="4079" y="7787"/>
                    <a:pt x="5520" y="5856"/>
                  </a:cubicBezTo>
                  <a:cubicBezTo>
                    <a:pt x="6754" y="4202"/>
                    <a:pt x="7986" y="2498"/>
                    <a:pt x="8518" y="467"/>
                  </a:cubicBezTo>
                  <a:cubicBezTo>
                    <a:pt x="8592" y="185"/>
                    <a:pt x="8330" y="0"/>
                    <a:pt x="80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12676075" y="1309350"/>
              <a:ext cx="28275" cy="57525"/>
            </a:xfrm>
            <a:custGeom>
              <a:rect b="b" l="l" r="r" t="t"/>
              <a:pathLst>
                <a:path extrusionOk="0" h="2301" w="1131">
                  <a:moveTo>
                    <a:pt x="934" y="1"/>
                  </a:moveTo>
                  <a:cubicBezTo>
                    <a:pt x="925" y="1"/>
                    <a:pt x="916" y="1"/>
                    <a:pt x="906" y="3"/>
                  </a:cubicBezTo>
                  <a:cubicBezTo>
                    <a:pt x="0" y="160"/>
                    <a:pt x="16" y="1549"/>
                    <a:pt x="400" y="2160"/>
                  </a:cubicBezTo>
                  <a:cubicBezTo>
                    <a:pt x="462" y="2259"/>
                    <a:pt x="558" y="2301"/>
                    <a:pt x="656" y="2301"/>
                  </a:cubicBezTo>
                  <a:cubicBezTo>
                    <a:pt x="853" y="2301"/>
                    <a:pt x="1062" y="2129"/>
                    <a:pt x="1026" y="1907"/>
                  </a:cubicBezTo>
                  <a:cubicBezTo>
                    <a:pt x="979" y="1622"/>
                    <a:pt x="872" y="1369"/>
                    <a:pt x="898" y="1072"/>
                  </a:cubicBezTo>
                  <a:cubicBezTo>
                    <a:pt x="925" y="775"/>
                    <a:pt x="1069" y="506"/>
                    <a:pt x="1114" y="211"/>
                  </a:cubicBezTo>
                  <a:cubicBezTo>
                    <a:pt x="1131" y="106"/>
                    <a:pt x="1039" y="1"/>
                    <a:pt x="9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12699600" y="1298550"/>
              <a:ext cx="28275" cy="57525"/>
            </a:xfrm>
            <a:custGeom>
              <a:rect b="b" l="l" r="r" t="t"/>
              <a:pathLst>
                <a:path extrusionOk="0" h="2301" w="1131">
                  <a:moveTo>
                    <a:pt x="934" y="0"/>
                  </a:moveTo>
                  <a:cubicBezTo>
                    <a:pt x="925" y="0"/>
                    <a:pt x="916" y="1"/>
                    <a:pt x="907" y="3"/>
                  </a:cubicBezTo>
                  <a:cubicBezTo>
                    <a:pt x="0" y="161"/>
                    <a:pt x="16" y="1549"/>
                    <a:pt x="400" y="2160"/>
                  </a:cubicBezTo>
                  <a:cubicBezTo>
                    <a:pt x="462" y="2259"/>
                    <a:pt x="558" y="2301"/>
                    <a:pt x="656" y="2301"/>
                  </a:cubicBezTo>
                  <a:cubicBezTo>
                    <a:pt x="854" y="2301"/>
                    <a:pt x="1062" y="2129"/>
                    <a:pt x="1026" y="1907"/>
                  </a:cubicBezTo>
                  <a:cubicBezTo>
                    <a:pt x="979" y="1622"/>
                    <a:pt x="872" y="1370"/>
                    <a:pt x="899" y="1072"/>
                  </a:cubicBezTo>
                  <a:cubicBezTo>
                    <a:pt x="925" y="775"/>
                    <a:pt x="1069" y="506"/>
                    <a:pt x="1115" y="211"/>
                  </a:cubicBezTo>
                  <a:cubicBezTo>
                    <a:pt x="1131" y="106"/>
                    <a:pt x="1039"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2723125" y="1287750"/>
              <a:ext cx="28275" cy="57525"/>
            </a:xfrm>
            <a:custGeom>
              <a:rect b="b" l="l" r="r" t="t"/>
              <a:pathLst>
                <a:path extrusionOk="0" h="2301" w="1131">
                  <a:moveTo>
                    <a:pt x="934" y="0"/>
                  </a:moveTo>
                  <a:cubicBezTo>
                    <a:pt x="925" y="0"/>
                    <a:pt x="916" y="1"/>
                    <a:pt x="907" y="3"/>
                  </a:cubicBezTo>
                  <a:cubicBezTo>
                    <a:pt x="0" y="160"/>
                    <a:pt x="15" y="1548"/>
                    <a:pt x="401" y="2160"/>
                  </a:cubicBezTo>
                  <a:cubicBezTo>
                    <a:pt x="463" y="2259"/>
                    <a:pt x="558" y="2301"/>
                    <a:pt x="656" y="2301"/>
                  </a:cubicBezTo>
                  <a:cubicBezTo>
                    <a:pt x="854" y="2301"/>
                    <a:pt x="1062" y="2129"/>
                    <a:pt x="1026" y="1907"/>
                  </a:cubicBezTo>
                  <a:cubicBezTo>
                    <a:pt x="979" y="1622"/>
                    <a:pt x="872" y="1370"/>
                    <a:pt x="899" y="1072"/>
                  </a:cubicBezTo>
                  <a:cubicBezTo>
                    <a:pt x="926" y="775"/>
                    <a:pt x="1070" y="506"/>
                    <a:pt x="1115" y="211"/>
                  </a:cubicBezTo>
                  <a:cubicBezTo>
                    <a:pt x="1131" y="106"/>
                    <a:pt x="1039"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11307175" y="1232575"/>
              <a:ext cx="1377175" cy="562175"/>
            </a:xfrm>
            <a:custGeom>
              <a:rect b="b" l="l" r="r" t="t"/>
              <a:pathLst>
                <a:path extrusionOk="0" h="22487" w="55087">
                  <a:moveTo>
                    <a:pt x="26828" y="0"/>
                  </a:moveTo>
                  <a:cubicBezTo>
                    <a:pt x="26580" y="0"/>
                    <a:pt x="26394" y="9"/>
                    <a:pt x="26277" y="26"/>
                  </a:cubicBezTo>
                  <a:cubicBezTo>
                    <a:pt x="24076" y="361"/>
                    <a:pt x="233" y="15789"/>
                    <a:pt x="140" y="17471"/>
                  </a:cubicBezTo>
                  <a:cubicBezTo>
                    <a:pt x="1" y="19991"/>
                    <a:pt x="4051" y="22486"/>
                    <a:pt x="9113" y="22486"/>
                  </a:cubicBezTo>
                  <a:cubicBezTo>
                    <a:pt x="11503" y="22486"/>
                    <a:pt x="14120" y="21930"/>
                    <a:pt x="16627" y="20555"/>
                  </a:cubicBezTo>
                  <a:cubicBezTo>
                    <a:pt x="21524" y="17870"/>
                    <a:pt x="27501" y="9394"/>
                    <a:pt x="27501" y="9394"/>
                  </a:cubicBezTo>
                  <a:cubicBezTo>
                    <a:pt x="27501" y="9394"/>
                    <a:pt x="40827" y="10725"/>
                    <a:pt x="47657" y="10725"/>
                  </a:cubicBezTo>
                  <a:cubicBezTo>
                    <a:pt x="49016" y="10725"/>
                    <a:pt x="50119" y="10673"/>
                    <a:pt x="50807" y="10546"/>
                  </a:cubicBezTo>
                  <a:cubicBezTo>
                    <a:pt x="50807" y="10546"/>
                    <a:pt x="55086" y="7026"/>
                    <a:pt x="54828" y="3129"/>
                  </a:cubicBezTo>
                  <a:cubicBezTo>
                    <a:pt x="54796" y="2669"/>
                    <a:pt x="31213" y="0"/>
                    <a:pt x="268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12127075" y="1243175"/>
              <a:ext cx="512550" cy="64350"/>
            </a:xfrm>
            <a:custGeom>
              <a:rect b="b" l="l" r="r" t="t"/>
              <a:pathLst>
                <a:path extrusionOk="0" h="2574" w="20502">
                  <a:moveTo>
                    <a:pt x="18" y="1"/>
                  </a:moveTo>
                  <a:cubicBezTo>
                    <a:pt x="0" y="1"/>
                    <a:pt x="1" y="27"/>
                    <a:pt x="19" y="29"/>
                  </a:cubicBezTo>
                  <a:cubicBezTo>
                    <a:pt x="6811" y="875"/>
                    <a:pt x="13608" y="1789"/>
                    <a:pt x="20405" y="2573"/>
                  </a:cubicBezTo>
                  <a:cubicBezTo>
                    <a:pt x="20408" y="2573"/>
                    <a:pt x="20411" y="2573"/>
                    <a:pt x="20414" y="2573"/>
                  </a:cubicBezTo>
                  <a:cubicBezTo>
                    <a:pt x="20487" y="2573"/>
                    <a:pt x="20501" y="2447"/>
                    <a:pt x="20426" y="2435"/>
                  </a:cubicBezTo>
                  <a:cubicBezTo>
                    <a:pt x="13720" y="1224"/>
                    <a:pt x="6812" y="465"/>
                    <a:pt x="19" y="1"/>
                  </a:cubicBezTo>
                  <a:cubicBezTo>
                    <a:pt x="18" y="1"/>
                    <a:pt x="18" y="1"/>
                    <a:pt x="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1799325" y="1239425"/>
              <a:ext cx="151550" cy="82975"/>
            </a:xfrm>
            <a:custGeom>
              <a:rect b="b" l="l" r="r" t="t"/>
              <a:pathLst>
                <a:path extrusionOk="0" h="3319" w="6062">
                  <a:moveTo>
                    <a:pt x="6010" y="1"/>
                  </a:moveTo>
                  <a:cubicBezTo>
                    <a:pt x="6005" y="1"/>
                    <a:pt x="5999" y="2"/>
                    <a:pt x="5994" y="4"/>
                  </a:cubicBezTo>
                  <a:cubicBezTo>
                    <a:pt x="3924" y="941"/>
                    <a:pt x="1910" y="2075"/>
                    <a:pt x="3" y="3312"/>
                  </a:cubicBezTo>
                  <a:cubicBezTo>
                    <a:pt x="0" y="3314"/>
                    <a:pt x="2" y="3319"/>
                    <a:pt x="5" y="3319"/>
                  </a:cubicBezTo>
                  <a:cubicBezTo>
                    <a:pt x="5" y="3319"/>
                    <a:pt x="6" y="3318"/>
                    <a:pt x="7" y="3318"/>
                  </a:cubicBezTo>
                  <a:cubicBezTo>
                    <a:pt x="2022" y="2253"/>
                    <a:pt x="4043" y="1181"/>
                    <a:pt x="6029" y="62"/>
                  </a:cubicBezTo>
                  <a:cubicBezTo>
                    <a:pt x="6062" y="43"/>
                    <a:pt x="6041" y="1"/>
                    <a:pt x="6010"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11380950" y="1434225"/>
              <a:ext cx="1218075" cy="303000"/>
            </a:xfrm>
            <a:custGeom>
              <a:rect b="b" l="l" r="r" t="t"/>
              <a:pathLst>
                <a:path extrusionOk="0" h="12120" w="48723">
                  <a:moveTo>
                    <a:pt x="25258" y="1"/>
                  </a:moveTo>
                  <a:cubicBezTo>
                    <a:pt x="24387" y="1"/>
                    <a:pt x="23555" y="176"/>
                    <a:pt x="22879" y="850"/>
                  </a:cubicBezTo>
                  <a:cubicBezTo>
                    <a:pt x="21353" y="2370"/>
                    <a:pt x="20040" y="4130"/>
                    <a:pt x="18525" y="5674"/>
                  </a:cubicBezTo>
                  <a:cubicBezTo>
                    <a:pt x="17017" y="7213"/>
                    <a:pt x="15491" y="8787"/>
                    <a:pt x="13700" y="10002"/>
                  </a:cubicBezTo>
                  <a:cubicBezTo>
                    <a:pt x="11849" y="11259"/>
                    <a:pt x="9793" y="11939"/>
                    <a:pt x="7570" y="11939"/>
                  </a:cubicBezTo>
                  <a:cubicBezTo>
                    <a:pt x="7418" y="11939"/>
                    <a:pt x="7264" y="11936"/>
                    <a:pt x="7110" y="11929"/>
                  </a:cubicBezTo>
                  <a:cubicBezTo>
                    <a:pt x="4705" y="11830"/>
                    <a:pt x="2365" y="11093"/>
                    <a:pt x="81" y="10392"/>
                  </a:cubicBezTo>
                  <a:cubicBezTo>
                    <a:pt x="75" y="10390"/>
                    <a:pt x="70" y="10389"/>
                    <a:pt x="65" y="10389"/>
                  </a:cubicBezTo>
                  <a:cubicBezTo>
                    <a:pt x="16" y="10389"/>
                    <a:pt x="0" y="10469"/>
                    <a:pt x="55" y="10488"/>
                  </a:cubicBezTo>
                  <a:cubicBezTo>
                    <a:pt x="2484" y="11299"/>
                    <a:pt x="5058" y="12120"/>
                    <a:pt x="7644" y="12120"/>
                  </a:cubicBezTo>
                  <a:cubicBezTo>
                    <a:pt x="8372" y="12120"/>
                    <a:pt x="9101" y="12055"/>
                    <a:pt x="9828" y="11906"/>
                  </a:cubicBezTo>
                  <a:cubicBezTo>
                    <a:pt x="12724" y="11314"/>
                    <a:pt x="15050" y="9360"/>
                    <a:pt x="17110" y="7352"/>
                  </a:cubicBezTo>
                  <a:cubicBezTo>
                    <a:pt x="18326" y="6166"/>
                    <a:pt x="19514" y="4950"/>
                    <a:pt x="20661" y="3696"/>
                  </a:cubicBezTo>
                  <a:cubicBezTo>
                    <a:pt x="21900" y="2342"/>
                    <a:pt x="23014" y="239"/>
                    <a:pt x="25033" y="188"/>
                  </a:cubicBezTo>
                  <a:cubicBezTo>
                    <a:pt x="25144" y="185"/>
                    <a:pt x="25255" y="184"/>
                    <a:pt x="25367" y="184"/>
                  </a:cubicBezTo>
                  <a:cubicBezTo>
                    <a:pt x="26979" y="184"/>
                    <a:pt x="28635" y="464"/>
                    <a:pt x="30235" y="583"/>
                  </a:cubicBezTo>
                  <a:cubicBezTo>
                    <a:pt x="32078" y="722"/>
                    <a:pt x="33922" y="845"/>
                    <a:pt x="35767" y="951"/>
                  </a:cubicBezTo>
                  <a:cubicBezTo>
                    <a:pt x="39988" y="1194"/>
                    <a:pt x="44233" y="1426"/>
                    <a:pt x="48463" y="1426"/>
                  </a:cubicBezTo>
                  <a:cubicBezTo>
                    <a:pt x="48515" y="1426"/>
                    <a:pt x="48567" y="1426"/>
                    <a:pt x="48620" y="1426"/>
                  </a:cubicBezTo>
                  <a:cubicBezTo>
                    <a:pt x="48620" y="1426"/>
                    <a:pt x="48621" y="1426"/>
                    <a:pt x="48621" y="1426"/>
                  </a:cubicBezTo>
                  <a:cubicBezTo>
                    <a:pt x="48723" y="1426"/>
                    <a:pt x="48721" y="1273"/>
                    <a:pt x="48620" y="1268"/>
                  </a:cubicBezTo>
                  <a:cubicBezTo>
                    <a:pt x="43891" y="1087"/>
                    <a:pt x="39165" y="982"/>
                    <a:pt x="34439" y="688"/>
                  </a:cubicBezTo>
                  <a:cubicBezTo>
                    <a:pt x="32078" y="541"/>
                    <a:pt x="29719" y="370"/>
                    <a:pt x="27362" y="170"/>
                  </a:cubicBezTo>
                  <a:cubicBezTo>
                    <a:pt x="26674" y="112"/>
                    <a:pt x="25954" y="1"/>
                    <a:pt x="252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10703850" y="798725"/>
              <a:ext cx="457125" cy="485400"/>
            </a:xfrm>
            <a:custGeom>
              <a:rect b="b" l="l" r="r" t="t"/>
              <a:pathLst>
                <a:path extrusionOk="0" h="19416" w="18285">
                  <a:moveTo>
                    <a:pt x="8864" y="0"/>
                  </a:moveTo>
                  <a:cubicBezTo>
                    <a:pt x="8575" y="0"/>
                    <a:pt x="8274" y="65"/>
                    <a:pt x="7979" y="210"/>
                  </a:cubicBezTo>
                  <a:cubicBezTo>
                    <a:pt x="6456" y="960"/>
                    <a:pt x="0" y="11271"/>
                    <a:pt x="882" y="12911"/>
                  </a:cubicBezTo>
                  <a:cubicBezTo>
                    <a:pt x="1707" y="14447"/>
                    <a:pt x="11737" y="19415"/>
                    <a:pt x="15114" y="19415"/>
                  </a:cubicBezTo>
                  <a:cubicBezTo>
                    <a:pt x="15336" y="19415"/>
                    <a:pt x="15529" y="19394"/>
                    <a:pt x="15690" y="19349"/>
                  </a:cubicBezTo>
                  <a:cubicBezTo>
                    <a:pt x="18285" y="18615"/>
                    <a:pt x="16770" y="13517"/>
                    <a:pt x="14020" y="12887"/>
                  </a:cubicBezTo>
                  <a:cubicBezTo>
                    <a:pt x="13042" y="12663"/>
                    <a:pt x="7276" y="10915"/>
                    <a:pt x="7080" y="10669"/>
                  </a:cubicBezTo>
                  <a:cubicBezTo>
                    <a:pt x="6883" y="10425"/>
                    <a:pt x="10089" y="3783"/>
                    <a:pt x="10629" y="2311"/>
                  </a:cubicBezTo>
                  <a:cubicBezTo>
                    <a:pt x="11065" y="1123"/>
                    <a:pt x="10065" y="0"/>
                    <a:pt x="88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10870325" y="672575"/>
              <a:ext cx="145125" cy="221450"/>
            </a:xfrm>
            <a:custGeom>
              <a:rect b="b" l="l" r="r" t="t"/>
              <a:pathLst>
                <a:path extrusionOk="0" h="8858" w="5805">
                  <a:moveTo>
                    <a:pt x="4760" y="0"/>
                  </a:moveTo>
                  <a:cubicBezTo>
                    <a:pt x="4745" y="0"/>
                    <a:pt x="4732" y="3"/>
                    <a:pt x="4719" y="8"/>
                  </a:cubicBezTo>
                  <a:cubicBezTo>
                    <a:pt x="4438" y="127"/>
                    <a:pt x="2779" y="1268"/>
                    <a:pt x="1979" y="2823"/>
                  </a:cubicBezTo>
                  <a:cubicBezTo>
                    <a:pt x="1564" y="3626"/>
                    <a:pt x="75" y="6422"/>
                    <a:pt x="34" y="6590"/>
                  </a:cubicBezTo>
                  <a:cubicBezTo>
                    <a:pt x="0" y="6749"/>
                    <a:pt x="3342" y="8858"/>
                    <a:pt x="3342" y="8858"/>
                  </a:cubicBezTo>
                  <a:cubicBezTo>
                    <a:pt x="3538" y="8603"/>
                    <a:pt x="4297" y="7856"/>
                    <a:pt x="4611" y="6481"/>
                  </a:cubicBezTo>
                  <a:cubicBezTo>
                    <a:pt x="4921" y="5101"/>
                    <a:pt x="4383" y="4533"/>
                    <a:pt x="4606" y="3604"/>
                  </a:cubicBezTo>
                  <a:cubicBezTo>
                    <a:pt x="4725" y="3107"/>
                    <a:pt x="5605" y="2347"/>
                    <a:pt x="5788" y="1588"/>
                  </a:cubicBezTo>
                  <a:cubicBezTo>
                    <a:pt x="5804" y="1520"/>
                    <a:pt x="5795" y="1432"/>
                    <a:pt x="5772" y="1338"/>
                  </a:cubicBezTo>
                  <a:cubicBezTo>
                    <a:pt x="5759" y="1281"/>
                    <a:pt x="5740" y="1224"/>
                    <a:pt x="5717" y="1172"/>
                  </a:cubicBezTo>
                  <a:cubicBezTo>
                    <a:pt x="5662" y="1034"/>
                    <a:pt x="5593" y="900"/>
                    <a:pt x="5515" y="775"/>
                  </a:cubicBezTo>
                  <a:cubicBezTo>
                    <a:pt x="5487" y="725"/>
                    <a:pt x="5458" y="679"/>
                    <a:pt x="5426" y="634"/>
                  </a:cubicBezTo>
                  <a:cubicBezTo>
                    <a:pt x="5356" y="528"/>
                    <a:pt x="5279" y="424"/>
                    <a:pt x="5198" y="328"/>
                  </a:cubicBezTo>
                  <a:cubicBezTo>
                    <a:pt x="5163" y="286"/>
                    <a:pt x="5125" y="248"/>
                    <a:pt x="5086" y="212"/>
                  </a:cubicBezTo>
                  <a:cubicBezTo>
                    <a:pt x="4961" y="81"/>
                    <a:pt x="4844" y="0"/>
                    <a:pt x="47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10939225" y="677850"/>
              <a:ext cx="61050" cy="60075"/>
            </a:xfrm>
            <a:custGeom>
              <a:rect b="b" l="l" r="r" t="t"/>
              <a:pathLst>
                <a:path extrusionOk="0" h="2403" w="2442">
                  <a:moveTo>
                    <a:pt x="2330" y="1"/>
                  </a:moveTo>
                  <a:cubicBezTo>
                    <a:pt x="1413" y="644"/>
                    <a:pt x="543" y="1357"/>
                    <a:pt x="8" y="2363"/>
                  </a:cubicBezTo>
                  <a:cubicBezTo>
                    <a:pt x="1" y="2383"/>
                    <a:pt x="18" y="2403"/>
                    <a:pt x="33" y="2403"/>
                  </a:cubicBezTo>
                  <a:cubicBezTo>
                    <a:pt x="39" y="2403"/>
                    <a:pt x="44" y="2400"/>
                    <a:pt x="47" y="2394"/>
                  </a:cubicBezTo>
                  <a:cubicBezTo>
                    <a:pt x="708" y="1486"/>
                    <a:pt x="1569" y="795"/>
                    <a:pt x="2442" y="117"/>
                  </a:cubicBezTo>
                  <a:cubicBezTo>
                    <a:pt x="2407" y="75"/>
                    <a:pt x="2369" y="37"/>
                    <a:pt x="2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10949725" y="688400"/>
              <a:ext cx="58475" cy="58550"/>
            </a:xfrm>
            <a:custGeom>
              <a:rect b="b" l="l" r="r" t="t"/>
              <a:pathLst>
                <a:path extrusionOk="0" h="2342" w="2339">
                  <a:moveTo>
                    <a:pt x="2250" y="1"/>
                  </a:moveTo>
                  <a:cubicBezTo>
                    <a:pt x="1363" y="629"/>
                    <a:pt x="531" y="1326"/>
                    <a:pt x="10" y="2306"/>
                  </a:cubicBezTo>
                  <a:cubicBezTo>
                    <a:pt x="0" y="2323"/>
                    <a:pt x="18" y="2341"/>
                    <a:pt x="34" y="2341"/>
                  </a:cubicBezTo>
                  <a:cubicBezTo>
                    <a:pt x="40" y="2341"/>
                    <a:pt x="46" y="2339"/>
                    <a:pt x="51" y="2334"/>
                  </a:cubicBezTo>
                  <a:cubicBezTo>
                    <a:pt x="680" y="1464"/>
                    <a:pt x="1497" y="798"/>
                    <a:pt x="2339" y="142"/>
                  </a:cubicBezTo>
                  <a:cubicBezTo>
                    <a:pt x="2311" y="92"/>
                    <a:pt x="2282" y="46"/>
                    <a:pt x="2250"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10956475" y="701850"/>
              <a:ext cx="58175" cy="59050"/>
            </a:xfrm>
            <a:custGeom>
              <a:rect b="b" l="l" r="r" t="t"/>
              <a:pathLst>
                <a:path extrusionOk="0" h="2362" w="2327">
                  <a:moveTo>
                    <a:pt x="2271" y="1"/>
                  </a:moveTo>
                  <a:cubicBezTo>
                    <a:pt x="1375" y="631"/>
                    <a:pt x="534" y="1335"/>
                    <a:pt x="10" y="2327"/>
                  </a:cubicBezTo>
                  <a:cubicBezTo>
                    <a:pt x="1" y="2343"/>
                    <a:pt x="18" y="2361"/>
                    <a:pt x="33" y="2361"/>
                  </a:cubicBezTo>
                  <a:cubicBezTo>
                    <a:pt x="38" y="2361"/>
                    <a:pt x="43" y="2359"/>
                    <a:pt x="47" y="2353"/>
                  </a:cubicBezTo>
                  <a:cubicBezTo>
                    <a:pt x="678" y="1483"/>
                    <a:pt x="1490" y="815"/>
                    <a:pt x="2326" y="167"/>
                  </a:cubicBezTo>
                  <a:cubicBezTo>
                    <a:pt x="2313" y="110"/>
                    <a:pt x="2294" y="53"/>
                    <a:pt x="2271"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10939375" y="767100"/>
              <a:ext cx="27475" cy="97675"/>
            </a:xfrm>
            <a:custGeom>
              <a:rect b="b" l="l" r="r" t="t"/>
              <a:pathLst>
                <a:path extrusionOk="0" h="3907" w="1099">
                  <a:moveTo>
                    <a:pt x="1" y="0"/>
                  </a:moveTo>
                  <a:cubicBezTo>
                    <a:pt x="222" y="281"/>
                    <a:pt x="382" y="588"/>
                    <a:pt x="505" y="899"/>
                  </a:cubicBezTo>
                  <a:cubicBezTo>
                    <a:pt x="626" y="1211"/>
                    <a:pt x="700" y="1538"/>
                    <a:pt x="726" y="1871"/>
                  </a:cubicBezTo>
                  <a:cubicBezTo>
                    <a:pt x="761" y="2195"/>
                    <a:pt x="716" y="2533"/>
                    <a:pt x="667" y="2872"/>
                  </a:cubicBezTo>
                  <a:cubicBezTo>
                    <a:pt x="609" y="3212"/>
                    <a:pt x="543" y="3555"/>
                    <a:pt x="470" y="3906"/>
                  </a:cubicBezTo>
                  <a:cubicBezTo>
                    <a:pt x="667" y="3605"/>
                    <a:pt x="820" y="3278"/>
                    <a:pt x="926" y="2933"/>
                  </a:cubicBezTo>
                  <a:cubicBezTo>
                    <a:pt x="1030" y="2590"/>
                    <a:pt x="1099" y="2222"/>
                    <a:pt x="1065" y="1842"/>
                  </a:cubicBezTo>
                  <a:cubicBezTo>
                    <a:pt x="1003" y="1109"/>
                    <a:pt x="625" y="37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10974475" y="755825"/>
              <a:ext cx="49950" cy="108950"/>
            </a:xfrm>
            <a:custGeom>
              <a:rect b="b" l="l" r="r" t="t"/>
              <a:pathLst>
                <a:path extrusionOk="0" h="4358" w="1998">
                  <a:moveTo>
                    <a:pt x="1698" y="0"/>
                  </a:moveTo>
                  <a:cubicBezTo>
                    <a:pt x="1494" y="0"/>
                    <a:pt x="1213" y="491"/>
                    <a:pt x="1061" y="667"/>
                  </a:cubicBezTo>
                  <a:cubicBezTo>
                    <a:pt x="900" y="850"/>
                    <a:pt x="713" y="1018"/>
                    <a:pt x="549" y="1018"/>
                  </a:cubicBezTo>
                  <a:cubicBezTo>
                    <a:pt x="493" y="1018"/>
                    <a:pt x="440" y="999"/>
                    <a:pt x="392" y="955"/>
                  </a:cubicBezTo>
                  <a:cubicBezTo>
                    <a:pt x="377" y="942"/>
                    <a:pt x="364" y="936"/>
                    <a:pt x="350" y="936"/>
                  </a:cubicBezTo>
                  <a:cubicBezTo>
                    <a:pt x="40" y="936"/>
                    <a:pt x="0" y="4357"/>
                    <a:pt x="0" y="4357"/>
                  </a:cubicBezTo>
                  <a:cubicBezTo>
                    <a:pt x="139" y="4060"/>
                    <a:pt x="940" y="2505"/>
                    <a:pt x="1474" y="1480"/>
                  </a:cubicBezTo>
                  <a:cubicBezTo>
                    <a:pt x="1675" y="1096"/>
                    <a:pt x="1997" y="273"/>
                    <a:pt x="1797" y="49"/>
                  </a:cubicBezTo>
                  <a:cubicBezTo>
                    <a:pt x="1767" y="15"/>
                    <a:pt x="1734" y="0"/>
                    <a:pt x="1698"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10697175" y="849650"/>
              <a:ext cx="473700" cy="466950"/>
            </a:xfrm>
            <a:custGeom>
              <a:rect b="b" l="l" r="r" t="t"/>
              <a:pathLst>
                <a:path extrusionOk="0" h="18678" w="18948">
                  <a:moveTo>
                    <a:pt x="5862" y="1"/>
                  </a:moveTo>
                  <a:cubicBezTo>
                    <a:pt x="5703" y="1"/>
                    <a:pt x="5593" y="39"/>
                    <a:pt x="5549" y="121"/>
                  </a:cubicBezTo>
                  <a:cubicBezTo>
                    <a:pt x="5235" y="710"/>
                    <a:pt x="1" y="9339"/>
                    <a:pt x="900" y="11007"/>
                  </a:cubicBezTo>
                  <a:cubicBezTo>
                    <a:pt x="2883" y="14685"/>
                    <a:pt x="14861" y="17802"/>
                    <a:pt x="15415" y="18499"/>
                  </a:cubicBezTo>
                  <a:cubicBezTo>
                    <a:pt x="15415" y="18499"/>
                    <a:pt x="15720" y="18677"/>
                    <a:pt x="16137" y="18677"/>
                  </a:cubicBezTo>
                  <a:cubicBezTo>
                    <a:pt x="16778" y="18677"/>
                    <a:pt x="17686" y="18255"/>
                    <a:pt x="18162" y="16112"/>
                  </a:cubicBezTo>
                  <a:cubicBezTo>
                    <a:pt x="18947" y="12575"/>
                    <a:pt x="14519" y="8005"/>
                    <a:pt x="14519" y="8005"/>
                  </a:cubicBezTo>
                  <a:cubicBezTo>
                    <a:pt x="14102" y="8226"/>
                    <a:pt x="13332" y="9070"/>
                    <a:pt x="12559" y="9132"/>
                  </a:cubicBezTo>
                  <a:cubicBezTo>
                    <a:pt x="12419" y="9144"/>
                    <a:pt x="12279" y="9149"/>
                    <a:pt x="12138" y="9149"/>
                  </a:cubicBezTo>
                  <a:cubicBezTo>
                    <a:pt x="10231" y="9149"/>
                    <a:pt x="8290" y="8182"/>
                    <a:pt x="8022" y="7918"/>
                  </a:cubicBezTo>
                  <a:cubicBezTo>
                    <a:pt x="7721" y="7622"/>
                    <a:pt x="10342" y="2910"/>
                    <a:pt x="10224" y="2651"/>
                  </a:cubicBezTo>
                  <a:cubicBezTo>
                    <a:pt x="9671" y="1431"/>
                    <a:pt x="6842" y="1"/>
                    <a:pt x="58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11103900" y="695125"/>
              <a:ext cx="372500" cy="443625"/>
            </a:xfrm>
            <a:custGeom>
              <a:rect b="b" l="l" r="r" t="t"/>
              <a:pathLst>
                <a:path extrusionOk="0" h="17745" w="14900">
                  <a:moveTo>
                    <a:pt x="3225" y="1"/>
                  </a:moveTo>
                  <a:cubicBezTo>
                    <a:pt x="2463" y="1"/>
                    <a:pt x="1876" y="35"/>
                    <a:pt x="1577" y="104"/>
                  </a:cubicBezTo>
                  <a:cubicBezTo>
                    <a:pt x="0" y="469"/>
                    <a:pt x="269" y="3285"/>
                    <a:pt x="1686" y="3770"/>
                  </a:cubicBezTo>
                  <a:cubicBezTo>
                    <a:pt x="3229" y="4298"/>
                    <a:pt x="9192" y="5377"/>
                    <a:pt x="9318" y="5650"/>
                  </a:cubicBezTo>
                  <a:cubicBezTo>
                    <a:pt x="9444" y="5922"/>
                    <a:pt x="8476" y="12086"/>
                    <a:pt x="8249" y="13017"/>
                  </a:cubicBezTo>
                  <a:cubicBezTo>
                    <a:pt x="7741" y="15108"/>
                    <a:pt x="10009" y="17745"/>
                    <a:pt x="11824" y="17745"/>
                  </a:cubicBezTo>
                  <a:cubicBezTo>
                    <a:pt x="12279" y="17745"/>
                    <a:pt x="12705" y="17579"/>
                    <a:pt x="13052" y="17199"/>
                  </a:cubicBezTo>
                  <a:cubicBezTo>
                    <a:pt x="14786" y="15296"/>
                    <a:pt x="14900" y="3262"/>
                    <a:pt x="13877" y="1810"/>
                  </a:cubicBezTo>
                  <a:cubicBezTo>
                    <a:pt x="13047" y="633"/>
                    <a:pt x="6508" y="1"/>
                    <a:pt x="3225"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11007925" y="678200"/>
              <a:ext cx="207950" cy="119550"/>
            </a:xfrm>
            <a:custGeom>
              <a:rect b="b" l="l" r="r" t="t"/>
              <a:pathLst>
                <a:path extrusionOk="0" h="4782" w="8318">
                  <a:moveTo>
                    <a:pt x="3083" y="0"/>
                  </a:moveTo>
                  <a:cubicBezTo>
                    <a:pt x="1649" y="0"/>
                    <a:pt x="310" y="473"/>
                    <a:pt x="92" y="599"/>
                  </a:cubicBezTo>
                  <a:cubicBezTo>
                    <a:pt x="14" y="649"/>
                    <a:pt x="1" y="809"/>
                    <a:pt x="37" y="1017"/>
                  </a:cubicBezTo>
                  <a:cubicBezTo>
                    <a:pt x="43" y="1071"/>
                    <a:pt x="51" y="1124"/>
                    <a:pt x="65" y="1177"/>
                  </a:cubicBezTo>
                  <a:cubicBezTo>
                    <a:pt x="94" y="1300"/>
                    <a:pt x="130" y="1423"/>
                    <a:pt x="174" y="1542"/>
                  </a:cubicBezTo>
                  <a:cubicBezTo>
                    <a:pt x="191" y="1594"/>
                    <a:pt x="211" y="1647"/>
                    <a:pt x="235" y="1697"/>
                  </a:cubicBezTo>
                  <a:cubicBezTo>
                    <a:pt x="290" y="1836"/>
                    <a:pt x="357" y="1969"/>
                    <a:pt x="434" y="2096"/>
                  </a:cubicBezTo>
                  <a:cubicBezTo>
                    <a:pt x="463" y="2145"/>
                    <a:pt x="498" y="2193"/>
                    <a:pt x="536" y="2237"/>
                  </a:cubicBezTo>
                  <a:cubicBezTo>
                    <a:pt x="598" y="2313"/>
                    <a:pt x="662" y="2372"/>
                    <a:pt x="728" y="2400"/>
                  </a:cubicBezTo>
                  <a:cubicBezTo>
                    <a:pt x="1073" y="2546"/>
                    <a:pt x="1513" y="2562"/>
                    <a:pt x="1930" y="2562"/>
                  </a:cubicBezTo>
                  <a:cubicBezTo>
                    <a:pt x="2053" y="2562"/>
                    <a:pt x="2175" y="2561"/>
                    <a:pt x="2291" y="2561"/>
                  </a:cubicBezTo>
                  <a:cubicBezTo>
                    <a:pt x="2600" y="2561"/>
                    <a:pt x="2874" y="2571"/>
                    <a:pt x="3052" y="2647"/>
                  </a:cubicBezTo>
                  <a:cubicBezTo>
                    <a:pt x="3931" y="3020"/>
                    <a:pt x="4068" y="3791"/>
                    <a:pt x="5361" y="4361"/>
                  </a:cubicBezTo>
                  <a:cubicBezTo>
                    <a:pt x="6167" y="4713"/>
                    <a:pt x="6880" y="4781"/>
                    <a:pt x="7381" y="4781"/>
                  </a:cubicBezTo>
                  <a:cubicBezTo>
                    <a:pt x="7683" y="4781"/>
                    <a:pt x="7908" y="4756"/>
                    <a:pt x="8029" y="4754"/>
                  </a:cubicBezTo>
                  <a:cubicBezTo>
                    <a:pt x="8029" y="4754"/>
                    <a:pt x="8318" y="813"/>
                    <a:pt x="8171" y="746"/>
                  </a:cubicBezTo>
                  <a:cubicBezTo>
                    <a:pt x="8011" y="678"/>
                    <a:pt x="4876" y="214"/>
                    <a:pt x="3985" y="70"/>
                  </a:cubicBezTo>
                  <a:cubicBezTo>
                    <a:pt x="3686" y="21"/>
                    <a:pt x="3382" y="0"/>
                    <a:pt x="3083"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11008825" y="690825"/>
              <a:ext cx="82750" cy="16800"/>
            </a:xfrm>
            <a:custGeom>
              <a:rect b="b" l="l" r="r" t="t"/>
              <a:pathLst>
                <a:path extrusionOk="0" h="672" w="3310">
                  <a:moveTo>
                    <a:pt x="2587" y="0"/>
                  </a:moveTo>
                  <a:cubicBezTo>
                    <a:pt x="1704" y="0"/>
                    <a:pt x="843" y="231"/>
                    <a:pt x="1" y="512"/>
                  </a:cubicBezTo>
                  <a:cubicBezTo>
                    <a:pt x="7" y="566"/>
                    <a:pt x="15" y="619"/>
                    <a:pt x="29" y="672"/>
                  </a:cubicBezTo>
                  <a:cubicBezTo>
                    <a:pt x="1077" y="377"/>
                    <a:pt x="2127" y="100"/>
                    <a:pt x="3231" y="100"/>
                  </a:cubicBezTo>
                  <a:cubicBezTo>
                    <a:pt x="3248" y="100"/>
                    <a:pt x="3265" y="100"/>
                    <a:pt x="3283" y="100"/>
                  </a:cubicBezTo>
                  <a:cubicBezTo>
                    <a:pt x="3283" y="100"/>
                    <a:pt x="3283" y="100"/>
                    <a:pt x="3284" y="100"/>
                  </a:cubicBezTo>
                  <a:cubicBezTo>
                    <a:pt x="3309" y="100"/>
                    <a:pt x="3310" y="58"/>
                    <a:pt x="3281" y="51"/>
                  </a:cubicBezTo>
                  <a:cubicBezTo>
                    <a:pt x="3048" y="16"/>
                    <a:pt x="2817" y="0"/>
                    <a:pt x="2587"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11012300" y="704725"/>
              <a:ext cx="80275" cy="15925"/>
            </a:xfrm>
            <a:custGeom>
              <a:rect b="b" l="l" r="r" t="t"/>
              <a:pathLst>
                <a:path extrusionOk="0" h="637" w="3211">
                  <a:moveTo>
                    <a:pt x="2484" y="0"/>
                  </a:moveTo>
                  <a:cubicBezTo>
                    <a:pt x="1635" y="0"/>
                    <a:pt x="810" y="215"/>
                    <a:pt x="0" y="481"/>
                  </a:cubicBezTo>
                  <a:cubicBezTo>
                    <a:pt x="16" y="535"/>
                    <a:pt x="36" y="586"/>
                    <a:pt x="60" y="636"/>
                  </a:cubicBezTo>
                  <a:cubicBezTo>
                    <a:pt x="1069" y="355"/>
                    <a:pt x="2071" y="99"/>
                    <a:pt x="3122" y="99"/>
                  </a:cubicBezTo>
                  <a:cubicBezTo>
                    <a:pt x="3142" y="99"/>
                    <a:pt x="3162" y="100"/>
                    <a:pt x="3183" y="100"/>
                  </a:cubicBezTo>
                  <a:cubicBezTo>
                    <a:pt x="3210" y="98"/>
                    <a:pt x="3210" y="53"/>
                    <a:pt x="3186" y="52"/>
                  </a:cubicBezTo>
                  <a:cubicBezTo>
                    <a:pt x="2950" y="16"/>
                    <a:pt x="2716" y="0"/>
                    <a:pt x="2484"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11018775" y="718400"/>
              <a:ext cx="81025" cy="15775"/>
            </a:xfrm>
            <a:custGeom>
              <a:rect b="b" l="l" r="r" t="t"/>
              <a:pathLst>
                <a:path extrusionOk="0" h="631" w="3241">
                  <a:moveTo>
                    <a:pt x="2501" y="0"/>
                  </a:moveTo>
                  <a:cubicBezTo>
                    <a:pt x="1646" y="0"/>
                    <a:pt x="816" y="218"/>
                    <a:pt x="0" y="488"/>
                  </a:cubicBezTo>
                  <a:cubicBezTo>
                    <a:pt x="29" y="539"/>
                    <a:pt x="63" y="585"/>
                    <a:pt x="102" y="631"/>
                  </a:cubicBezTo>
                  <a:cubicBezTo>
                    <a:pt x="1100" y="350"/>
                    <a:pt x="2100" y="98"/>
                    <a:pt x="3151" y="98"/>
                  </a:cubicBezTo>
                  <a:cubicBezTo>
                    <a:pt x="3172" y="98"/>
                    <a:pt x="3193" y="98"/>
                    <a:pt x="3213" y="98"/>
                  </a:cubicBezTo>
                  <a:cubicBezTo>
                    <a:pt x="3214" y="98"/>
                    <a:pt x="3214" y="98"/>
                    <a:pt x="3214" y="98"/>
                  </a:cubicBezTo>
                  <a:cubicBezTo>
                    <a:pt x="3239" y="98"/>
                    <a:pt x="3240" y="55"/>
                    <a:pt x="3213" y="53"/>
                  </a:cubicBezTo>
                  <a:cubicBezTo>
                    <a:pt x="2974" y="17"/>
                    <a:pt x="2737" y="0"/>
                    <a:pt x="2501"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11113350" y="709975"/>
              <a:ext cx="73375" cy="67525"/>
            </a:xfrm>
            <a:custGeom>
              <a:rect b="b" l="l" r="r" t="t"/>
              <a:pathLst>
                <a:path extrusionOk="0" h="2701" w="2935">
                  <a:moveTo>
                    <a:pt x="72" y="0"/>
                  </a:moveTo>
                  <a:lnTo>
                    <a:pt x="72" y="0"/>
                  </a:lnTo>
                  <a:cubicBezTo>
                    <a:pt x="0" y="723"/>
                    <a:pt x="367" y="1465"/>
                    <a:pt x="920" y="1951"/>
                  </a:cubicBezTo>
                  <a:cubicBezTo>
                    <a:pt x="1205" y="2204"/>
                    <a:pt x="1542" y="2368"/>
                    <a:pt x="1881" y="2488"/>
                  </a:cubicBezTo>
                  <a:cubicBezTo>
                    <a:pt x="2220" y="2608"/>
                    <a:pt x="2575" y="2680"/>
                    <a:pt x="2934" y="2700"/>
                  </a:cubicBezTo>
                  <a:cubicBezTo>
                    <a:pt x="2610" y="2550"/>
                    <a:pt x="2294" y="2397"/>
                    <a:pt x="1986" y="2243"/>
                  </a:cubicBezTo>
                  <a:cubicBezTo>
                    <a:pt x="1683" y="2082"/>
                    <a:pt x="1385" y="1917"/>
                    <a:pt x="1145" y="1696"/>
                  </a:cubicBezTo>
                  <a:cubicBezTo>
                    <a:pt x="894" y="1477"/>
                    <a:pt x="674" y="1222"/>
                    <a:pt x="495" y="940"/>
                  </a:cubicBezTo>
                  <a:cubicBezTo>
                    <a:pt x="318" y="655"/>
                    <a:pt x="166" y="345"/>
                    <a:pt x="72"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11058400" y="751900"/>
              <a:ext cx="114425" cy="44350"/>
            </a:xfrm>
            <a:custGeom>
              <a:rect b="b" l="l" r="r" t="t"/>
              <a:pathLst>
                <a:path extrusionOk="0" h="1774" w="4577">
                  <a:moveTo>
                    <a:pt x="1673" y="0"/>
                  </a:moveTo>
                  <a:cubicBezTo>
                    <a:pt x="1626" y="0"/>
                    <a:pt x="1602" y="21"/>
                    <a:pt x="1606" y="66"/>
                  </a:cubicBezTo>
                  <a:cubicBezTo>
                    <a:pt x="1634" y="323"/>
                    <a:pt x="1304" y="406"/>
                    <a:pt x="978" y="432"/>
                  </a:cubicBezTo>
                  <a:cubicBezTo>
                    <a:pt x="941" y="435"/>
                    <a:pt x="896" y="436"/>
                    <a:pt x="846" y="436"/>
                  </a:cubicBezTo>
                  <a:cubicBezTo>
                    <a:pt x="777" y="436"/>
                    <a:pt x="698" y="435"/>
                    <a:pt x="617" y="435"/>
                  </a:cubicBezTo>
                  <a:cubicBezTo>
                    <a:pt x="321" y="435"/>
                    <a:pt x="0" y="456"/>
                    <a:pt x="43" y="658"/>
                  </a:cubicBezTo>
                  <a:cubicBezTo>
                    <a:pt x="104" y="952"/>
                    <a:pt x="959" y="1182"/>
                    <a:pt x="1387" y="1250"/>
                  </a:cubicBezTo>
                  <a:cubicBezTo>
                    <a:pt x="2529" y="1429"/>
                    <a:pt x="4255" y="1710"/>
                    <a:pt x="4577" y="1774"/>
                  </a:cubicBezTo>
                  <a:cubicBezTo>
                    <a:pt x="4577" y="1774"/>
                    <a:pt x="2115" y="0"/>
                    <a:pt x="1673"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11171725" y="687525"/>
              <a:ext cx="341950" cy="476675"/>
            </a:xfrm>
            <a:custGeom>
              <a:rect b="b" l="l" r="r" t="t"/>
              <a:pathLst>
                <a:path extrusionOk="0" h="19067" w="13678">
                  <a:moveTo>
                    <a:pt x="807" y="0"/>
                  </a:moveTo>
                  <a:cubicBezTo>
                    <a:pt x="793" y="0"/>
                    <a:pt x="781" y="1"/>
                    <a:pt x="771" y="1"/>
                  </a:cubicBezTo>
                  <a:cubicBezTo>
                    <a:pt x="134" y="18"/>
                    <a:pt x="0" y="3918"/>
                    <a:pt x="935" y="5073"/>
                  </a:cubicBezTo>
                  <a:cubicBezTo>
                    <a:pt x="1106" y="5284"/>
                    <a:pt x="6140" y="5829"/>
                    <a:pt x="6264" y="6212"/>
                  </a:cubicBezTo>
                  <a:cubicBezTo>
                    <a:pt x="6383" y="6578"/>
                    <a:pt x="5816" y="9448"/>
                    <a:pt x="4809" y="11111"/>
                  </a:cubicBezTo>
                  <a:cubicBezTo>
                    <a:pt x="4426" y="11745"/>
                    <a:pt x="3376" y="12042"/>
                    <a:pt x="3010" y="12305"/>
                  </a:cubicBezTo>
                  <a:cubicBezTo>
                    <a:pt x="3010" y="12305"/>
                    <a:pt x="5020" y="18035"/>
                    <a:pt x="8374" y="18873"/>
                  </a:cubicBezTo>
                  <a:cubicBezTo>
                    <a:pt x="8919" y="19009"/>
                    <a:pt x="9371" y="19066"/>
                    <a:pt x="9747" y="19066"/>
                  </a:cubicBezTo>
                  <a:cubicBezTo>
                    <a:pt x="11686" y="19066"/>
                    <a:pt x="11585" y="17548"/>
                    <a:pt x="11585" y="17548"/>
                  </a:cubicBezTo>
                  <a:cubicBezTo>
                    <a:pt x="11227" y="16777"/>
                    <a:pt x="13678" y="5223"/>
                    <a:pt x="11384" y="1962"/>
                  </a:cubicBezTo>
                  <a:cubicBezTo>
                    <a:pt x="10360" y="505"/>
                    <a:pt x="1683" y="0"/>
                    <a:pt x="8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10940175" y="657525"/>
              <a:ext cx="324250" cy="419400"/>
            </a:xfrm>
            <a:custGeom>
              <a:rect b="b" l="l" r="r" t="t"/>
              <a:pathLst>
                <a:path extrusionOk="0" h="16776" w="12970">
                  <a:moveTo>
                    <a:pt x="6970" y="1"/>
                  </a:moveTo>
                  <a:cubicBezTo>
                    <a:pt x="4458" y="1"/>
                    <a:pt x="1019" y="2249"/>
                    <a:pt x="510" y="3690"/>
                  </a:cubicBezTo>
                  <a:cubicBezTo>
                    <a:pt x="1" y="5122"/>
                    <a:pt x="2328" y="8997"/>
                    <a:pt x="3240" y="10590"/>
                  </a:cubicBezTo>
                  <a:cubicBezTo>
                    <a:pt x="3761" y="11508"/>
                    <a:pt x="4983" y="14118"/>
                    <a:pt x="5489" y="14794"/>
                  </a:cubicBezTo>
                  <a:cubicBezTo>
                    <a:pt x="5755" y="15146"/>
                    <a:pt x="9183" y="16776"/>
                    <a:pt x="10654" y="16776"/>
                  </a:cubicBezTo>
                  <a:cubicBezTo>
                    <a:pt x="10807" y="16776"/>
                    <a:pt x="10939" y="16758"/>
                    <a:pt x="11044" y="16720"/>
                  </a:cubicBezTo>
                  <a:cubicBezTo>
                    <a:pt x="12938" y="16022"/>
                    <a:pt x="9816" y="13251"/>
                    <a:pt x="9719" y="12883"/>
                  </a:cubicBezTo>
                  <a:cubicBezTo>
                    <a:pt x="9698" y="12797"/>
                    <a:pt x="9671" y="12707"/>
                    <a:pt x="9640" y="12619"/>
                  </a:cubicBezTo>
                  <a:cubicBezTo>
                    <a:pt x="9594" y="12470"/>
                    <a:pt x="9541" y="12318"/>
                    <a:pt x="9486" y="12174"/>
                  </a:cubicBezTo>
                  <a:cubicBezTo>
                    <a:pt x="9282" y="11616"/>
                    <a:pt x="9060" y="11150"/>
                    <a:pt x="9060" y="11150"/>
                  </a:cubicBezTo>
                  <a:cubicBezTo>
                    <a:pt x="9060" y="11150"/>
                    <a:pt x="12970" y="10535"/>
                    <a:pt x="12696" y="7544"/>
                  </a:cubicBezTo>
                  <a:cubicBezTo>
                    <a:pt x="12502" y="5358"/>
                    <a:pt x="10112" y="825"/>
                    <a:pt x="7962" y="142"/>
                  </a:cubicBezTo>
                  <a:cubicBezTo>
                    <a:pt x="7656" y="45"/>
                    <a:pt x="7322" y="1"/>
                    <a:pt x="69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11148600" y="848950"/>
              <a:ext cx="37825" cy="12250"/>
            </a:xfrm>
            <a:custGeom>
              <a:rect b="b" l="l" r="r" t="t"/>
              <a:pathLst>
                <a:path extrusionOk="0" h="490" w="1513">
                  <a:moveTo>
                    <a:pt x="1470" y="0"/>
                  </a:moveTo>
                  <a:cubicBezTo>
                    <a:pt x="1462" y="0"/>
                    <a:pt x="1454" y="3"/>
                    <a:pt x="1447" y="11"/>
                  </a:cubicBezTo>
                  <a:cubicBezTo>
                    <a:pt x="1264" y="223"/>
                    <a:pt x="1015" y="329"/>
                    <a:pt x="765" y="329"/>
                  </a:cubicBezTo>
                  <a:cubicBezTo>
                    <a:pt x="530" y="329"/>
                    <a:pt x="295" y="235"/>
                    <a:pt x="115" y="47"/>
                  </a:cubicBezTo>
                  <a:cubicBezTo>
                    <a:pt x="103" y="35"/>
                    <a:pt x="88" y="30"/>
                    <a:pt x="74" y="30"/>
                  </a:cubicBezTo>
                  <a:cubicBezTo>
                    <a:pt x="36" y="30"/>
                    <a:pt x="1" y="70"/>
                    <a:pt x="31" y="111"/>
                  </a:cubicBezTo>
                  <a:cubicBezTo>
                    <a:pt x="213" y="366"/>
                    <a:pt x="478" y="489"/>
                    <a:pt x="742" y="489"/>
                  </a:cubicBezTo>
                  <a:cubicBezTo>
                    <a:pt x="1032" y="489"/>
                    <a:pt x="1321" y="340"/>
                    <a:pt x="1497" y="50"/>
                  </a:cubicBezTo>
                  <a:cubicBezTo>
                    <a:pt x="1513" y="26"/>
                    <a:pt x="1493" y="0"/>
                    <a:pt x="1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11196050" y="764975"/>
              <a:ext cx="17325" cy="18350"/>
            </a:xfrm>
            <a:custGeom>
              <a:rect b="b" l="l" r="r" t="t"/>
              <a:pathLst>
                <a:path extrusionOk="0" h="734" w="693">
                  <a:moveTo>
                    <a:pt x="293" y="0"/>
                  </a:moveTo>
                  <a:cubicBezTo>
                    <a:pt x="264" y="0"/>
                    <a:pt x="237" y="5"/>
                    <a:pt x="210" y="16"/>
                  </a:cubicBezTo>
                  <a:cubicBezTo>
                    <a:pt x="60" y="74"/>
                    <a:pt x="0" y="279"/>
                    <a:pt x="76" y="474"/>
                  </a:cubicBezTo>
                  <a:cubicBezTo>
                    <a:pt x="138" y="632"/>
                    <a:pt x="271" y="734"/>
                    <a:pt x="399" y="734"/>
                  </a:cubicBezTo>
                  <a:cubicBezTo>
                    <a:pt x="428" y="734"/>
                    <a:pt x="456" y="729"/>
                    <a:pt x="483" y="718"/>
                  </a:cubicBezTo>
                  <a:cubicBezTo>
                    <a:pt x="633" y="660"/>
                    <a:pt x="693" y="456"/>
                    <a:pt x="617" y="261"/>
                  </a:cubicBezTo>
                  <a:cubicBezTo>
                    <a:pt x="555" y="103"/>
                    <a:pt x="421" y="0"/>
                    <a:pt x="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11116250" y="806225"/>
              <a:ext cx="17375" cy="18375"/>
            </a:xfrm>
            <a:custGeom>
              <a:rect b="b" l="l" r="r" t="t"/>
              <a:pathLst>
                <a:path extrusionOk="0" h="735" w="695">
                  <a:moveTo>
                    <a:pt x="294" y="1"/>
                  </a:moveTo>
                  <a:cubicBezTo>
                    <a:pt x="266" y="1"/>
                    <a:pt x="238" y="6"/>
                    <a:pt x="210" y="17"/>
                  </a:cubicBezTo>
                  <a:cubicBezTo>
                    <a:pt x="60" y="75"/>
                    <a:pt x="1" y="280"/>
                    <a:pt x="76" y="473"/>
                  </a:cubicBezTo>
                  <a:cubicBezTo>
                    <a:pt x="138" y="633"/>
                    <a:pt x="272" y="735"/>
                    <a:pt x="401" y="735"/>
                  </a:cubicBezTo>
                  <a:cubicBezTo>
                    <a:pt x="430" y="735"/>
                    <a:pt x="458" y="730"/>
                    <a:pt x="485" y="719"/>
                  </a:cubicBezTo>
                  <a:cubicBezTo>
                    <a:pt x="634" y="661"/>
                    <a:pt x="695" y="456"/>
                    <a:pt x="618" y="262"/>
                  </a:cubicBezTo>
                  <a:cubicBezTo>
                    <a:pt x="556" y="103"/>
                    <a:pt x="423" y="1"/>
                    <a:pt x="2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11166050" y="718900"/>
              <a:ext cx="38375" cy="20800"/>
            </a:xfrm>
            <a:custGeom>
              <a:rect b="b" l="l" r="r" t="t"/>
              <a:pathLst>
                <a:path extrusionOk="0" h="832" w="1535">
                  <a:moveTo>
                    <a:pt x="1070" y="0"/>
                  </a:moveTo>
                  <a:cubicBezTo>
                    <a:pt x="944" y="0"/>
                    <a:pt x="800" y="24"/>
                    <a:pt x="653" y="72"/>
                  </a:cubicBezTo>
                  <a:cubicBezTo>
                    <a:pt x="265" y="202"/>
                    <a:pt x="0" y="459"/>
                    <a:pt x="63" y="650"/>
                  </a:cubicBezTo>
                  <a:cubicBezTo>
                    <a:pt x="103" y="768"/>
                    <a:pt x="259" y="831"/>
                    <a:pt x="466" y="831"/>
                  </a:cubicBezTo>
                  <a:cubicBezTo>
                    <a:pt x="591" y="831"/>
                    <a:pt x="735" y="808"/>
                    <a:pt x="882" y="759"/>
                  </a:cubicBezTo>
                  <a:cubicBezTo>
                    <a:pt x="1270" y="629"/>
                    <a:pt x="1535" y="372"/>
                    <a:pt x="1472" y="181"/>
                  </a:cubicBezTo>
                  <a:cubicBezTo>
                    <a:pt x="1433" y="64"/>
                    <a:pt x="1277" y="0"/>
                    <a:pt x="10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11083675" y="761100"/>
              <a:ext cx="35150" cy="27275"/>
            </a:xfrm>
            <a:custGeom>
              <a:rect b="b" l="l" r="r" t="t"/>
              <a:pathLst>
                <a:path extrusionOk="0" h="1091" w="1406">
                  <a:moveTo>
                    <a:pt x="1080" y="1"/>
                  </a:moveTo>
                  <a:cubicBezTo>
                    <a:pt x="913" y="1"/>
                    <a:pt x="684" y="95"/>
                    <a:pt x="475" y="265"/>
                  </a:cubicBezTo>
                  <a:cubicBezTo>
                    <a:pt x="158" y="523"/>
                    <a:pt x="1" y="857"/>
                    <a:pt x="127" y="1013"/>
                  </a:cubicBezTo>
                  <a:cubicBezTo>
                    <a:pt x="170" y="1066"/>
                    <a:pt x="240" y="1091"/>
                    <a:pt x="326" y="1091"/>
                  </a:cubicBezTo>
                  <a:cubicBezTo>
                    <a:pt x="493" y="1091"/>
                    <a:pt x="720" y="997"/>
                    <a:pt x="930" y="827"/>
                  </a:cubicBezTo>
                  <a:cubicBezTo>
                    <a:pt x="1249" y="568"/>
                    <a:pt x="1406" y="233"/>
                    <a:pt x="1279" y="79"/>
                  </a:cubicBezTo>
                  <a:cubicBezTo>
                    <a:pt x="1236" y="26"/>
                    <a:pt x="1166" y="1"/>
                    <a:pt x="10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11157125" y="749700"/>
              <a:ext cx="49700" cy="72575"/>
            </a:xfrm>
            <a:custGeom>
              <a:rect b="b" l="l" r="r" t="t"/>
              <a:pathLst>
                <a:path extrusionOk="0" h="2903" w="1988">
                  <a:moveTo>
                    <a:pt x="63" y="0"/>
                  </a:moveTo>
                  <a:cubicBezTo>
                    <a:pt x="31" y="0"/>
                    <a:pt x="1" y="38"/>
                    <a:pt x="27" y="72"/>
                  </a:cubicBezTo>
                  <a:cubicBezTo>
                    <a:pt x="306" y="529"/>
                    <a:pt x="1528" y="2379"/>
                    <a:pt x="1463" y="2587"/>
                  </a:cubicBezTo>
                  <a:cubicBezTo>
                    <a:pt x="1425" y="2709"/>
                    <a:pt x="1251" y="2732"/>
                    <a:pt x="1110" y="2732"/>
                  </a:cubicBezTo>
                  <a:cubicBezTo>
                    <a:pt x="1055" y="2732"/>
                    <a:pt x="1005" y="2728"/>
                    <a:pt x="971" y="2726"/>
                  </a:cubicBezTo>
                  <a:cubicBezTo>
                    <a:pt x="969" y="2725"/>
                    <a:pt x="967" y="2725"/>
                    <a:pt x="965" y="2725"/>
                  </a:cubicBezTo>
                  <a:cubicBezTo>
                    <a:pt x="876" y="2725"/>
                    <a:pt x="862" y="2844"/>
                    <a:pt x="948" y="2870"/>
                  </a:cubicBezTo>
                  <a:cubicBezTo>
                    <a:pt x="1020" y="2891"/>
                    <a:pt x="1108" y="2903"/>
                    <a:pt x="1199" y="2903"/>
                  </a:cubicBezTo>
                  <a:cubicBezTo>
                    <a:pt x="1350" y="2903"/>
                    <a:pt x="1510" y="2870"/>
                    <a:pt x="1634" y="2793"/>
                  </a:cubicBezTo>
                  <a:cubicBezTo>
                    <a:pt x="1988" y="2570"/>
                    <a:pt x="664" y="686"/>
                    <a:pt x="98" y="19"/>
                  </a:cubicBezTo>
                  <a:cubicBezTo>
                    <a:pt x="88" y="6"/>
                    <a:pt x="76" y="0"/>
                    <a:pt x="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10927925" y="615000"/>
              <a:ext cx="277000" cy="266475"/>
            </a:xfrm>
            <a:custGeom>
              <a:rect b="b" l="l" r="r" t="t"/>
              <a:pathLst>
                <a:path extrusionOk="0" h="10659" w="11080">
                  <a:moveTo>
                    <a:pt x="7826" y="1"/>
                  </a:moveTo>
                  <a:cubicBezTo>
                    <a:pt x="7797" y="1"/>
                    <a:pt x="7769" y="2"/>
                    <a:pt x="7740" y="3"/>
                  </a:cubicBezTo>
                  <a:cubicBezTo>
                    <a:pt x="6145" y="70"/>
                    <a:pt x="2307" y="3473"/>
                    <a:pt x="2307" y="3473"/>
                  </a:cubicBezTo>
                  <a:cubicBezTo>
                    <a:pt x="2307" y="3473"/>
                    <a:pt x="313" y="4163"/>
                    <a:pt x="152" y="6084"/>
                  </a:cubicBezTo>
                  <a:cubicBezTo>
                    <a:pt x="0" y="7903"/>
                    <a:pt x="2065" y="10659"/>
                    <a:pt x="3193" y="10659"/>
                  </a:cubicBezTo>
                  <a:cubicBezTo>
                    <a:pt x="3257" y="10659"/>
                    <a:pt x="3318" y="10650"/>
                    <a:pt x="3375" y="10632"/>
                  </a:cubicBezTo>
                  <a:cubicBezTo>
                    <a:pt x="4290" y="10338"/>
                    <a:pt x="3985" y="7348"/>
                    <a:pt x="3985" y="7348"/>
                  </a:cubicBezTo>
                  <a:cubicBezTo>
                    <a:pt x="3985" y="7348"/>
                    <a:pt x="5534" y="6572"/>
                    <a:pt x="5830" y="4225"/>
                  </a:cubicBezTo>
                  <a:cubicBezTo>
                    <a:pt x="5830" y="4225"/>
                    <a:pt x="6263" y="5482"/>
                    <a:pt x="6840" y="5482"/>
                  </a:cubicBezTo>
                  <a:cubicBezTo>
                    <a:pt x="6849" y="5482"/>
                    <a:pt x="6858" y="5481"/>
                    <a:pt x="6868" y="5481"/>
                  </a:cubicBezTo>
                  <a:cubicBezTo>
                    <a:pt x="7458" y="5439"/>
                    <a:pt x="8268" y="4256"/>
                    <a:pt x="8455" y="2836"/>
                  </a:cubicBezTo>
                  <a:cubicBezTo>
                    <a:pt x="8455" y="2836"/>
                    <a:pt x="9320" y="3530"/>
                    <a:pt x="10031" y="3530"/>
                  </a:cubicBezTo>
                  <a:cubicBezTo>
                    <a:pt x="10143" y="3530"/>
                    <a:pt x="10251" y="3513"/>
                    <a:pt x="10351" y="3473"/>
                  </a:cubicBezTo>
                  <a:cubicBezTo>
                    <a:pt x="11079" y="3186"/>
                    <a:pt x="9909" y="1"/>
                    <a:pt x="78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10957850" y="854225"/>
              <a:ext cx="86175" cy="74100"/>
            </a:xfrm>
            <a:custGeom>
              <a:rect b="b" l="l" r="r" t="t"/>
              <a:pathLst>
                <a:path extrusionOk="0" h="2964" w="3447">
                  <a:moveTo>
                    <a:pt x="2076" y="1"/>
                  </a:moveTo>
                  <a:cubicBezTo>
                    <a:pt x="1764" y="1"/>
                    <a:pt x="1376" y="78"/>
                    <a:pt x="993" y="356"/>
                  </a:cubicBezTo>
                  <a:cubicBezTo>
                    <a:pt x="0" y="1074"/>
                    <a:pt x="429" y="2964"/>
                    <a:pt x="2005" y="2964"/>
                  </a:cubicBezTo>
                  <a:cubicBezTo>
                    <a:pt x="2039" y="2964"/>
                    <a:pt x="2074" y="2963"/>
                    <a:pt x="2110" y="2961"/>
                  </a:cubicBezTo>
                  <a:cubicBezTo>
                    <a:pt x="2836" y="2923"/>
                    <a:pt x="3447" y="2258"/>
                    <a:pt x="3447" y="2258"/>
                  </a:cubicBezTo>
                  <a:lnTo>
                    <a:pt x="2735" y="120"/>
                  </a:lnTo>
                  <a:cubicBezTo>
                    <a:pt x="2735" y="120"/>
                    <a:pt x="2464" y="1"/>
                    <a:pt x="20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10976075" y="949850"/>
              <a:ext cx="764775" cy="774850"/>
            </a:xfrm>
            <a:custGeom>
              <a:rect b="b" l="l" r="r" t="t"/>
              <a:pathLst>
                <a:path extrusionOk="0" h="30994" w="30591">
                  <a:moveTo>
                    <a:pt x="8134" y="1"/>
                  </a:moveTo>
                  <a:cubicBezTo>
                    <a:pt x="7779" y="1"/>
                    <a:pt x="7294" y="549"/>
                    <a:pt x="5768" y="1076"/>
                  </a:cubicBezTo>
                  <a:cubicBezTo>
                    <a:pt x="4143" y="1635"/>
                    <a:pt x="2886" y="1581"/>
                    <a:pt x="2718" y="1927"/>
                  </a:cubicBezTo>
                  <a:cubicBezTo>
                    <a:pt x="2556" y="2259"/>
                    <a:pt x="3775" y="3289"/>
                    <a:pt x="3420" y="3917"/>
                  </a:cubicBezTo>
                  <a:cubicBezTo>
                    <a:pt x="3404" y="3946"/>
                    <a:pt x="3385" y="3975"/>
                    <a:pt x="3362" y="4000"/>
                  </a:cubicBezTo>
                  <a:cubicBezTo>
                    <a:pt x="3328" y="4045"/>
                    <a:pt x="3295" y="4090"/>
                    <a:pt x="3267" y="4135"/>
                  </a:cubicBezTo>
                  <a:cubicBezTo>
                    <a:pt x="0" y="9119"/>
                    <a:pt x="8456" y="23153"/>
                    <a:pt x="9163" y="24190"/>
                  </a:cubicBezTo>
                  <a:cubicBezTo>
                    <a:pt x="9870" y="25231"/>
                    <a:pt x="10884" y="28532"/>
                    <a:pt x="11239" y="29391"/>
                  </a:cubicBezTo>
                  <a:cubicBezTo>
                    <a:pt x="11432" y="29862"/>
                    <a:pt x="12905" y="30993"/>
                    <a:pt x="15368" y="30993"/>
                  </a:cubicBezTo>
                  <a:cubicBezTo>
                    <a:pt x="17379" y="30993"/>
                    <a:pt x="20051" y="30239"/>
                    <a:pt x="23226" y="27754"/>
                  </a:cubicBezTo>
                  <a:cubicBezTo>
                    <a:pt x="30288" y="22222"/>
                    <a:pt x="30591" y="17103"/>
                    <a:pt x="29213" y="16640"/>
                  </a:cubicBezTo>
                  <a:cubicBezTo>
                    <a:pt x="27840" y="16181"/>
                    <a:pt x="19128" y="5849"/>
                    <a:pt x="13406" y="2739"/>
                  </a:cubicBezTo>
                  <a:cubicBezTo>
                    <a:pt x="12183" y="2073"/>
                    <a:pt x="10971" y="1713"/>
                    <a:pt x="9829" y="1590"/>
                  </a:cubicBezTo>
                  <a:cubicBezTo>
                    <a:pt x="9781" y="1588"/>
                    <a:pt x="9732" y="1582"/>
                    <a:pt x="9684" y="1572"/>
                  </a:cubicBezTo>
                  <a:cubicBezTo>
                    <a:pt x="8745" y="1411"/>
                    <a:pt x="8555" y="84"/>
                    <a:pt x="8204" y="9"/>
                  </a:cubicBezTo>
                  <a:cubicBezTo>
                    <a:pt x="8181" y="3"/>
                    <a:pt x="8158" y="1"/>
                    <a:pt x="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11012225" y="1180800"/>
              <a:ext cx="114925" cy="127125"/>
            </a:xfrm>
            <a:custGeom>
              <a:rect b="b" l="l" r="r" t="t"/>
              <a:pathLst>
                <a:path extrusionOk="0" h="5085" w="4597">
                  <a:moveTo>
                    <a:pt x="94" y="0"/>
                  </a:moveTo>
                  <a:cubicBezTo>
                    <a:pt x="36" y="0"/>
                    <a:pt x="0" y="88"/>
                    <a:pt x="60" y="131"/>
                  </a:cubicBezTo>
                  <a:cubicBezTo>
                    <a:pt x="1910" y="1463"/>
                    <a:pt x="3413" y="2960"/>
                    <a:pt x="4397" y="5037"/>
                  </a:cubicBezTo>
                  <a:cubicBezTo>
                    <a:pt x="4413" y="5070"/>
                    <a:pt x="4442" y="5084"/>
                    <a:pt x="4473" y="5084"/>
                  </a:cubicBezTo>
                  <a:cubicBezTo>
                    <a:pt x="4533" y="5084"/>
                    <a:pt x="4597" y="5032"/>
                    <a:pt x="4572" y="4965"/>
                  </a:cubicBezTo>
                  <a:cubicBezTo>
                    <a:pt x="3798" y="2828"/>
                    <a:pt x="2003" y="1201"/>
                    <a:pt x="130" y="12"/>
                  </a:cubicBezTo>
                  <a:cubicBezTo>
                    <a:pt x="117" y="4"/>
                    <a:pt x="105" y="0"/>
                    <a:pt x="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11066200" y="1006025"/>
              <a:ext cx="21025" cy="30875"/>
            </a:xfrm>
            <a:custGeom>
              <a:rect b="b" l="l" r="r" t="t"/>
              <a:pathLst>
                <a:path extrusionOk="0" h="1235" w="841">
                  <a:moveTo>
                    <a:pt x="46" y="1"/>
                  </a:moveTo>
                  <a:cubicBezTo>
                    <a:pt x="22" y="1"/>
                    <a:pt x="1" y="26"/>
                    <a:pt x="13" y="53"/>
                  </a:cubicBezTo>
                  <a:cubicBezTo>
                    <a:pt x="102" y="245"/>
                    <a:pt x="228" y="422"/>
                    <a:pt x="324" y="613"/>
                  </a:cubicBezTo>
                  <a:cubicBezTo>
                    <a:pt x="422" y="802"/>
                    <a:pt x="505" y="1002"/>
                    <a:pt x="615" y="1186"/>
                  </a:cubicBezTo>
                  <a:cubicBezTo>
                    <a:pt x="636" y="1220"/>
                    <a:pt x="670" y="1235"/>
                    <a:pt x="705" y="1235"/>
                  </a:cubicBezTo>
                  <a:cubicBezTo>
                    <a:pt x="772" y="1235"/>
                    <a:pt x="841" y="1180"/>
                    <a:pt x="810" y="1104"/>
                  </a:cubicBezTo>
                  <a:cubicBezTo>
                    <a:pt x="726" y="896"/>
                    <a:pt x="604" y="707"/>
                    <a:pt x="474" y="525"/>
                  </a:cubicBezTo>
                  <a:cubicBezTo>
                    <a:pt x="349" y="349"/>
                    <a:pt x="225" y="156"/>
                    <a:pt x="68" y="9"/>
                  </a:cubicBezTo>
                  <a:cubicBezTo>
                    <a:pt x="61" y="3"/>
                    <a:pt x="53"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11092175" y="1001050"/>
              <a:ext cx="16450" cy="31400"/>
            </a:xfrm>
            <a:custGeom>
              <a:rect b="b" l="l" r="r" t="t"/>
              <a:pathLst>
                <a:path extrusionOk="0" h="1256" w="658">
                  <a:moveTo>
                    <a:pt x="47" y="1"/>
                  </a:moveTo>
                  <a:cubicBezTo>
                    <a:pt x="24" y="1"/>
                    <a:pt x="1" y="32"/>
                    <a:pt x="13" y="58"/>
                  </a:cubicBezTo>
                  <a:cubicBezTo>
                    <a:pt x="111" y="268"/>
                    <a:pt x="225" y="467"/>
                    <a:pt x="309" y="684"/>
                  </a:cubicBezTo>
                  <a:cubicBezTo>
                    <a:pt x="378" y="861"/>
                    <a:pt x="421" y="1050"/>
                    <a:pt x="509" y="1220"/>
                  </a:cubicBezTo>
                  <a:cubicBezTo>
                    <a:pt x="521" y="1245"/>
                    <a:pt x="547" y="1256"/>
                    <a:pt x="573" y="1256"/>
                  </a:cubicBezTo>
                  <a:cubicBezTo>
                    <a:pt x="615" y="1256"/>
                    <a:pt x="657" y="1228"/>
                    <a:pt x="651" y="1181"/>
                  </a:cubicBezTo>
                  <a:cubicBezTo>
                    <a:pt x="600" y="778"/>
                    <a:pt x="328" y="320"/>
                    <a:pt x="71" y="13"/>
                  </a:cubicBezTo>
                  <a:cubicBezTo>
                    <a:pt x="64" y="5"/>
                    <a:pt x="56" y="1"/>
                    <a:pt x="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11115425" y="994025"/>
              <a:ext cx="19550" cy="30000"/>
            </a:xfrm>
            <a:custGeom>
              <a:rect b="b" l="l" r="r" t="t"/>
              <a:pathLst>
                <a:path extrusionOk="0" h="1200" w="782">
                  <a:moveTo>
                    <a:pt x="67" y="1"/>
                  </a:moveTo>
                  <a:cubicBezTo>
                    <a:pt x="34" y="1"/>
                    <a:pt x="1" y="26"/>
                    <a:pt x="16" y="64"/>
                  </a:cubicBezTo>
                  <a:cubicBezTo>
                    <a:pt x="91" y="247"/>
                    <a:pt x="187" y="415"/>
                    <a:pt x="283" y="588"/>
                  </a:cubicBezTo>
                  <a:cubicBezTo>
                    <a:pt x="389" y="777"/>
                    <a:pt x="475" y="983"/>
                    <a:pt x="603" y="1159"/>
                  </a:cubicBezTo>
                  <a:cubicBezTo>
                    <a:pt x="623" y="1187"/>
                    <a:pt x="652" y="1200"/>
                    <a:pt x="680" y="1200"/>
                  </a:cubicBezTo>
                  <a:cubicBezTo>
                    <a:pt x="732" y="1200"/>
                    <a:pt x="781" y="1158"/>
                    <a:pt x="765" y="1091"/>
                  </a:cubicBezTo>
                  <a:cubicBezTo>
                    <a:pt x="671" y="701"/>
                    <a:pt x="399" y="281"/>
                    <a:pt x="102" y="13"/>
                  </a:cubicBezTo>
                  <a:cubicBezTo>
                    <a:pt x="92" y="5"/>
                    <a:pt x="80" y="1"/>
                    <a:pt x="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11141450" y="984125"/>
              <a:ext cx="19075" cy="32500"/>
            </a:xfrm>
            <a:custGeom>
              <a:rect b="b" l="l" r="r" t="t"/>
              <a:pathLst>
                <a:path extrusionOk="0" h="1300" w="763">
                  <a:moveTo>
                    <a:pt x="73" y="0"/>
                  </a:moveTo>
                  <a:cubicBezTo>
                    <a:pt x="38" y="0"/>
                    <a:pt x="1" y="34"/>
                    <a:pt x="15" y="72"/>
                  </a:cubicBezTo>
                  <a:cubicBezTo>
                    <a:pt x="168" y="469"/>
                    <a:pt x="356" y="851"/>
                    <a:pt x="525" y="1243"/>
                  </a:cubicBezTo>
                  <a:cubicBezTo>
                    <a:pt x="542" y="1283"/>
                    <a:pt x="576" y="1300"/>
                    <a:pt x="612" y="1300"/>
                  </a:cubicBezTo>
                  <a:cubicBezTo>
                    <a:pt x="683" y="1300"/>
                    <a:pt x="762" y="1235"/>
                    <a:pt x="735" y="1154"/>
                  </a:cubicBezTo>
                  <a:cubicBezTo>
                    <a:pt x="596" y="744"/>
                    <a:pt x="399" y="342"/>
                    <a:pt x="110" y="16"/>
                  </a:cubicBezTo>
                  <a:cubicBezTo>
                    <a:pt x="100" y="5"/>
                    <a:pt x="87" y="0"/>
                    <a:pt x="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11162625" y="974300"/>
              <a:ext cx="14100" cy="27900"/>
            </a:xfrm>
            <a:custGeom>
              <a:rect b="b" l="l" r="r" t="t"/>
              <a:pathLst>
                <a:path extrusionOk="0" h="1116" w="564">
                  <a:moveTo>
                    <a:pt x="88" y="1"/>
                  </a:moveTo>
                  <a:cubicBezTo>
                    <a:pt x="43" y="1"/>
                    <a:pt x="0" y="49"/>
                    <a:pt x="25" y="104"/>
                  </a:cubicBezTo>
                  <a:cubicBezTo>
                    <a:pt x="105" y="280"/>
                    <a:pt x="175" y="459"/>
                    <a:pt x="236" y="642"/>
                  </a:cubicBezTo>
                  <a:cubicBezTo>
                    <a:pt x="284" y="788"/>
                    <a:pt x="302" y="948"/>
                    <a:pt x="382" y="1079"/>
                  </a:cubicBezTo>
                  <a:cubicBezTo>
                    <a:pt x="398" y="1105"/>
                    <a:pt x="421" y="1116"/>
                    <a:pt x="444" y="1116"/>
                  </a:cubicBezTo>
                  <a:cubicBezTo>
                    <a:pt x="483" y="1116"/>
                    <a:pt x="522" y="1084"/>
                    <a:pt x="527" y="1038"/>
                  </a:cubicBezTo>
                  <a:cubicBezTo>
                    <a:pt x="563" y="716"/>
                    <a:pt x="315" y="296"/>
                    <a:pt x="144" y="34"/>
                  </a:cubicBezTo>
                  <a:cubicBezTo>
                    <a:pt x="129" y="11"/>
                    <a:pt x="108" y="1"/>
                    <a:pt x="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11180100" y="964825"/>
              <a:ext cx="13200" cy="22750"/>
            </a:xfrm>
            <a:custGeom>
              <a:rect b="b" l="l" r="r" t="t"/>
              <a:pathLst>
                <a:path extrusionOk="0" h="910" w="528">
                  <a:moveTo>
                    <a:pt x="38" y="1"/>
                  </a:moveTo>
                  <a:cubicBezTo>
                    <a:pt x="18" y="1"/>
                    <a:pt x="1" y="25"/>
                    <a:pt x="4" y="47"/>
                  </a:cubicBezTo>
                  <a:cubicBezTo>
                    <a:pt x="36" y="212"/>
                    <a:pt x="123" y="370"/>
                    <a:pt x="176" y="531"/>
                  </a:cubicBezTo>
                  <a:cubicBezTo>
                    <a:pt x="218" y="658"/>
                    <a:pt x="238" y="802"/>
                    <a:pt x="339" y="896"/>
                  </a:cubicBezTo>
                  <a:cubicBezTo>
                    <a:pt x="348" y="905"/>
                    <a:pt x="361" y="909"/>
                    <a:pt x="374" y="909"/>
                  </a:cubicBezTo>
                  <a:cubicBezTo>
                    <a:pt x="389" y="909"/>
                    <a:pt x="404" y="903"/>
                    <a:pt x="411" y="887"/>
                  </a:cubicBezTo>
                  <a:cubicBezTo>
                    <a:pt x="528" y="621"/>
                    <a:pt x="273" y="160"/>
                    <a:pt x="56" y="7"/>
                  </a:cubicBezTo>
                  <a:cubicBezTo>
                    <a:pt x="50" y="3"/>
                    <a:pt x="44" y="1"/>
                    <a:pt x="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11244625" y="1174425"/>
              <a:ext cx="18725" cy="33125"/>
            </a:xfrm>
            <a:custGeom>
              <a:rect b="b" l="l" r="r" t="t"/>
              <a:pathLst>
                <a:path extrusionOk="0" h="1325" w="749">
                  <a:moveTo>
                    <a:pt x="120" y="0"/>
                  </a:moveTo>
                  <a:cubicBezTo>
                    <a:pt x="59" y="0"/>
                    <a:pt x="1" y="69"/>
                    <a:pt x="40" y="134"/>
                  </a:cubicBezTo>
                  <a:cubicBezTo>
                    <a:pt x="149" y="313"/>
                    <a:pt x="255" y="486"/>
                    <a:pt x="325" y="687"/>
                  </a:cubicBezTo>
                  <a:cubicBezTo>
                    <a:pt x="389" y="867"/>
                    <a:pt x="404" y="1068"/>
                    <a:pt x="476" y="1244"/>
                  </a:cubicBezTo>
                  <a:cubicBezTo>
                    <a:pt x="499" y="1298"/>
                    <a:pt x="543" y="1324"/>
                    <a:pt x="588" y="1324"/>
                  </a:cubicBezTo>
                  <a:cubicBezTo>
                    <a:pt x="641" y="1324"/>
                    <a:pt x="694" y="1286"/>
                    <a:pt x="702" y="1212"/>
                  </a:cubicBezTo>
                  <a:cubicBezTo>
                    <a:pt x="748" y="812"/>
                    <a:pt x="446" y="306"/>
                    <a:pt x="180" y="27"/>
                  </a:cubicBezTo>
                  <a:cubicBezTo>
                    <a:pt x="162" y="8"/>
                    <a:pt x="141"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11271900" y="1189250"/>
              <a:ext cx="15575" cy="26150"/>
            </a:xfrm>
            <a:custGeom>
              <a:rect b="b" l="l" r="r" t="t"/>
              <a:pathLst>
                <a:path extrusionOk="0" h="1046" w="623">
                  <a:moveTo>
                    <a:pt x="129" y="1"/>
                  </a:moveTo>
                  <a:cubicBezTo>
                    <a:pt x="63" y="1"/>
                    <a:pt x="1" y="66"/>
                    <a:pt x="44" y="141"/>
                  </a:cubicBezTo>
                  <a:cubicBezTo>
                    <a:pt x="195" y="407"/>
                    <a:pt x="261" y="683"/>
                    <a:pt x="371" y="961"/>
                  </a:cubicBezTo>
                  <a:cubicBezTo>
                    <a:pt x="393" y="1016"/>
                    <a:pt x="452" y="1045"/>
                    <a:pt x="506" y="1045"/>
                  </a:cubicBezTo>
                  <a:cubicBezTo>
                    <a:pt x="567" y="1045"/>
                    <a:pt x="622" y="1008"/>
                    <a:pt x="611" y="929"/>
                  </a:cubicBezTo>
                  <a:cubicBezTo>
                    <a:pt x="569" y="613"/>
                    <a:pt x="387" y="303"/>
                    <a:pt x="209" y="45"/>
                  </a:cubicBezTo>
                  <a:cubicBezTo>
                    <a:pt x="187" y="14"/>
                    <a:pt x="158" y="1"/>
                    <a:pt x="1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11500300" y="1238425"/>
              <a:ext cx="28400" cy="19650"/>
            </a:xfrm>
            <a:custGeom>
              <a:rect b="b" l="l" r="r" t="t"/>
              <a:pathLst>
                <a:path extrusionOk="0" h="786" w="1136">
                  <a:moveTo>
                    <a:pt x="133" y="0"/>
                  </a:moveTo>
                  <a:cubicBezTo>
                    <a:pt x="50" y="0"/>
                    <a:pt x="0" y="126"/>
                    <a:pt x="85" y="188"/>
                  </a:cubicBezTo>
                  <a:cubicBezTo>
                    <a:pt x="362" y="386"/>
                    <a:pt x="645" y="652"/>
                    <a:pt x="962" y="779"/>
                  </a:cubicBezTo>
                  <a:cubicBezTo>
                    <a:pt x="975" y="784"/>
                    <a:pt x="987" y="786"/>
                    <a:pt x="999" y="786"/>
                  </a:cubicBezTo>
                  <a:cubicBezTo>
                    <a:pt x="1086" y="786"/>
                    <a:pt x="1136" y="657"/>
                    <a:pt x="1072" y="591"/>
                  </a:cubicBezTo>
                  <a:cubicBezTo>
                    <a:pt x="834" y="350"/>
                    <a:pt x="474" y="193"/>
                    <a:pt x="186" y="16"/>
                  </a:cubicBezTo>
                  <a:cubicBezTo>
                    <a:pt x="167" y="5"/>
                    <a:pt x="150" y="0"/>
                    <a:pt x="1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11504350" y="1260000"/>
              <a:ext cx="15425" cy="20675"/>
            </a:xfrm>
            <a:custGeom>
              <a:rect b="b" l="l" r="r" t="t"/>
              <a:pathLst>
                <a:path extrusionOk="0" h="827" w="617">
                  <a:moveTo>
                    <a:pt x="134" y="0"/>
                  </a:moveTo>
                  <a:cubicBezTo>
                    <a:pt x="66" y="0"/>
                    <a:pt x="0" y="74"/>
                    <a:pt x="38" y="157"/>
                  </a:cubicBezTo>
                  <a:cubicBezTo>
                    <a:pt x="130" y="359"/>
                    <a:pt x="219" y="563"/>
                    <a:pt x="323" y="758"/>
                  </a:cubicBezTo>
                  <a:cubicBezTo>
                    <a:pt x="349" y="806"/>
                    <a:pt x="389" y="826"/>
                    <a:pt x="431" y="826"/>
                  </a:cubicBezTo>
                  <a:cubicBezTo>
                    <a:pt x="522" y="826"/>
                    <a:pt x="616" y="728"/>
                    <a:pt x="559" y="621"/>
                  </a:cubicBezTo>
                  <a:cubicBezTo>
                    <a:pt x="454" y="426"/>
                    <a:pt x="333" y="240"/>
                    <a:pt x="219" y="52"/>
                  </a:cubicBezTo>
                  <a:cubicBezTo>
                    <a:pt x="196" y="16"/>
                    <a:pt x="165" y="0"/>
                    <a:pt x="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11473150" y="1251925"/>
              <a:ext cx="11725" cy="30850"/>
            </a:xfrm>
            <a:custGeom>
              <a:rect b="b" l="l" r="r" t="t"/>
              <a:pathLst>
                <a:path extrusionOk="0" h="1234" w="469">
                  <a:moveTo>
                    <a:pt x="111" y="1"/>
                  </a:moveTo>
                  <a:cubicBezTo>
                    <a:pt x="56" y="1"/>
                    <a:pt x="0" y="46"/>
                    <a:pt x="22" y="112"/>
                  </a:cubicBezTo>
                  <a:cubicBezTo>
                    <a:pt x="131" y="448"/>
                    <a:pt x="192" y="754"/>
                    <a:pt x="195" y="1109"/>
                  </a:cubicBezTo>
                  <a:cubicBezTo>
                    <a:pt x="195" y="1192"/>
                    <a:pt x="258" y="1233"/>
                    <a:pt x="321" y="1233"/>
                  </a:cubicBezTo>
                  <a:cubicBezTo>
                    <a:pt x="385" y="1233"/>
                    <a:pt x="450" y="1192"/>
                    <a:pt x="453" y="1109"/>
                  </a:cubicBezTo>
                  <a:cubicBezTo>
                    <a:pt x="469" y="748"/>
                    <a:pt x="377" y="352"/>
                    <a:pt x="187" y="42"/>
                  </a:cubicBezTo>
                  <a:cubicBezTo>
                    <a:pt x="169" y="13"/>
                    <a:pt x="140" y="1"/>
                    <a:pt x="1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11242700" y="1452550"/>
              <a:ext cx="13375" cy="34400"/>
            </a:xfrm>
            <a:custGeom>
              <a:rect b="b" l="l" r="r" t="t"/>
              <a:pathLst>
                <a:path extrusionOk="0" h="1376" w="535">
                  <a:moveTo>
                    <a:pt x="140" y="0"/>
                  </a:moveTo>
                  <a:cubicBezTo>
                    <a:pt x="70" y="0"/>
                    <a:pt x="1" y="71"/>
                    <a:pt x="12" y="156"/>
                  </a:cubicBezTo>
                  <a:cubicBezTo>
                    <a:pt x="38" y="345"/>
                    <a:pt x="108" y="528"/>
                    <a:pt x="147" y="714"/>
                  </a:cubicBezTo>
                  <a:cubicBezTo>
                    <a:pt x="187" y="902"/>
                    <a:pt x="214" y="1091"/>
                    <a:pt x="259" y="1277"/>
                  </a:cubicBezTo>
                  <a:cubicBezTo>
                    <a:pt x="276" y="1345"/>
                    <a:pt x="332" y="1376"/>
                    <a:pt x="390" y="1376"/>
                  </a:cubicBezTo>
                  <a:cubicBezTo>
                    <a:pt x="461" y="1376"/>
                    <a:pt x="534" y="1327"/>
                    <a:pt x="533" y="1241"/>
                  </a:cubicBezTo>
                  <a:cubicBezTo>
                    <a:pt x="521" y="860"/>
                    <a:pt x="428" y="393"/>
                    <a:pt x="236" y="63"/>
                  </a:cubicBezTo>
                  <a:cubicBezTo>
                    <a:pt x="211" y="19"/>
                    <a:pt x="176" y="0"/>
                    <a:pt x="1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11262750" y="1469725"/>
              <a:ext cx="12200" cy="16850"/>
            </a:xfrm>
            <a:custGeom>
              <a:rect b="b" l="l" r="r" t="t"/>
              <a:pathLst>
                <a:path extrusionOk="0" h="674" w="488">
                  <a:moveTo>
                    <a:pt x="161" y="0"/>
                  </a:moveTo>
                  <a:cubicBezTo>
                    <a:pt x="84" y="0"/>
                    <a:pt x="0" y="68"/>
                    <a:pt x="35" y="152"/>
                  </a:cubicBezTo>
                  <a:cubicBezTo>
                    <a:pt x="99" y="307"/>
                    <a:pt x="157" y="464"/>
                    <a:pt x="231" y="615"/>
                  </a:cubicBezTo>
                  <a:cubicBezTo>
                    <a:pt x="252" y="656"/>
                    <a:pt x="290" y="674"/>
                    <a:pt x="329" y="674"/>
                  </a:cubicBezTo>
                  <a:cubicBezTo>
                    <a:pt x="406" y="674"/>
                    <a:pt x="487" y="607"/>
                    <a:pt x="455" y="520"/>
                  </a:cubicBezTo>
                  <a:cubicBezTo>
                    <a:pt x="397" y="363"/>
                    <a:pt x="324" y="212"/>
                    <a:pt x="256" y="59"/>
                  </a:cubicBezTo>
                  <a:cubicBezTo>
                    <a:pt x="237" y="18"/>
                    <a:pt x="200" y="0"/>
                    <a:pt x="1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11421950" y="1596925"/>
              <a:ext cx="23975" cy="26550"/>
            </a:xfrm>
            <a:custGeom>
              <a:rect b="b" l="l" r="r" t="t"/>
              <a:pathLst>
                <a:path extrusionOk="0" h="1062" w="959">
                  <a:moveTo>
                    <a:pt x="118" y="0"/>
                  </a:moveTo>
                  <a:cubicBezTo>
                    <a:pt x="59" y="0"/>
                    <a:pt x="0" y="48"/>
                    <a:pt x="18" y="126"/>
                  </a:cubicBezTo>
                  <a:cubicBezTo>
                    <a:pt x="101" y="489"/>
                    <a:pt x="357" y="983"/>
                    <a:pt x="761" y="1059"/>
                  </a:cubicBezTo>
                  <a:cubicBezTo>
                    <a:pt x="770" y="1060"/>
                    <a:pt x="779" y="1061"/>
                    <a:pt x="787" y="1061"/>
                  </a:cubicBezTo>
                  <a:cubicBezTo>
                    <a:pt x="892" y="1061"/>
                    <a:pt x="958" y="941"/>
                    <a:pt x="879" y="854"/>
                  </a:cubicBezTo>
                  <a:cubicBezTo>
                    <a:pt x="770" y="735"/>
                    <a:pt x="627" y="653"/>
                    <a:pt x="512" y="538"/>
                  </a:cubicBezTo>
                  <a:cubicBezTo>
                    <a:pt x="381" y="406"/>
                    <a:pt x="280" y="247"/>
                    <a:pt x="217" y="71"/>
                  </a:cubicBezTo>
                  <a:cubicBezTo>
                    <a:pt x="199" y="22"/>
                    <a:pt x="158" y="0"/>
                    <a:pt x="1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11444375" y="1600325"/>
              <a:ext cx="21050" cy="34725"/>
            </a:xfrm>
            <a:custGeom>
              <a:rect b="b" l="l" r="r" t="t"/>
              <a:pathLst>
                <a:path extrusionOk="0" h="1389" w="842">
                  <a:moveTo>
                    <a:pt x="143" y="0"/>
                  </a:moveTo>
                  <a:cubicBezTo>
                    <a:pt x="66" y="0"/>
                    <a:pt x="0" y="94"/>
                    <a:pt x="71" y="164"/>
                  </a:cubicBezTo>
                  <a:cubicBezTo>
                    <a:pt x="389" y="472"/>
                    <a:pt x="497" y="831"/>
                    <a:pt x="551" y="1260"/>
                  </a:cubicBezTo>
                  <a:cubicBezTo>
                    <a:pt x="561" y="1344"/>
                    <a:pt x="627" y="1389"/>
                    <a:pt x="690" y="1389"/>
                  </a:cubicBezTo>
                  <a:cubicBezTo>
                    <a:pt x="752" y="1389"/>
                    <a:pt x="812" y="1347"/>
                    <a:pt x="817" y="1260"/>
                  </a:cubicBezTo>
                  <a:cubicBezTo>
                    <a:pt x="842" y="785"/>
                    <a:pt x="564" y="324"/>
                    <a:pt x="209" y="25"/>
                  </a:cubicBezTo>
                  <a:cubicBezTo>
                    <a:pt x="188" y="8"/>
                    <a:pt x="165" y="0"/>
                    <a:pt x="1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11533300" y="1419525"/>
              <a:ext cx="30150" cy="22175"/>
            </a:xfrm>
            <a:custGeom>
              <a:rect b="b" l="l" r="r" t="t"/>
              <a:pathLst>
                <a:path extrusionOk="0" h="887" w="1206">
                  <a:moveTo>
                    <a:pt x="180" y="0"/>
                  </a:moveTo>
                  <a:cubicBezTo>
                    <a:pt x="90" y="0"/>
                    <a:pt x="1" y="96"/>
                    <a:pt x="66" y="184"/>
                  </a:cubicBezTo>
                  <a:cubicBezTo>
                    <a:pt x="275" y="464"/>
                    <a:pt x="665" y="862"/>
                    <a:pt x="1033" y="886"/>
                  </a:cubicBezTo>
                  <a:cubicBezTo>
                    <a:pt x="1036" y="886"/>
                    <a:pt x="1038" y="886"/>
                    <a:pt x="1041" y="886"/>
                  </a:cubicBezTo>
                  <a:cubicBezTo>
                    <a:pt x="1151" y="886"/>
                    <a:pt x="1206" y="733"/>
                    <a:pt x="1126" y="659"/>
                  </a:cubicBezTo>
                  <a:cubicBezTo>
                    <a:pt x="1005" y="544"/>
                    <a:pt x="838" y="494"/>
                    <a:pt x="697" y="405"/>
                  </a:cubicBezTo>
                  <a:cubicBezTo>
                    <a:pt x="534" y="299"/>
                    <a:pt x="397" y="169"/>
                    <a:pt x="261" y="34"/>
                  </a:cubicBezTo>
                  <a:cubicBezTo>
                    <a:pt x="237" y="10"/>
                    <a:pt x="208" y="0"/>
                    <a:pt x="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11564400" y="1425150"/>
              <a:ext cx="12375" cy="13400"/>
            </a:xfrm>
            <a:custGeom>
              <a:rect b="b" l="l" r="r" t="t"/>
              <a:pathLst>
                <a:path extrusionOk="0" h="536" w="495">
                  <a:moveTo>
                    <a:pt x="107" y="0"/>
                  </a:moveTo>
                  <a:cubicBezTo>
                    <a:pt x="53" y="0"/>
                    <a:pt x="0" y="63"/>
                    <a:pt x="35" y="120"/>
                  </a:cubicBezTo>
                  <a:cubicBezTo>
                    <a:pt x="119" y="258"/>
                    <a:pt x="221" y="385"/>
                    <a:pt x="323" y="510"/>
                  </a:cubicBezTo>
                  <a:cubicBezTo>
                    <a:pt x="338" y="528"/>
                    <a:pt x="357" y="536"/>
                    <a:pt x="376" y="536"/>
                  </a:cubicBezTo>
                  <a:cubicBezTo>
                    <a:pt x="434" y="536"/>
                    <a:pt x="494" y="467"/>
                    <a:pt x="454" y="410"/>
                  </a:cubicBezTo>
                  <a:cubicBezTo>
                    <a:pt x="364" y="276"/>
                    <a:pt x="269" y="143"/>
                    <a:pt x="160" y="24"/>
                  </a:cubicBezTo>
                  <a:cubicBezTo>
                    <a:pt x="144" y="7"/>
                    <a:pt x="126" y="0"/>
                    <a:pt x="1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11320800" y="935975"/>
              <a:ext cx="14700" cy="29450"/>
            </a:xfrm>
            <a:custGeom>
              <a:rect b="b" l="l" r="r" t="t"/>
              <a:pathLst>
                <a:path extrusionOk="0" h="1178" w="588">
                  <a:moveTo>
                    <a:pt x="423" y="0"/>
                  </a:moveTo>
                  <a:cubicBezTo>
                    <a:pt x="375" y="0"/>
                    <a:pt x="332" y="27"/>
                    <a:pt x="322" y="88"/>
                  </a:cubicBezTo>
                  <a:cubicBezTo>
                    <a:pt x="269" y="449"/>
                    <a:pt x="231" y="761"/>
                    <a:pt x="30" y="1077"/>
                  </a:cubicBezTo>
                  <a:cubicBezTo>
                    <a:pt x="1" y="1124"/>
                    <a:pt x="46" y="1177"/>
                    <a:pt x="91" y="1177"/>
                  </a:cubicBezTo>
                  <a:cubicBezTo>
                    <a:pt x="106" y="1177"/>
                    <a:pt x="121" y="1171"/>
                    <a:pt x="133" y="1157"/>
                  </a:cubicBezTo>
                  <a:cubicBezTo>
                    <a:pt x="378" y="879"/>
                    <a:pt x="587" y="502"/>
                    <a:pt x="564" y="121"/>
                  </a:cubicBezTo>
                  <a:cubicBezTo>
                    <a:pt x="559" y="48"/>
                    <a:pt x="487"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11341375" y="918275"/>
              <a:ext cx="15525" cy="31250"/>
            </a:xfrm>
            <a:custGeom>
              <a:rect b="b" l="l" r="r" t="t"/>
              <a:pathLst>
                <a:path extrusionOk="0" h="1250" w="621">
                  <a:moveTo>
                    <a:pt x="462" y="1"/>
                  </a:moveTo>
                  <a:cubicBezTo>
                    <a:pt x="424" y="1"/>
                    <a:pt x="387" y="18"/>
                    <a:pt x="368" y="60"/>
                  </a:cubicBezTo>
                  <a:cubicBezTo>
                    <a:pt x="208" y="408"/>
                    <a:pt x="106" y="777"/>
                    <a:pt x="16" y="1146"/>
                  </a:cubicBezTo>
                  <a:cubicBezTo>
                    <a:pt x="0" y="1210"/>
                    <a:pt x="49" y="1250"/>
                    <a:pt x="98" y="1250"/>
                  </a:cubicBezTo>
                  <a:cubicBezTo>
                    <a:pt x="130" y="1250"/>
                    <a:pt x="163" y="1232"/>
                    <a:pt x="177" y="1192"/>
                  </a:cubicBezTo>
                  <a:cubicBezTo>
                    <a:pt x="298" y="838"/>
                    <a:pt x="452" y="501"/>
                    <a:pt x="588" y="153"/>
                  </a:cubicBezTo>
                  <a:cubicBezTo>
                    <a:pt x="620" y="69"/>
                    <a:pt x="538" y="1"/>
                    <a:pt x="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11286050" y="721900"/>
              <a:ext cx="25725" cy="9875"/>
            </a:xfrm>
            <a:custGeom>
              <a:rect b="b" l="l" r="r" t="t"/>
              <a:pathLst>
                <a:path extrusionOk="0" h="395" w="1029">
                  <a:moveTo>
                    <a:pt x="139" y="0"/>
                  </a:moveTo>
                  <a:cubicBezTo>
                    <a:pt x="22" y="0"/>
                    <a:pt x="1" y="183"/>
                    <a:pt x="115" y="213"/>
                  </a:cubicBezTo>
                  <a:cubicBezTo>
                    <a:pt x="360" y="277"/>
                    <a:pt x="611" y="344"/>
                    <a:pt x="857" y="390"/>
                  </a:cubicBezTo>
                  <a:cubicBezTo>
                    <a:pt x="868" y="393"/>
                    <a:pt x="879" y="394"/>
                    <a:pt x="889" y="394"/>
                  </a:cubicBezTo>
                  <a:cubicBezTo>
                    <a:pt x="945" y="394"/>
                    <a:pt x="995" y="358"/>
                    <a:pt x="1010" y="301"/>
                  </a:cubicBezTo>
                  <a:cubicBezTo>
                    <a:pt x="1029" y="236"/>
                    <a:pt x="991" y="168"/>
                    <a:pt x="926" y="147"/>
                  </a:cubicBezTo>
                  <a:cubicBezTo>
                    <a:pt x="684" y="59"/>
                    <a:pt x="402" y="12"/>
                    <a:pt x="144" y="0"/>
                  </a:cubicBezTo>
                  <a:cubicBezTo>
                    <a:pt x="143" y="0"/>
                    <a:pt x="141" y="0"/>
                    <a:pt x="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11302725" y="712725"/>
              <a:ext cx="19275" cy="10400"/>
            </a:xfrm>
            <a:custGeom>
              <a:rect b="b" l="l" r="r" t="t"/>
              <a:pathLst>
                <a:path extrusionOk="0" h="416" w="771">
                  <a:moveTo>
                    <a:pt x="138" y="1"/>
                  </a:moveTo>
                  <a:cubicBezTo>
                    <a:pt x="59" y="1"/>
                    <a:pt x="1" y="114"/>
                    <a:pt x="88" y="158"/>
                  </a:cubicBezTo>
                  <a:cubicBezTo>
                    <a:pt x="251" y="239"/>
                    <a:pt x="416" y="303"/>
                    <a:pt x="570" y="399"/>
                  </a:cubicBezTo>
                  <a:cubicBezTo>
                    <a:pt x="587" y="410"/>
                    <a:pt x="605" y="415"/>
                    <a:pt x="621" y="415"/>
                  </a:cubicBezTo>
                  <a:cubicBezTo>
                    <a:pt x="710" y="415"/>
                    <a:pt x="770" y="278"/>
                    <a:pt x="675" y="222"/>
                  </a:cubicBezTo>
                  <a:cubicBezTo>
                    <a:pt x="513" y="127"/>
                    <a:pt x="339" y="36"/>
                    <a:pt x="154" y="2"/>
                  </a:cubicBezTo>
                  <a:cubicBezTo>
                    <a:pt x="149" y="1"/>
                    <a:pt x="143" y="1"/>
                    <a:pt x="1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10792300" y="946575"/>
              <a:ext cx="12700" cy="26725"/>
            </a:xfrm>
            <a:custGeom>
              <a:rect b="b" l="l" r="r" t="t"/>
              <a:pathLst>
                <a:path extrusionOk="0" h="1069" w="508">
                  <a:moveTo>
                    <a:pt x="425" y="0"/>
                  </a:moveTo>
                  <a:cubicBezTo>
                    <a:pt x="404" y="0"/>
                    <a:pt x="384" y="10"/>
                    <a:pt x="372" y="33"/>
                  </a:cubicBezTo>
                  <a:cubicBezTo>
                    <a:pt x="222" y="329"/>
                    <a:pt x="110" y="656"/>
                    <a:pt x="16" y="973"/>
                  </a:cubicBezTo>
                  <a:cubicBezTo>
                    <a:pt x="0" y="1026"/>
                    <a:pt x="50" y="1069"/>
                    <a:pt x="95" y="1069"/>
                  </a:cubicBezTo>
                  <a:cubicBezTo>
                    <a:pt x="119" y="1069"/>
                    <a:pt x="141" y="1058"/>
                    <a:pt x="152" y="1031"/>
                  </a:cubicBezTo>
                  <a:cubicBezTo>
                    <a:pt x="288" y="729"/>
                    <a:pt x="419" y="407"/>
                    <a:pt x="496" y="86"/>
                  </a:cubicBezTo>
                  <a:cubicBezTo>
                    <a:pt x="507" y="38"/>
                    <a:pt x="465" y="0"/>
                    <a:pt x="4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10806150" y="943800"/>
              <a:ext cx="16650" cy="24850"/>
            </a:xfrm>
            <a:custGeom>
              <a:rect b="b" l="l" r="r" t="t"/>
              <a:pathLst>
                <a:path extrusionOk="0" h="994" w="666">
                  <a:moveTo>
                    <a:pt x="558" y="1"/>
                  </a:moveTo>
                  <a:cubicBezTo>
                    <a:pt x="531" y="1"/>
                    <a:pt x="503" y="13"/>
                    <a:pt x="481" y="43"/>
                  </a:cubicBezTo>
                  <a:cubicBezTo>
                    <a:pt x="291" y="299"/>
                    <a:pt x="137" y="642"/>
                    <a:pt x="15" y="937"/>
                  </a:cubicBezTo>
                  <a:cubicBezTo>
                    <a:pt x="0" y="973"/>
                    <a:pt x="29" y="994"/>
                    <a:pt x="58" y="994"/>
                  </a:cubicBezTo>
                  <a:cubicBezTo>
                    <a:pt x="75" y="994"/>
                    <a:pt x="91" y="987"/>
                    <a:pt x="102" y="973"/>
                  </a:cubicBezTo>
                  <a:cubicBezTo>
                    <a:pt x="294" y="726"/>
                    <a:pt x="511" y="419"/>
                    <a:pt x="634" y="131"/>
                  </a:cubicBezTo>
                  <a:cubicBezTo>
                    <a:pt x="665" y="60"/>
                    <a:pt x="615" y="1"/>
                    <a:pt x="5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10813950" y="965475"/>
              <a:ext cx="9075" cy="13775"/>
            </a:xfrm>
            <a:custGeom>
              <a:rect b="b" l="l" r="r" t="t"/>
              <a:pathLst>
                <a:path extrusionOk="0" h="551" w="363">
                  <a:moveTo>
                    <a:pt x="270" y="0"/>
                  </a:moveTo>
                  <a:cubicBezTo>
                    <a:pt x="250" y="0"/>
                    <a:pt x="230" y="8"/>
                    <a:pt x="216" y="25"/>
                  </a:cubicBezTo>
                  <a:cubicBezTo>
                    <a:pt x="116" y="152"/>
                    <a:pt x="52" y="319"/>
                    <a:pt x="12" y="476"/>
                  </a:cubicBezTo>
                  <a:cubicBezTo>
                    <a:pt x="1" y="519"/>
                    <a:pt x="34" y="550"/>
                    <a:pt x="70" y="550"/>
                  </a:cubicBezTo>
                  <a:cubicBezTo>
                    <a:pt x="85" y="550"/>
                    <a:pt x="100" y="545"/>
                    <a:pt x="113" y="534"/>
                  </a:cubicBezTo>
                  <a:cubicBezTo>
                    <a:pt x="242" y="419"/>
                    <a:pt x="343" y="258"/>
                    <a:pt x="359" y="83"/>
                  </a:cubicBezTo>
                  <a:cubicBezTo>
                    <a:pt x="363" y="36"/>
                    <a:pt x="315" y="0"/>
                    <a:pt x="2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10841075" y="1172750"/>
              <a:ext cx="31800" cy="14550"/>
            </a:xfrm>
            <a:custGeom>
              <a:rect b="b" l="l" r="r" t="t"/>
              <a:pathLst>
                <a:path extrusionOk="0" h="582" w="1272">
                  <a:moveTo>
                    <a:pt x="312" y="1"/>
                  </a:moveTo>
                  <a:cubicBezTo>
                    <a:pt x="206" y="1"/>
                    <a:pt x="109" y="17"/>
                    <a:pt x="33" y="51"/>
                  </a:cubicBezTo>
                  <a:cubicBezTo>
                    <a:pt x="1" y="70"/>
                    <a:pt x="1" y="115"/>
                    <a:pt x="33" y="134"/>
                  </a:cubicBezTo>
                  <a:cubicBezTo>
                    <a:pt x="204" y="217"/>
                    <a:pt x="405" y="220"/>
                    <a:pt x="583" y="302"/>
                  </a:cubicBezTo>
                  <a:cubicBezTo>
                    <a:pt x="754" y="379"/>
                    <a:pt x="890" y="523"/>
                    <a:pt x="1069" y="577"/>
                  </a:cubicBezTo>
                  <a:cubicBezTo>
                    <a:pt x="1080" y="580"/>
                    <a:pt x="1091" y="582"/>
                    <a:pt x="1103" y="582"/>
                  </a:cubicBezTo>
                  <a:cubicBezTo>
                    <a:pt x="1196" y="582"/>
                    <a:pt x="1271" y="470"/>
                    <a:pt x="1217" y="383"/>
                  </a:cubicBezTo>
                  <a:cubicBezTo>
                    <a:pt x="1074" y="159"/>
                    <a:pt x="648" y="1"/>
                    <a:pt x="3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10864125" y="1161975"/>
              <a:ext cx="27250" cy="23525"/>
            </a:xfrm>
            <a:custGeom>
              <a:rect b="b" l="l" r="r" t="t"/>
              <a:pathLst>
                <a:path extrusionOk="0" h="941" w="1090">
                  <a:moveTo>
                    <a:pt x="96" y="0"/>
                  </a:moveTo>
                  <a:cubicBezTo>
                    <a:pt x="35" y="0"/>
                    <a:pt x="1" y="90"/>
                    <a:pt x="62" y="122"/>
                  </a:cubicBezTo>
                  <a:cubicBezTo>
                    <a:pt x="245" y="219"/>
                    <a:pt x="411" y="349"/>
                    <a:pt x="549" y="504"/>
                  </a:cubicBezTo>
                  <a:cubicBezTo>
                    <a:pt x="669" y="638"/>
                    <a:pt x="747" y="820"/>
                    <a:pt x="896" y="922"/>
                  </a:cubicBezTo>
                  <a:cubicBezTo>
                    <a:pt x="914" y="935"/>
                    <a:pt x="935" y="940"/>
                    <a:pt x="956" y="940"/>
                  </a:cubicBezTo>
                  <a:cubicBezTo>
                    <a:pt x="1022" y="940"/>
                    <a:pt x="1089" y="883"/>
                    <a:pt x="1085" y="813"/>
                  </a:cubicBezTo>
                  <a:cubicBezTo>
                    <a:pt x="1056" y="385"/>
                    <a:pt x="472" y="98"/>
                    <a:pt x="113" y="2"/>
                  </a:cubicBezTo>
                  <a:cubicBezTo>
                    <a:pt x="107" y="1"/>
                    <a:pt x="101" y="0"/>
                    <a:pt x="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10984575" y="1098400"/>
              <a:ext cx="36700" cy="9425"/>
            </a:xfrm>
            <a:custGeom>
              <a:rect b="b" l="l" r="r" t="t"/>
              <a:pathLst>
                <a:path extrusionOk="0" h="377" w="1468">
                  <a:moveTo>
                    <a:pt x="131" y="1"/>
                  </a:moveTo>
                  <a:cubicBezTo>
                    <a:pt x="33" y="1"/>
                    <a:pt x="0" y="142"/>
                    <a:pt x="104" y="177"/>
                  </a:cubicBezTo>
                  <a:cubicBezTo>
                    <a:pt x="344" y="256"/>
                    <a:pt x="669" y="377"/>
                    <a:pt x="962" y="377"/>
                  </a:cubicBezTo>
                  <a:cubicBezTo>
                    <a:pt x="1111" y="377"/>
                    <a:pt x="1252" y="346"/>
                    <a:pt x="1369" y="263"/>
                  </a:cubicBezTo>
                  <a:cubicBezTo>
                    <a:pt x="1468" y="195"/>
                    <a:pt x="1441" y="26"/>
                    <a:pt x="1309" y="26"/>
                  </a:cubicBezTo>
                  <a:cubicBezTo>
                    <a:pt x="1308" y="26"/>
                    <a:pt x="1307" y="26"/>
                    <a:pt x="1305" y="26"/>
                  </a:cubicBezTo>
                  <a:cubicBezTo>
                    <a:pt x="1126" y="29"/>
                    <a:pt x="954" y="83"/>
                    <a:pt x="772" y="83"/>
                  </a:cubicBezTo>
                  <a:cubicBezTo>
                    <a:pt x="769" y="83"/>
                    <a:pt x="767" y="83"/>
                    <a:pt x="764" y="83"/>
                  </a:cubicBezTo>
                  <a:cubicBezTo>
                    <a:pt x="558" y="80"/>
                    <a:pt x="354" y="42"/>
                    <a:pt x="152" y="3"/>
                  </a:cubicBezTo>
                  <a:cubicBezTo>
                    <a:pt x="145" y="1"/>
                    <a:pt x="138" y="1"/>
                    <a:pt x="1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11000475" y="1116650"/>
              <a:ext cx="30275" cy="7625"/>
            </a:xfrm>
            <a:custGeom>
              <a:rect b="b" l="l" r="r" t="t"/>
              <a:pathLst>
                <a:path extrusionOk="0" h="305" w="1211">
                  <a:moveTo>
                    <a:pt x="486" y="0"/>
                  </a:moveTo>
                  <a:cubicBezTo>
                    <a:pt x="348" y="0"/>
                    <a:pt x="211" y="9"/>
                    <a:pt x="86" y="34"/>
                  </a:cubicBezTo>
                  <a:cubicBezTo>
                    <a:pt x="0" y="50"/>
                    <a:pt x="13" y="170"/>
                    <a:pt x="86" y="194"/>
                  </a:cubicBezTo>
                  <a:cubicBezTo>
                    <a:pt x="370" y="285"/>
                    <a:pt x="735" y="300"/>
                    <a:pt x="1033" y="304"/>
                  </a:cubicBezTo>
                  <a:cubicBezTo>
                    <a:pt x="1034" y="304"/>
                    <a:pt x="1035" y="304"/>
                    <a:pt x="1036" y="304"/>
                  </a:cubicBezTo>
                  <a:cubicBezTo>
                    <a:pt x="1210" y="304"/>
                    <a:pt x="1201" y="52"/>
                    <a:pt x="1033" y="35"/>
                  </a:cubicBezTo>
                  <a:cubicBezTo>
                    <a:pt x="863" y="17"/>
                    <a:pt x="673" y="0"/>
                    <a:pt x="4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11413800" y="1081775"/>
              <a:ext cx="14925" cy="34800"/>
            </a:xfrm>
            <a:custGeom>
              <a:rect b="b" l="l" r="r" t="t"/>
              <a:pathLst>
                <a:path extrusionOk="0" h="1392" w="597">
                  <a:moveTo>
                    <a:pt x="103" y="1"/>
                  </a:moveTo>
                  <a:cubicBezTo>
                    <a:pt x="52" y="1"/>
                    <a:pt x="0" y="35"/>
                    <a:pt x="3" y="98"/>
                  </a:cubicBezTo>
                  <a:cubicBezTo>
                    <a:pt x="27" y="489"/>
                    <a:pt x="152" y="1079"/>
                    <a:pt x="440" y="1366"/>
                  </a:cubicBezTo>
                  <a:cubicBezTo>
                    <a:pt x="458" y="1384"/>
                    <a:pt x="479" y="1391"/>
                    <a:pt x="499" y="1391"/>
                  </a:cubicBezTo>
                  <a:cubicBezTo>
                    <a:pt x="550" y="1391"/>
                    <a:pt x="597" y="1340"/>
                    <a:pt x="585" y="1282"/>
                  </a:cubicBezTo>
                  <a:cubicBezTo>
                    <a:pt x="544" y="1075"/>
                    <a:pt x="424" y="887"/>
                    <a:pt x="357" y="690"/>
                  </a:cubicBezTo>
                  <a:cubicBezTo>
                    <a:pt x="287" y="486"/>
                    <a:pt x="249" y="279"/>
                    <a:pt x="198" y="71"/>
                  </a:cubicBezTo>
                  <a:cubicBezTo>
                    <a:pt x="187" y="23"/>
                    <a:pt x="145" y="1"/>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10694825" y="1507350"/>
              <a:ext cx="2412025" cy="39625"/>
            </a:xfrm>
            <a:custGeom>
              <a:rect b="b" l="l" r="r" t="t"/>
              <a:pathLst>
                <a:path extrusionOk="0" h="1585" w="96481">
                  <a:moveTo>
                    <a:pt x="0" y="0"/>
                  </a:moveTo>
                  <a:lnTo>
                    <a:pt x="0" y="1584"/>
                  </a:lnTo>
                  <a:lnTo>
                    <a:pt x="96480" y="1584"/>
                  </a:lnTo>
                  <a:lnTo>
                    <a:pt x="964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13106825" y="1507350"/>
              <a:ext cx="183450" cy="39625"/>
            </a:xfrm>
            <a:custGeom>
              <a:rect b="b" l="l" r="r" t="t"/>
              <a:pathLst>
                <a:path extrusionOk="0" h="1585" w="7338">
                  <a:moveTo>
                    <a:pt x="0" y="0"/>
                  </a:moveTo>
                  <a:lnTo>
                    <a:pt x="0" y="1584"/>
                  </a:lnTo>
                  <a:lnTo>
                    <a:pt x="7337" y="1584"/>
                  </a:lnTo>
                  <a:lnTo>
                    <a:pt x="7337"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12164075" y="1546950"/>
              <a:ext cx="678900" cy="1037400"/>
            </a:xfrm>
            <a:custGeom>
              <a:rect b="b" l="l" r="r" t="t"/>
              <a:pathLst>
                <a:path extrusionOk="0" h="41496" w="27156">
                  <a:moveTo>
                    <a:pt x="1" y="0"/>
                  </a:moveTo>
                  <a:lnTo>
                    <a:pt x="1" y="41496"/>
                  </a:lnTo>
                  <a:lnTo>
                    <a:pt x="27155" y="41496"/>
                  </a:lnTo>
                  <a:lnTo>
                    <a:pt x="27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12842950" y="1546950"/>
              <a:ext cx="378400" cy="1037400"/>
            </a:xfrm>
            <a:custGeom>
              <a:rect b="b" l="l" r="r" t="t"/>
              <a:pathLst>
                <a:path extrusionOk="0" h="41496" w="15136">
                  <a:moveTo>
                    <a:pt x="0" y="0"/>
                  </a:moveTo>
                  <a:lnTo>
                    <a:pt x="0" y="41496"/>
                  </a:lnTo>
                  <a:lnTo>
                    <a:pt x="15136" y="41496"/>
                  </a:lnTo>
                  <a:lnTo>
                    <a:pt x="15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12224375" y="1708225"/>
              <a:ext cx="558300" cy="354950"/>
            </a:xfrm>
            <a:custGeom>
              <a:rect b="b" l="l" r="r" t="t"/>
              <a:pathLst>
                <a:path extrusionOk="0" h="14198" w="22332">
                  <a:moveTo>
                    <a:pt x="21878" y="454"/>
                  </a:moveTo>
                  <a:lnTo>
                    <a:pt x="21878" y="13742"/>
                  </a:lnTo>
                  <a:lnTo>
                    <a:pt x="454" y="13742"/>
                  </a:lnTo>
                  <a:lnTo>
                    <a:pt x="454" y="454"/>
                  </a:lnTo>
                  <a:close/>
                  <a:moveTo>
                    <a:pt x="1" y="0"/>
                  </a:moveTo>
                  <a:lnTo>
                    <a:pt x="1" y="14197"/>
                  </a:lnTo>
                  <a:lnTo>
                    <a:pt x="22332" y="14197"/>
                  </a:lnTo>
                  <a:lnTo>
                    <a:pt x="223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12406600" y="1810550"/>
              <a:ext cx="135200" cy="68425"/>
            </a:xfrm>
            <a:custGeom>
              <a:rect b="b" l="l" r="r" t="t"/>
              <a:pathLst>
                <a:path extrusionOk="0" h="2737" w="5408">
                  <a:moveTo>
                    <a:pt x="1" y="1"/>
                  </a:moveTo>
                  <a:lnTo>
                    <a:pt x="1" y="2737"/>
                  </a:lnTo>
                  <a:lnTo>
                    <a:pt x="5407" y="2737"/>
                  </a:lnTo>
                  <a:lnTo>
                    <a:pt x="5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12440900" y="1810050"/>
              <a:ext cx="146525" cy="69450"/>
            </a:xfrm>
            <a:custGeom>
              <a:rect b="b" l="l" r="r" t="t"/>
              <a:pathLst>
                <a:path extrusionOk="0" h="2778" w="5861">
                  <a:moveTo>
                    <a:pt x="5407" y="454"/>
                  </a:moveTo>
                  <a:lnTo>
                    <a:pt x="5407" y="2323"/>
                  </a:lnTo>
                  <a:lnTo>
                    <a:pt x="454" y="2323"/>
                  </a:lnTo>
                  <a:lnTo>
                    <a:pt x="454" y="454"/>
                  </a:lnTo>
                  <a:close/>
                  <a:moveTo>
                    <a:pt x="0" y="0"/>
                  </a:moveTo>
                  <a:lnTo>
                    <a:pt x="0" y="2777"/>
                  </a:lnTo>
                  <a:lnTo>
                    <a:pt x="5861" y="2777"/>
                  </a:lnTo>
                  <a:lnTo>
                    <a:pt x="5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12224375" y="2124050"/>
              <a:ext cx="558300" cy="354950"/>
            </a:xfrm>
            <a:custGeom>
              <a:rect b="b" l="l" r="r" t="t"/>
              <a:pathLst>
                <a:path extrusionOk="0" h="14198" w="22332">
                  <a:moveTo>
                    <a:pt x="21878" y="455"/>
                  </a:moveTo>
                  <a:lnTo>
                    <a:pt x="21878" y="13742"/>
                  </a:lnTo>
                  <a:lnTo>
                    <a:pt x="454" y="13742"/>
                  </a:lnTo>
                  <a:lnTo>
                    <a:pt x="454" y="455"/>
                  </a:lnTo>
                  <a:close/>
                  <a:moveTo>
                    <a:pt x="1" y="1"/>
                  </a:moveTo>
                  <a:lnTo>
                    <a:pt x="1" y="14198"/>
                  </a:lnTo>
                  <a:lnTo>
                    <a:pt x="22332" y="14198"/>
                  </a:lnTo>
                  <a:lnTo>
                    <a:pt x="223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12406600" y="2226400"/>
              <a:ext cx="135200" cy="68425"/>
            </a:xfrm>
            <a:custGeom>
              <a:rect b="b" l="l" r="r" t="t"/>
              <a:pathLst>
                <a:path extrusionOk="0" h="2737" w="5408">
                  <a:moveTo>
                    <a:pt x="1" y="0"/>
                  </a:moveTo>
                  <a:lnTo>
                    <a:pt x="1" y="2736"/>
                  </a:lnTo>
                  <a:lnTo>
                    <a:pt x="5407" y="2736"/>
                  </a:lnTo>
                  <a:lnTo>
                    <a:pt x="5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a:off x="12440900" y="2225875"/>
              <a:ext cx="146525" cy="69450"/>
            </a:xfrm>
            <a:custGeom>
              <a:rect b="b" l="l" r="r" t="t"/>
              <a:pathLst>
                <a:path extrusionOk="0" h="2778" w="5861">
                  <a:moveTo>
                    <a:pt x="5407" y="455"/>
                  </a:moveTo>
                  <a:lnTo>
                    <a:pt x="5407" y="2324"/>
                  </a:lnTo>
                  <a:lnTo>
                    <a:pt x="454" y="2324"/>
                  </a:lnTo>
                  <a:lnTo>
                    <a:pt x="454" y="455"/>
                  </a:lnTo>
                  <a:close/>
                  <a:moveTo>
                    <a:pt x="0" y="1"/>
                  </a:moveTo>
                  <a:lnTo>
                    <a:pt x="0" y="2777"/>
                  </a:lnTo>
                  <a:lnTo>
                    <a:pt x="5861" y="2777"/>
                  </a:lnTo>
                  <a:lnTo>
                    <a:pt x="5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10773325" y="1546950"/>
              <a:ext cx="378425" cy="1037400"/>
            </a:xfrm>
            <a:custGeom>
              <a:rect b="b" l="l" r="r" t="t"/>
              <a:pathLst>
                <a:path extrusionOk="0" h="41496" w="15137">
                  <a:moveTo>
                    <a:pt x="1" y="0"/>
                  </a:moveTo>
                  <a:lnTo>
                    <a:pt x="1" y="41496"/>
                  </a:lnTo>
                  <a:lnTo>
                    <a:pt x="15136" y="41496"/>
                  </a:lnTo>
                  <a:lnTo>
                    <a:pt x="1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13165100" y="1707425"/>
              <a:ext cx="472925" cy="599475"/>
            </a:xfrm>
            <a:custGeom>
              <a:rect b="b" l="l" r="r" t="t"/>
              <a:pathLst>
                <a:path extrusionOk="0" h="23979" w="18917">
                  <a:moveTo>
                    <a:pt x="18916" y="0"/>
                  </a:moveTo>
                  <a:lnTo>
                    <a:pt x="18916" y="0"/>
                  </a:lnTo>
                  <a:cubicBezTo>
                    <a:pt x="18916" y="1"/>
                    <a:pt x="12531" y="3253"/>
                    <a:pt x="7056" y="10241"/>
                  </a:cubicBezTo>
                  <a:cubicBezTo>
                    <a:pt x="1582" y="17230"/>
                    <a:pt x="1" y="23978"/>
                    <a:pt x="1" y="23978"/>
                  </a:cubicBezTo>
                  <a:lnTo>
                    <a:pt x="1566" y="21507"/>
                  </a:lnTo>
                  <a:cubicBezTo>
                    <a:pt x="1566" y="21507"/>
                    <a:pt x="10845" y="20243"/>
                    <a:pt x="13735" y="15784"/>
                  </a:cubicBezTo>
                  <a:cubicBezTo>
                    <a:pt x="16316" y="11807"/>
                    <a:pt x="18916" y="1"/>
                    <a:pt x="189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13205825" y="1775625"/>
              <a:ext cx="380600" cy="453450"/>
            </a:xfrm>
            <a:custGeom>
              <a:rect b="b" l="l" r="r" t="t"/>
              <a:pathLst>
                <a:path extrusionOk="0" h="18138" w="15224">
                  <a:moveTo>
                    <a:pt x="15147" y="1"/>
                  </a:moveTo>
                  <a:cubicBezTo>
                    <a:pt x="15137" y="1"/>
                    <a:pt x="15127" y="4"/>
                    <a:pt x="15117" y="11"/>
                  </a:cubicBezTo>
                  <a:cubicBezTo>
                    <a:pt x="12032" y="2361"/>
                    <a:pt x="9054" y="5047"/>
                    <a:pt x="6544" y="8004"/>
                  </a:cubicBezTo>
                  <a:cubicBezTo>
                    <a:pt x="3969" y="11037"/>
                    <a:pt x="1866" y="14559"/>
                    <a:pt x="20" y="18073"/>
                  </a:cubicBezTo>
                  <a:cubicBezTo>
                    <a:pt x="1" y="18107"/>
                    <a:pt x="29" y="18137"/>
                    <a:pt x="58" y="18137"/>
                  </a:cubicBezTo>
                  <a:cubicBezTo>
                    <a:pt x="71" y="18137"/>
                    <a:pt x="85" y="18131"/>
                    <a:pt x="94" y="18115"/>
                  </a:cubicBezTo>
                  <a:cubicBezTo>
                    <a:pt x="749" y="17049"/>
                    <a:pt x="1399" y="15980"/>
                    <a:pt x="2062" y="14918"/>
                  </a:cubicBezTo>
                  <a:cubicBezTo>
                    <a:pt x="3531" y="14397"/>
                    <a:pt x="4976" y="13808"/>
                    <a:pt x="6315" y="13052"/>
                  </a:cubicBezTo>
                  <a:cubicBezTo>
                    <a:pt x="7889" y="12735"/>
                    <a:pt x="9401" y="12072"/>
                    <a:pt x="10732" y="11181"/>
                  </a:cubicBezTo>
                  <a:cubicBezTo>
                    <a:pt x="10757" y="11166"/>
                    <a:pt x="10742" y="11132"/>
                    <a:pt x="10719" y="11132"/>
                  </a:cubicBezTo>
                  <a:cubicBezTo>
                    <a:pt x="10714" y="11132"/>
                    <a:pt x="10709" y="11133"/>
                    <a:pt x="10704" y="11136"/>
                  </a:cubicBezTo>
                  <a:cubicBezTo>
                    <a:pt x="9393" y="11912"/>
                    <a:pt x="8052" y="12463"/>
                    <a:pt x="6609" y="12882"/>
                  </a:cubicBezTo>
                  <a:cubicBezTo>
                    <a:pt x="7901" y="12118"/>
                    <a:pt x="9086" y="11190"/>
                    <a:pt x="10087" y="10000"/>
                  </a:cubicBezTo>
                  <a:cubicBezTo>
                    <a:pt x="10099" y="9986"/>
                    <a:pt x="10087" y="9966"/>
                    <a:pt x="10073" y="9966"/>
                  </a:cubicBezTo>
                  <a:cubicBezTo>
                    <a:pt x="10068" y="9966"/>
                    <a:pt x="10064" y="9968"/>
                    <a:pt x="10060" y="9973"/>
                  </a:cubicBezTo>
                  <a:cubicBezTo>
                    <a:pt x="8004" y="12336"/>
                    <a:pt x="5032" y="13488"/>
                    <a:pt x="2209" y="14681"/>
                  </a:cubicBezTo>
                  <a:cubicBezTo>
                    <a:pt x="3645" y="12390"/>
                    <a:pt x="5155" y="10147"/>
                    <a:pt x="6938" y="8103"/>
                  </a:cubicBezTo>
                  <a:cubicBezTo>
                    <a:pt x="7481" y="7481"/>
                    <a:pt x="8046" y="6883"/>
                    <a:pt x="8624" y="6297"/>
                  </a:cubicBezTo>
                  <a:cubicBezTo>
                    <a:pt x="10870" y="6025"/>
                    <a:pt x="12816" y="4742"/>
                    <a:pt x="14336" y="3113"/>
                  </a:cubicBezTo>
                  <a:cubicBezTo>
                    <a:pt x="14352" y="3096"/>
                    <a:pt x="14336" y="3075"/>
                    <a:pt x="14318" y="3075"/>
                  </a:cubicBezTo>
                  <a:cubicBezTo>
                    <a:pt x="14313" y="3075"/>
                    <a:pt x="14308" y="3076"/>
                    <a:pt x="14303" y="3081"/>
                  </a:cubicBezTo>
                  <a:cubicBezTo>
                    <a:pt x="13300" y="3910"/>
                    <a:pt x="12406" y="4707"/>
                    <a:pt x="11196" y="5226"/>
                  </a:cubicBezTo>
                  <a:cubicBezTo>
                    <a:pt x="10462" y="5540"/>
                    <a:pt x="9678" y="5708"/>
                    <a:pt x="8934" y="5978"/>
                  </a:cubicBezTo>
                  <a:cubicBezTo>
                    <a:pt x="10957" y="3955"/>
                    <a:pt x="13129" y="2096"/>
                    <a:pt x="15188" y="99"/>
                  </a:cubicBezTo>
                  <a:cubicBezTo>
                    <a:pt x="15224" y="63"/>
                    <a:pt x="15189" y="1"/>
                    <a:pt x="15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12759100" y="1619275"/>
              <a:ext cx="412825" cy="724675"/>
            </a:xfrm>
            <a:custGeom>
              <a:rect b="b" l="l" r="r" t="t"/>
              <a:pathLst>
                <a:path extrusionOk="0" h="28987" w="16513">
                  <a:moveTo>
                    <a:pt x="0" y="1"/>
                  </a:moveTo>
                  <a:cubicBezTo>
                    <a:pt x="0" y="1"/>
                    <a:pt x="589" y="15009"/>
                    <a:pt x="4837" y="20022"/>
                  </a:cubicBezTo>
                  <a:cubicBezTo>
                    <a:pt x="8556" y="24413"/>
                    <a:pt x="14377" y="24740"/>
                    <a:pt x="14377" y="24740"/>
                  </a:cubicBezTo>
                  <a:lnTo>
                    <a:pt x="16513" y="28986"/>
                  </a:lnTo>
                  <a:cubicBezTo>
                    <a:pt x="16513" y="28986"/>
                    <a:pt x="13622" y="17664"/>
                    <a:pt x="9055" y="10350"/>
                  </a:cubicBezTo>
                  <a:cubicBezTo>
                    <a:pt x="5279" y="4305"/>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12784250" y="1672500"/>
              <a:ext cx="332650" cy="558050"/>
            </a:xfrm>
            <a:custGeom>
              <a:rect b="b" l="l" r="r" t="t"/>
              <a:pathLst>
                <a:path extrusionOk="0" h="22322" w="13306">
                  <a:moveTo>
                    <a:pt x="63" y="1"/>
                  </a:moveTo>
                  <a:cubicBezTo>
                    <a:pt x="31" y="1"/>
                    <a:pt x="1" y="31"/>
                    <a:pt x="25" y="65"/>
                  </a:cubicBezTo>
                  <a:cubicBezTo>
                    <a:pt x="2546" y="3558"/>
                    <a:pt x="4900" y="7161"/>
                    <a:pt x="7088" y="10870"/>
                  </a:cubicBezTo>
                  <a:cubicBezTo>
                    <a:pt x="7688" y="11895"/>
                    <a:pt x="8264" y="12930"/>
                    <a:pt x="8829" y="13971"/>
                  </a:cubicBezTo>
                  <a:cubicBezTo>
                    <a:pt x="7554" y="12835"/>
                    <a:pt x="6328" y="11651"/>
                    <a:pt x="5186" y="10380"/>
                  </a:cubicBezTo>
                  <a:cubicBezTo>
                    <a:pt x="3850" y="8893"/>
                    <a:pt x="2737" y="7271"/>
                    <a:pt x="1516" y="5696"/>
                  </a:cubicBezTo>
                  <a:cubicBezTo>
                    <a:pt x="1515" y="5694"/>
                    <a:pt x="1513" y="5693"/>
                    <a:pt x="1511" y="5693"/>
                  </a:cubicBezTo>
                  <a:cubicBezTo>
                    <a:pt x="1506" y="5693"/>
                    <a:pt x="1500" y="5701"/>
                    <a:pt x="1503" y="5706"/>
                  </a:cubicBezTo>
                  <a:cubicBezTo>
                    <a:pt x="3300" y="9156"/>
                    <a:pt x="6253" y="12291"/>
                    <a:pt x="9237" y="14735"/>
                  </a:cubicBezTo>
                  <a:cubicBezTo>
                    <a:pt x="10253" y="16634"/>
                    <a:pt x="11226" y="18554"/>
                    <a:pt x="12206" y="20475"/>
                  </a:cubicBezTo>
                  <a:cubicBezTo>
                    <a:pt x="9018" y="18266"/>
                    <a:pt x="5985" y="16060"/>
                    <a:pt x="3447" y="13082"/>
                  </a:cubicBezTo>
                  <a:cubicBezTo>
                    <a:pt x="3441" y="13076"/>
                    <a:pt x="3434" y="13073"/>
                    <a:pt x="3426" y="13073"/>
                  </a:cubicBezTo>
                  <a:cubicBezTo>
                    <a:pt x="3405" y="13073"/>
                    <a:pt x="3385" y="13097"/>
                    <a:pt x="3399" y="13119"/>
                  </a:cubicBezTo>
                  <a:cubicBezTo>
                    <a:pt x="5659" y="16418"/>
                    <a:pt x="9163" y="18803"/>
                    <a:pt x="12440" y="20995"/>
                  </a:cubicBezTo>
                  <a:cubicBezTo>
                    <a:pt x="12454" y="21003"/>
                    <a:pt x="12467" y="21008"/>
                    <a:pt x="12480" y="21011"/>
                  </a:cubicBezTo>
                  <a:cubicBezTo>
                    <a:pt x="12696" y="21435"/>
                    <a:pt x="12913" y="21858"/>
                    <a:pt x="13130" y="22281"/>
                  </a:cubicBezTo>
                  <a:cubicBezTo>
                    <a:pt x="13144" y="22309"/>
                    <a:pt x="13170" y="22321"/>
                    <a:pt x="13197" y="22321"/>
                  </a:cubicBezTo>
                  <a:cubicBezTo>
                    <a:pt x="13250" y="22321"/>
                    <a:pt x="13305" y="22276"/>
                    <a:pt x="13281" y="22217"/>
                  </a:cubicBezTo>
                  <a:cubicBezTo>
                    <a:pt x="10075" y="14291"/>
                    <a:pt x="5282" y="6787"/>
                    <a:pt x="101" y="20"/>
                  </a:cubicBezTo>
                  <a:cubicBezTo>
                    <a:pt x="91" y="6"/>
                    <a:pt x="77" y="1"/>
                    <a:pt x="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13025200" y="1414400"/>
              <a:ext cx="466675" cy="986575"/>
            </a:xfrm>
            <a:custGeom>
              <a:rect b="b" l="l" r="r" t="t"/>
              <a:pathLst>
                <a:path extrusionOk="0" h="39463" w="18667">
                  <a:moveTo>
                    <a:pt x="16585" y="0"/>
                  </a:moveTo>
                  <a:cubicBezTo>
                    <a:pt x="1" y="16366"/>
                    <a:pt x="7613" y="39462"/>
                    <a:pt x="7613" y="39462"/>
                  </a:cubicBezTo>
                  <a:lnTo>
                    <a:pt x="7083" y="31241"/>
                  </a:lnTo>
                  <a:cubicBezTo>
                    <a:pt x="12023" y="27793"/>
                    <a:pt x="16659" y="22539"/>
                    <a:pt x="17503" y="16907"/>
                  </a:cubicBezTo>
                  <a:cubicBezTo>
                    <a:pt x="18666" y="9138"/>
                    <a:pt x="16585" y="0"/>
                    <a:pt x="16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13184200" y="1549175"/>
              <a:ext cx="224375" cy="651775"/>
            </a:xfrm>
            <a:custGeom>
              <a:rect b="b" l="l" r="r" t="t"/>
              <a:pathLst>
                <a:path extrusionOk="0" h="26071" w="8975">
                  <a:moveTo>
                    <a:pt x="7881" y="0"/>
                  </a:moveTo>
                  <a:cubicBezTo>
                    <a:pt x="7867" y="0"/>
                    <a:pt x="7853" y="6"/>
                    <a:pt x="7844" y="20"/>
                  </a:cubicBezTo>
                  <a:cubicBezTo>
                    <a:pt x="2625" y="7418"/>
                    <a:pt x="0" y="16917"/>
                    <a:pt x="194" y="25953"/>
                  </a:cubicBezTo>
                  <a:cubicBezTo>
                    <a:pt x="196" y="26031"/>
                    <a:pt x="254" y="26070"/>
                    <a:pt x="313" y="26070"/>
                  </a:cubicBezTo>
                  <a:cubicBezTo>
                    <a:pt x="372" y="26070"/>
                    <a:pt x="432" y="26031"/>
                    <a:pt x="435" y="25953"/>
                  </a:cubicBezTo>
                  <a:cubicBezTo>
                    <a:pt x="514" y="24437"/>
                    <a:pt x="620" y="22932"/>
                    <a:pt x="766" y="21432"/>
                  </a:cubicBezTo>
                  <a:cubicBezTo>
                    <a:pt x="4229" y="18866"/>
                    <a:pt x="7240" y="15419"/>
                    <a:pt x="8958" y="11436"/>
                  </a:cubicBezTo>
                  <a:cubicBezTo>
                    <a:pt x="8975" y="11397"/>
                    <a:pt x="8943" y="11361"/>
                    <a:pt x="8912" y="11361"/>
                  </a:cubicBezTo>
                  <a:cubicBezTo>
                    <a:pt x="8897" y="11361"/>
                    <a:pt x="8883" y="11368"/>
                    <a:pt x="8874" y="11387"/>
                  </a:cubicBezTo>
                  <a:cubicBezTo>
                    <a:pt x="6821" y="15150"/>
                    <a:pt x="4257" y="18393"/>
                    <a:pt x="811" y="20954"/>
                  </a:cubicBezTo>
                  <a:cubicBezTo>
                    <a:pt x="1109" y="18088"/>
                    <a:pt x="1576" y="15254"/>
                    <a:pt x="2367" y="12446"/>
                  </a:cubicBezTo>
                  <a:cubicBezTo>
                    <a:pt x="2473" y="12067"/>
                    <a:pt x="2591" y="11691"/>
                    <a:pt x="2707" y="11314"/>
                  </a:cubicBezTo>
                  <a:cubicBezTo>
                    <a:pt x="4662" y="10322"/>
                    <a:pt x="6215" y="8419"/>
                    <a:pt x="7391" y="6634"/>
                  </a:cubicBezTo>
                  <a:cubicBezTo>
                    <a:pt x="7411" y="6605"/>
                    <a:pt x="7381" y="6570"/>
                    <a:pt x="7352" y="6570"/>
                  </a:cubicBezTo>
                  <a:cubicBezTo>
                    <a:pt x="7342" y="6570"/>
                    <a:pt x="7332" y="6574"/>
                    <a:pt x="7324" y="6584"/>
                  </a:cubicBezTo>
                  <a:cubicBezTo>
                    <a:pt x="6610" y="7456"/>
                    <a:pt x="5803" y="8283"/>
                    <a:pt x="4987" y="9062"/>
                  </a:cubicBezTo>
                  <a:cubicBezTo>
                    <a:pt x="4303" y="9715"/>
                    <a:pt x="3539" y="10278"/>
                    <a:pt x="2831" y="10901"/>
                  </a:cubicBezTo>
                  <a:cubicBezTo>
                    <a:pt x="4046" y="7088"/>
                    <a:pt x="5748" y="3423"/>
                    <a:pt x="7921" y="64"/>
                  </a:cubicBezTo>
                  <a:cubicBezTo>
                    <a:pt x="7942" y="31"/>
                    <a:pt x="7912" y="0"/>
                    <a:pt x="78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13389325" y="1651200"/>
              <a:ext cx="27250" cy="34200"/>
            </a:xfrm>
            <a:custGeom>
              <a:rect b="b" l="l" r="r" t="t"/>
              <a:pathLst>
                <a:path extrusionOk="0" h="1368" w="1090">
                  <a:moveTo>
                    <a:pt x="971" y="1"/>
                  </a:moveTo>
                  <a:cubicBezTo>
                    <a:pt x="951" y="1"/>
                    <a:pt x="931" y="9"/>
                    <a:pt x="914" y="28"/>
                  </a:cubicBezTo>
                  <a:cubicBezTo>
                    <a:pt x="587" y="414"/>
                    <a:pt x="321" y="859"/>
                    <a:pt x="34" y="1276"/>
                  </a:cubicBezTo>
                  <a:cubicBezTo>
                    <a:pt x="1" y="1324"/>
                    <a:pt x="44" y="1367"/>
                    <a:pt x="90" y="1367"/>
                  </a:cubicBezTo>
                  <a:cubicBezTo>
                    <a:pt x="110" y="1367"/>
                    <a:pt x="130" y="1359"/>
                    <a:pt x="145" y="1340"/>
                  </a:cubicBezTo>
                  <a:cubicBezTo>
                    <a:pt x="450" y="945"/>
                    <a:pt x="788" y="558"/>
                    <a:pt x="1051" y="133"/>
                  </a:cubicBezTo>
                  <a:cubicBezTo>
                    <a:pt x="1089" y="72"/>
                    <a:pt x="1030" y="1"/>
                    <a:pt x="971"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13313975" y="1938400"/>
              <a:ext cx="63875" cy="62825"/>
            </a:xfrm>
            <a:custGeom>
              <a:rect b="b" l="l" r="r" t="t"/>
              <a:pathLst>
                <a:path extrusionOk="0" h="2513" w="2555">
                  <a:moveTo>
                    <a:pt x="2475" y="1"/>
                  </a:moveTo>
                  <a:cubicBezTo>
                    <a:pt x="2461" y="1"/>
                    <a:pt x="2448" y="7"/>
                    <a:pt x="2436" y="21"/>
                  </a:cubicBezTo>
                  <a:cubicBezTo>
                    <a:pt x="1717" y="928"/>
                    <a:pt x="885" y="1720"/>
                    <a:pt x="14" y="2478"/>
                  </a:cubicBezTo>
                  <a:cubicBezTo>
                    <a:pt x="1" y="2490"/>
                    <a:pt x="13" y="2512"/>
                    <a:pt x="28" y="2512"/>
                  </a:cubicBezTo>
                  <a:cubicBezTo>
                    <a:pt x="31" y="2512"/>
                    <a:pt x="34" y="2511"/>
                    <a:pt x="37" y="2509"/>
                  </a:cubicBezTo>
                  <a:cubicBezTo>
                    <a:pt x="993" y="1847"/>
                    <a:pt x="1802" y="1015"/>
                    <a:pt x="2519" y="103"/>
                  </a:cubicBezTo>
                  <a:cubicBezTo>
                    <a:pt x="2554" y="59"/>
                    <a:pt x="2516" y="1"/>
                    <a:pt x="2475"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13308175" y="2003250"/>
              <a:ext cx="175" cy="275"/>
            </a:xfrm>
            <a:custGeom>
              <a:rect b="b" l="l" r="r" t="t"/>
              <a:pathLst>
                <a:path extrusionOk="0" fill="none" h="11" w="7">
                  <a:moveTo>
                    <a:pt x="0" y="11"/>
                  </a:moveTo>
                  <a:cubicBezTo>
                    <a:pt x="6" y="9"/>
                    <a:pt x="6" y="1"/>
                    <a:pt x="0" y="1"/>
                  </a:cubicBezTo>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12901600" y="1301600"/>
              <a:ext cx="336000" cy="1083700"/>
            </a:xfrm>
            <a:custGeom>
              <a:rect b="b" l="l" r="r" t="t"/>
              <a:pathLst>
                <a:path extrusionOk="0" h="43348" w="13440">
                  <a:moveTo>
                    <a:pt x="5377" y="0"/>
                  </a:moveTo>
                  <a:cubicBezTo>
                    <a:pt x="5377" y="0"/>
                    <a:pt x="1" y="17106"/>
                    <a:pt x="2689" y="26154"/>
                  </a:cubicBezTo>
                  <a:cubicBezTo>
                    <a:pt x="4375" y="31828"/>
                    <a:pt x="10165" y="36732"/>
                    <a:pt x="10165" y="36732"/>
                  </a:cubicBezTo>
                  <a:lnTo>
                    <a:pt x="10875" y="43347"/>
                  </a:lnTo>
                  <a:cubicBezTo>
                    <a:pt x="10875" y="43347"/>
                    <a:pt x="13440" y="15506"/>
                    <a:pt x="5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13001875" y="1439200"/>
              <a:ext cx="170425" cy="792450"/>
            </a:xfrm>
            <a:custGeom>
              <a:rect b="b" l="l" r="r" t="t"/>
              <a:pathLst>
                <a:path extrusionOk="0" h="31698" w="6817">
                  <a:moveTo>
                    <a:pt x="2045" y="1"/>
                  </a:moveTo>
                  <a:cubicBezTo>
                    <a:pt x="2033" y="1"/>
                    <a:pt x="2022" y="10"/>
                    <a:pt x="2026" y="25"/>
                  </a:cubicBezTo>
                  <a:cubicBezTo>
                    <a:pt x="3417" y="4531"/>
                    <a:pt x="4348" y="9116"/>
                    <a:pt x="5016" y="13745"/>
                  </a:cubicBezTo>
                  <a:cubicBezTo>
                    <a:pt x="4322" y="12351"/>
                    <a:pt x="3542" y="11004"/>
                    <a:pt x="2880" y="9592"/>
                  </a:cubicBezTo>
                  <a:cubicBezTo>
                    <a:pt x="2116" y="7963"/>
                    <a:pt x="1494" y="6291"/>
                    <a:pt x="839" y="4619"/>
                  </a:cubicBezTo>
                  <a:cubicBezTo>
                    <a:pt x="835" y="4607"/>
                    <a:pt x="824" y="4602"/>
                    <a:pt x="814" y="4602"/>
                  </a:cubicBezTo>
                  <a:cubicBezTo>
                    <a:pt x="800" y="4602"/>
                    <a:pt x="785" y="4613"/>
                    <a:pt x="791" y="4632"/>
                  </a:cubicBezTo>
                  <a:cubicBezTo>
                    <a:pt x="1708" y="7854"/>
                    <a:pt x="3130" y="11326"/>
                    <a:pt x="5007" y="14108"/>
                  </a:cubicBezTo>
                  <a:cubicBezTo>
                    <a:pt x="5021" y="14130"/>
                    <a:pt x="5045" y="14145"/>
                    <a:pt x="5071" y="14146"/>
                  </a:cubicBezTo>
                  <a:cubicBezTo>
                    <a:pt x="5642" y="18193"/>
                    <a:pt x="6016" y="22270"/>
                    <a:pt x="6328" y="26355"/>
                  </a:cubicBezTo>
                  <a:cubicBezTo>
                    <a:pt x="3730" y="22730"/>
                    <a:pt x="876" y="19296"/>
                    <a:pt x="195" y="14724"/>
                  </a:cubicBezTo>
                  <a:cubicBezTo>
                    <a:pt x="192" y="14704"/>
                    <a:pt x="175" y="14696"/>
                    <a:pt x="158" y="14696"/>
                  </a:cubicBezTo>
                  <a:cubicBezTo>
                    <a:pt x="137" y="14696"/>
                    <a:pt x="115" y="14710"/>
                    <a:pt x="118" y="14734"/>
                  </a:cubicBezTo>
                  <a:cubicBezTo>
                    <a:pt x="551" y="18141"/>
                    <a:pt x="2166" y="21284"/>
                    <a:pt x="4176" y="24087"/>
                  </a:cubicBezTo>
                  <a:cubicBezTo>
                    <a:pt x="3666" y="23552"/>
                    <a:pt x="3138" y="23032"/>
                    <a:pt x="2665" y="22471"/>
                  </a:cubicBezTo>
                  <a:cubicBezTo>
                    <a:pt x="1620" y="21235"/>
                    <a:pt x="828" y="19883"/>
                    <a:pt x="61" y="18466"/>
                  </a:cubicBezTo>
                  <a:cubicBezTo>
                    <a:pt x="56" y="18456"/>
                    <a:pt x="47" y="18451"/>
                    <a:pt x="39" y="18451"/>
                  </a:cubicBezTo>
                  <a:cubicBezTo>
                    <a:pt x="20" y="18451"/>
                    <a:pt x="0" y="18473"/>
                    <a:pt x="10" y="18497"/>
                  </a:cubicBezTo>
                  <a:cubicBezTo>
                    <a:pt x="1212" y="21332"/>
                    <a:pt x="3357" y="23531"/>
                    <a:pt x="5404" y="25767"/>
                  </a:cubicBezTo>
                  <a:cubicBezTo>
                    <a:pt x="5415" y="25779"/>
                    <a:pt x="5430" y="25785"/>
                    <a:pt x="5445" y="25785"/>
                  </a:cubicBezTo>
                  <a:cubicBezTo>
                    <a:pt x="5453" y="25785"/>
                    <a:pt x="5461" y="25783"/>
                    <a:pt x="5468" y="25780"/>
                  </a:cubicBezTo>
                  <a:cubicBezTo>
                    <a:pt x="5765" y="26148"/>
                    <a:pt x="6064" y="26512"/>
                    <a:pt x="6367" y="26867"/>
                  </a:cubicBezTo>
                  <a:cubicBezTo>
                    <a:pt x="6486" y="28458"/>
                    <a:pt x="6600" y="30051"/>
                    <a:pt x="6706" y="31644"/>
                  </a:cubicBezTo>
                  <a:cubicBezTo>
                    <a:pt x="6709" y="31679"/>
                    <a:pt x="6737" y="31697"/>
                    <a:pt x="6764" y="31697"/>
                  </a:cubicBezTo>
                  <a:cubicBezTo>
                    <a:pt x="6791" y="31697"/>
                    <a:pt x="6816" y="31680"/>
                    <a:pt x="6815" y="31644"/>
                  </a:cubicBezTo>
                  <a:cubicBezTo>
                    <a:pt x="6620" y="20979"/>
                    <a:pt x="5416" y="10178"/>
                    <a:pt x="2064" y="15"/>
                  </a:cubicBezTo>
                  <a:cubicBezTo>
                    <a:pt x="2061" y="5"/>
                    <a:pt x="2053" y="1"/>
                    <a:pt x="20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12916475" y="2200900"/>
              <a:ext cx="533425" cy="475500"/>
            </a:xfrm>
            <a:custGeom>
              <a:rect b="b" l="l" r="r" t="t"/>
              <a:pathLst>
                <a:path extrusionOk="0" h="19020" w="21337">
                  <a:moveTo>
                    <a:pt x="124" y="0"/>
                  </a:moveTo>
                  <a:cubicBezTo>
                    <a:pt x="1" y="0"/>
                    <a:pt x="124" y="1464"/>
                    <a:pt x="398" y="3548"/>
                  </a:cubicBezTo>
                  <a:cubicBezTo>
                    <a:pt x="546" y="4686"/>
                    <a:pt x="738" y="6008"/>
                    <a:pt x="956" y="7377"/>
                  </a:cubicBezTo>
                  <a:cubicBezTo>
                    <a:pt x="1055" y="7972"/>
                    <a:pt x="1154" y="8580"/>
                    <a:pt x="1262" y="9183"/>
                  </a:cubicBezTo>
                  <a:cubicBezTo>
                    <a:pt x="1399" y="9985"/>
                    <a:pt x="1543" y="10783"/>
                    <a:pt x="1692" y="11548"/>
                  </a:cubicBezTo>
                  <a:cubicBezTo>
                    <a:pt x="2254" y="14443"/>
                    <a:pt x="2857" y="16887"/>
                    <a:pt x="3329" y="17408"/>
                  </a:cubicBezTo>
                  <a:cubicBezTo>
                    <a:pt x="4623" y="18846"/>
                    <a:pt x="8602" y="19019"/>
                    <a:pt x="10669" y="19019"/>
                  </a:cubicBezTo>
                  <a:cubicBezTo>
                    <a:pt x="12736" y="19019"/>
                    <a:pt x="16718" y="18851"/>
                    <a:pt x="18009" y="17408"/>
                  </a:cubicBezTo>
                  <a:cubicBezTo>
                    <a:pt x="18480" y="16887"/>
                    <a:pt x="19084" y="14443"/>
                    <a:pt x="19645" y="11548"/>
                  </a:cubicBezTo>
                  <a:cubicBezTo>
                    <a:pt x="19795" y="10783"/>
                    <a:pt x="19939" y="9985"/>
                    <a:pt x="20076" y="9183"/>
                  </a:cubicBezTo>
                  <a:cubicBezTo>
                    <a:pt x="20183" y="8580"/>
                    <a:pt x="20282" y="7972"/>
                    <a:pt x="20381" y="7377"/>
                  </a:cubicBezTo>
                  <a:cubicBezTo>
                    <a:pt x="20601" y="6008"/>
                    <a:pt x="20791" y="4684"/>
                    <a:pt x="20940" y="3548"/>
                  </a:cubicBezTo>
                  <a:cubicBezTo>
                    <a:pt x="21213" y="1464"/>
                    <a:pt x="21337" y="0"/>
                    <a:pt x="21213" y="0"/>
                  </a:cubicBezTo>
                  <a:close/>
                </a:path>
              </a:pathLst>
            </a:custGeom>
            <a:solidFill>
              <a:srgbClr val="F49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12916475" y="2200900"/>
              <a:ext cx="533425" cy="475525"/>
            </a:xfrm>
            <a:custGeom>
              <a:rect b="b" l="l" r="r" t="t"/>
              <a:pathLst>
                <a:path extrusionOk="0" h="19021" w="21337">
                  <a:moveTo>
                    <a:pt x="1" y="0"/>
                  </a:moveTo>
                  <a:lnTo>
                    <a:pt x="1" y="19021"/>
                  </a:lnTo>
                  <a:lnTo>
                    <a:pt x="21337" y="19021"/>
                  </a:lnTo>
                  <a:lnTo>
                    <a:pt x="21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12931525" y="2187000"/>
              <a:ext cx="503325" cy="503325"/>
            </a:xfrm>
            <a:custGeom>
              <a:rect b="b" l="l" r="r" t="t"/>
              <a:pathLst>
                <a:path extrusionOk="0" h="20133" w="20133">
                  <a:moveTo>
                    <a:pt x="10067" y="1"/>
                  </a:moveTo>
                  <a:cubicBezTo>
                    <a:pt x="7398" y="1"/>
                    <a:pt x="4837" y="1061"/>
                    <a:pt x="2949" y="2949"/>
                  </a:cubicBezTo>
                  <a:cubicBezTo>
                    <a:pt x="1061" y="4837"/>
                    <a:pt x="1" y="7397"/>
                    <a:pt x="1" y="10067"/>
                  </a:cubicBezTo>
                  <a:cubicBezTo>
                    <a:pt x="1" y="12736"/>
                    <a:pt x="1061" y="15296"/>
                    <a:pt x="2949" y="17184"/>
                  </a:cubicBezTo>
                  <a:cubicBezTo>
                    <a:pt x="4837" y="19072"/>
                    <a:pt x="7398" y="20132"/>
                    <a:pt x="10067" y="20132"/>
                  </a:cubicBezTo>
                  <a:cubicBezTo>
                    <a:pt x="12736" y="20132"/>
                    <a:pt x="15296" y="19072"/>
                    <a:pt x="17184" y="17184"/>
                  </a:cubicBezTo>
                  <a:cubicBezTo>
                    <a:pt x="19072" y="15296"/>
                    <a:pt x="20133" y="12736"/>
                    <a:pt x="20133" y="10067"/>
                  </a:cubicBezTo>
                  <a:cubicBezTo>
                    <a:pt x="20133" y="7397"/>
                    <a:pt x="19072" y="4837"/>
                    <a:pt x="17184" y="2949"/>
                  </a:cubicBezTo>
                  <a:cubicBezTo>
                    <a:pt x="15296" y="1061"/>
                    <a:pt x="12736" y="1"/>
                    <a:pt x="100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13057350" y="2312825"/>
              <a:ext cx="251675" cy="251675"/>
            </a:xfrm>
            <a:custGeom>
              <a:rect b="b" l="l" r="r" t="t"/>
              <a:pathLst>
                <a:path extrusionOk="0" h="10067" w="10067">
                  <a:moveTo>
                    <a:pt x="5034" y="1"/>
                  </a:moveTo>
                  <a:cubicBezTo>
                    <a:pt x="2254" y="1"/>
                    <a:pt x="1" y="2254"/>
                    <a:pt x="1" y="5034"/>
                  </a:cubicBezTo>
                  <a:cubicBezTo>
                    <a:pt x="1" y="7813"/>
                    <a:pt x="2254" y="10066"/>
                    <a:pt x="5034" y="10066"/>
                  </a:cubicBezTo>
                  <a:cubicBezTo>
                    <a:pt x="7813" y="10066"/>
                    <a:pt x="10067" y="7813"/>
                    <a:pt x="10067" y="5034"/>
                  </a:cubicBezTo>
                  <a:cubicBezTo>
                    <a:pt x="10067" y="2254"/>
                    <a:pt x="7813" y="1"/>
                    <a:pt x="50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12926400" y="2289600"/>
              <a:ext cx="513575" cy="95725"/>
            </a:xfrm>
            <a:custGeom>
              <a:rect b="b" l="l" r="r" t="t"/>
              <a:pathLst>
                <a:path extrusionOk="0" h="3829" w="20543">
                  <a:moveTo>
                    <a:pt x="1" y="0"/>
                  </a:moveTo>
                  <a:cubicBezTo>
                    <a:pt x="149" y="1138"/>
                    <a:pt x="341" y="2460"/>
                    <a:pt x="559" y="3829"/>
                  </a:cubicBezTo>
                  <a:lnTo>
                    <a:pt x="19984" y="3829"/>
                  </a:lnTo>
                  <a:cubicBezTo>
                    <a:pt x="20204" y="2460"/>
                    <a:pt x="20394" y="1136"/>
                    <a:pt x="205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12948000" y="2430500"/>
              <a:ext cx="470375" cy="59150"/>
            </a:xfrm>
            <a:custGeom>
              <a:rect b="b" l="l" r="r" t="t"/>
              <a:pathLst>
                <a:path extrusionOk="0" h="2366" w="18815">
                  <a:moveTo>
                    <a:pt x="1" y="1"/>
                  </a:moveTo>
                  <a:cubicBezTo>
                    <a:pt x="138" y="802"/>
                    <a:pt x="282" y="1601"/>
                    <a:pt x="431" y="2366"/>
                  </a:cubicBezTo>
                  <a:lnTo>
                    <a:pt x="18384" y="2366"/>
                  </a:lnTo>
                  <a:cubicBezTo>
                    <a:pt x="18534" y="1601"/>
                    <a:pt x="18678" y="802"/>
                    <a:pt x="18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11540450" y="1460575"/>
              <a:ext cx="448425" cy="46800"/>
            </a:xfrm>
            <a:custGeom>
              <a:rect b="b" l="l" r="r" t="t"/>
              <a:pathLst>
                <a:path extrusionOk="0" h="1872" w="17937">
                  <a:moveTo>
                    <a:pt x="17190" y="0"/>
                  </a:moveTo>
                  <a:cubicBezTo>
                    <a:pt x="17184" y="0"/>
                    <a:pt x="17179" y="1"/>
                    <a:pt x="17174" y="1"/>
                  </a:cubicBezTo>
                  <a:lnTo>
                    <a:pt x="730" y="380"/>
                  </a:lnTo>
                  <a:cubicBezTo>
                    <a:pt x="324" y="390"/>
                    <a:pt x="1" y="721"/>
                    <a:pt x="2" y="1125"/>
                  </a:cubicBezTo>
                  <a:cubicBezTo>
                    <a:pt x="2" y="1537"/>
                    <a:pt x="335" y="1871"/>
                    <a:pt x="747" y="1871"/>
                  </a:cubicBezTo>
                  <a:lnTo>
                    <a:pt x="17191" y="1871"/>
                  </a:lnTo>
                  <a:cubicBezTo>
                    <a:pt x="17603" y="1871"/>
                    <a:pt x="17936" y="1537"/>
                    <a:pt x="17936" y="1125"/>
                  </a:cubicBezTo>
                  <a:lnTo>
                    <a:pt x="17936" y="747"/>
                  </a:lnTo>
                  <a:cubicBezTo>
                    <a:pt x="17936" y="333"/>
                    <a:pt x="17600" y="0"/>
                    <a:pt x="17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11722200" y="837350"/>
              <a:ext cx="833500" cy="529175"/>
            </a:xfrm>
            <a:custGeom>
              <a:rect b="b" l="l" r="r" t="t"/>
              <a:pathLst>
                <a:path extrusionOk="0" h="21167" w="33340">
                  <a:moveTo>
                    <a:pt x="5425" y="1"/>
                  </a:moveTo>
                  <a:cubicBezTo>
                    <a:pt x="4560" y="2"/>
                    <a:pt x="3815" y="615"/>
                    <a:pt x="3648" y="1464"/>
                  </a:cubicBezTo>
                  <a:lnTo>
                    <a:pt x="219" y="19008"/>
                  </a:lnTo>
                  <a:cubicBezTo>
                    <a:pt x="1" y="20125"/>
                    <a:pt x="861" y="21167"/>
                    <a:pt x="2001" y="21167"/>
                  </a:cubicBezTo>
                  <a:lnTo>
                    <a:pt x="27915" y="21167"/>
                  </a:lnTo>
                  <a:cubicBezTo>
                    <a:pt x="27916" y="21167"/>
                    <a:pt x="27917" y="21167"/>
                    <a:pt x="27918" y="21167"/>
                  </a:cubicBezTo>
                  <a:cubicBezTo>
                    <a:pt x="28784" y="21167"/>
                    <a:pt x="29528" y="20553"/>
                    <a:pt x="29692" y="19703"/>
                  </a:cubicBezTo>
                  <a:lnTo>
                    <a:pt x="33121" y="2164"/>
                  </a:lnTo>
                  <a:cubicBezTo>
                    <a:pt x="33339" y="1042"/>
                    <a:pt x="32484" y="1"/>
                    <a:pt x="3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11760025" y="837350"/>
              <a:ext cx="795675" cy="529175"/>
            </a:xfrm>
            <a:custGeom>
              <a:rect b="b" l="l" r="r" t="t"/>
              <a:pathLst>
                <a:path extrusionOk="0" h="21167" w="31827">
                  <a:moveTo>
                    <a:pt x="5425" y="1"/>
                  </a:moveTo>
                  <a:cubicBezTo>
                    <a:pt x="4559" y="1"/>
                    <a:pt x="3815" y="615"/>
                    <a:pt x="3647" y="1464"/>
                  </a:cubicBezTo>
                  <a:lnTo>
                    <a:pt x="220" y="19008"/>
                  </a:lnTo>
                  <a:cubicBezTo>
                    <a:pt x="1" y="20125"/>
                    <a:pt x="860" y="21167"/>
                    <a:pt x="1998" y="21167"/>
                  </a:cubicBezTo>
                  <a:lnTo>
                    <a:pt x="26402" y="21167"/>
                  </a:lnTo>
                  <a:cubicBezTo>
                    <a:pt x="26403" y="21167"/>
                    <a:pt x="26404" y="21167"/>
                    <a:pt x="26405" y="21167"/>
                  </a:cubicBezTo>
                  <a:cubicBezTo>
                    <a:pt x="27271" y="21167"/>
                    <a:pt x="28015" y="20553"/>
                    <a:pt x="28179" y="19703"/>
                  </a:cubicBezTo>
                  <a:lnTo>
                    <a:pt x="31608" y="2164"/>
                  </a:lnTo>
                  <a:cubicBezTo>
                    <a:pt x="31826" y="1042"/>
                    <a:pt x="30971" y="1"/>
                    <a:pt x="298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12034300" y="1129900"/>
              <a:ext cx="324800" cy="377425"/>
            </a:xfrm>
            <a:custGeom>
              <a:rect b="b" l="l" r="r" t="t"/>
              <a:pathLst>
                <a:path extrusionOk="0" h="15097" w="12992">
                  <a:moveTo>
                    <a:pt x="8337" y="1"/>
                  </a:moveTo>
                  <a:cubicBezTo>
                    <a:pt x="8336" y="1"/>
                    <a:pt x="8335" y="1"/>
                    <a:pt x="8334" y="1"/>
                  </a:cubicBezTo>
                  <a:lnTo>
                    <a:pt x="1042" y="1"/>
                  </a:lnTo>
                  <a:cubicBezTo>
                    <a:pt x="438" y="1"/>
                    <a:pt x="0" y="576"/>
                    <a:pt x="162" y="1154"/>
                  </a:cubicBezTo>
                  <a:lnTo>
                    <a:pt x="3564" y="13580"/>
                  </a:lnTo>
                  <a:lnTo>
                    <a:pt x="3979" y="15097"/>
                  </a:lnTo>
                  <a:lnTo>
                    <a:pt x="11983" y="15097"/>
                  </a:lnTo>
                  <a:cubicBezTo>
                    <a:pt x="12568" y="15097"/>
                    <a:pt x="12991" y="14540"/>
                    <a:pt x="12837" y="13977"/>
                  </a:cubicBezTo>
                  <a:lnTo>
                    <a:pt x="9188" y="653"/>
                  </a:lnTo>
                  <a:cubicBezTo>
                    <a:pt x="9083" y="268"/>
                    <a:pt x="8734" y="1"/>
                    <a:pt x="8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12076050" y="1129900"/>
              <a:ext cx="283075" cy="377425"/>
            </a:xfrm>
            <a:custGeom>
              <a:rect b="b" l="l" r="r" t="t"/>
              <a:pathLst>
                <a:path extrusionOk="0" h="15097" w="11323">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12076050" y="1129900"/>
              <a:ext cx="283075" cy="377425"/>
            </a:xfrm>
            <a:custGeom>
              <a:rect b="b" l="l" r="r" t="t"/>
              <a:pathLst>
                <a:path extrusionOk="0" h="15097" w="11323">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11816875" y="1469350"/>
              <a:ext cx="356325" cy="38025"/>
            </a:xfrm>
            <a:custGeom>
              <a:rect b="b" l="l" r="r" t="t"/>
              <a:pathLst>
                <a:path extrusionOk="0" h="1521" w="14253">
                  <a:moveTo>
                    <a:pt x="760" y="0"/>
                  </a:moveTo>
                  <a:cubicBezTo>
                    <a:pt x="341" y="0"/>
                    <a:pt x="0" y="341"/>
                    <a:pt x="0" y="760"/>
                  </a:cubicBezTo>
                  <a:cubicBezTo>
                    <a:pt x="0" y="1180"/>
                    <a:pt x="341" y="1520"/>
                    <a:pt x="760" y="1520"/>
                  </a:cubicBezTo>
                  <a:lnTo>
                    <a:pt x="14252" y="1520"/>
                  </a:lnTo>
                  <a:lnTo>
                    <a:pt x="138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12048850" y="970000"/>
              <a:ext cx="35700" cy="117775"/>
            </a:xfrm>
            <a:custGeom>
              <a:rect b="b" l="l" r="r" t="t"/>
              <a:pathLst>
                <a:path extrusionOk="0" h="4711" w="1428">
                  <a:moveTo>
                    <a:pt x="1108" y="0"/>
                  </a:moveTo>
                  <a:cubicBezTo>
                    <a:pt x="970" y="0"/>
                    <a:pt x="846" y="98"/>
                    <a:pt x="821" y="238"/>
                  </a:cubicBezTo>
                  <a:lnTo>
                    <a:pt x="31" y="4362"/>
                  </a:lnTo>
                  <a:cubicBezTo>
                    <a:pt x="0" y="4521"/>
                    <a:pt x="105" y="4675"/>
                    <a:pt x="265" y="4705"/>
                  </a:cubicBezTo>
                  <a:cubicBezTo>
                    <a:pt x="283" y="4709"/>
                    <a:pt x="302" y="4711"/>
                    <a:pt x="320" y="4711"/>
                  </a:cubicBezTo>
                  <a:cubicBezTo>
                    <a:pt x="458" y="4711"/>
                    <a:pt x="581" y="4613"/>
                    <a:pt x="608" y="4473"/>
                  </a:cubicBezTo>
                  <a:lnTo>
                    <a:pt x="1397" y="349"/>
                  </a:lnTo>
                  <a:cubicBezTo>
                    <a:pt x="1427" y="190"/>
                    <a:pt x="1322" y="36"/>
                    <a:pt x="1164" y="5"/>
                  </a:cubicBezTo>
                  <a:cubicBezTo>
                    <a:pt x="1145" y="2"/>
                    <a:pt x="1127" y="0"/>
                    <a:pt x="1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12083100" y="970000"/>
              <a:ext cx="35700" cy="117775"/>
            </a:xfrm>
            <a:custGeom>
              <a:rect b="b" l="l" r="r" t="t"/>
              <a:pathLst>
                <a:path extrusionOk="0" h="4711" w="1428">
                  <a:moveTo>
                    <a:pt x="1108" y="0"/>
                  </a:moveTo>
                  <a:cubicBezTo>
                    <a:pt x="970" y="0"/>
                    <a:pt x="846" y="98"/>
                    <a:pt x="819" y="238"/>
                  </a:cubicBezTo>
                  <a:lnTo>
                    <a:pt x="31" y="4362"/>
                  </a:lnTo>
                  <a:cubicBezTo>
                    <a:pt x="0" y="4521"/>
                    <a:pt x="105" y="4675"/>
                    <a:pt x="264" y="4705"/>
                  </a:cubicBezTo>
                  <a:cubicBezTo>
                    <a:pt x="282" y="4709"/>
                    <a:pt x="301" y="4711"/>
                    <a:pt x="319" y="4711"/>
                  </a:cubicBezTo>
                  <a:cubicBezTo>
                    <a:pt x="458" y="4711"/>
                    <a:pt x="581" y="4613"/>
                    <a:pt x="608" y="4473"/>
                  </a:cubicBezTo>
                  <a:lnTo>
                    <a:pt x="1397" y="349"/>
                  </a:lnTo>
                  <a:cubicBezTo>
                    <a:pt x="1427" y="190"/>
                    <a:pt x="1323" y="36"/>
                    <a:pt x="1164" y="5"/>
                  </a:cubicBezTo>
                  <a:cubicBezTo>
                    <a:pt x="1145" y="2"/>
                    <a:pt x="1127" y="0"/>
                    <a:pt x="1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12117325" y="970000"/>
              <a:ext cx="35725" cy="117775"/>
            </a:xfrm>
            <a:custGeom>
              <a:rect b="b" l="l" r="r" t="t"/>
              <a:pathLst>
                <a:path extrusionOk="0" h="4711" w="1429">
                  <a:moveTo>
                    <a:pt x="1108" y="0"/>
                  </a:moveTo>
                  <a:cubicBezTo>
                    <a:pt x="970" y="0"/>
                    <a:pt x="846" y="98"/>
                    <a:pt x="821" y="238"/>
                  </a:cubicBezTo>
                  <a:lnTo>
                    <a:pt x="31" y="4362"/>
                  </a:lnTo>
                  <a:cubicBezTo>
                    <a:pt x="0" y="4521"/>
                    <a:pt x="105" y="4675"/>
                    <a:pt x="265" y="4705"/>
                  </a:cubicBezTo>
                  <a:cubicBezTo>
                    <a:pt x="284" y="4709"/>
                    <a:pt x="302" y="4711"/>
                    <a:pt x="321" y="4711"/>
                  </a:cubicBezTo>
                  <a:cubicBezTo>
                    <a:pt x="459" y="4711"/>
                    <a:pt x="581"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12151575" y="970000"/>
              <a:ext cx="35700" cy="117775"/>
            </a:xfrm>
            <a:custGeom>
              <a:rect b="b" l="l" r="r" t="t"/>
              <a:pathLst>
                <a:path extrusionOk="0" h="4711" w="1428">
                  <a:moveTo>
                    <a:pt x="1108" y="0"/>
                  </a:moveTo>
                  <a:cubicBezTo>
                    <a:pt x="970" y="0"/>
                    <a:pt x="846" y="98"/>
                    <a:pt x="819" y="238"/>
                  </a:cubicBezTo>
                  <a:lnTo>
                    <a:pt x="31" y="4362"/>
                  </a:lnTo>
                  <a:cubicBezTo>
                    <a:pt x="0" y="4521"/>
                    <a:pt x="105" y="4675"/>
                    <a:pt x="265" y="4705"/>
                  </a:cubicBezTo>
                  <a:cubicBezTo>
                    <a:pt x="284" y="4709"/>
                    <a:pt x="302" y="4711"/>
                    <a:pt x="320" y="4711"/>
                  </a:cubicBezTo>
                  <a:cubicBezTo>
                    <a:pt x="458" y="4711"/>
                    <a:pt x="582" y="4613"/>
                    <a:pt x="608" y="4473"/>
                  </a:cubicBezTo>
                  <a:lnTo>
                    <a:pt x="1398" y="349"/>
                  </a:lnTo>
                  <a:cubicBezTo>
                    <a:pt x="1427" y="190"/>
                    <a:pt x="1324" y="36"/>
                    <a:pt x="1164" y="5"/>
                  </a:cubicBezTo>
                  <a:cubicBezTo>
                    <a:pt x="1145" y="2"/>
                    <a:pt x="1127" y="0"/>
                    <a:pt x="1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12185825" y="970000"/>
              <a:ext cx="35700" cy="117775"/>
            </a:xfrm>
            <a:custGeom>
              <a:rect b="b" l="l" r="r" t="t"/>
              <a:pathLst>
                <a:path extrusionOk="0" h="4711" w="1428">
                  <a:moveTo>
                    <a:pt x="1109" y="0"/>
                  </a:moveTo>
                  <a:cubicBezTo>
                    <a:pt x="970" y="0"/>
                    <a:pt x="847" y="98"/>
                    <a:pt x="820" y="238"/>
                  </a:cubicBezTo>
                  <a:lnTo>
                    <a:pt x="31" y="4362"/>
                  </a:lnTo>
                  <a:cubicBezTo>
                    <a:pt x="1" y="4521"/>
                    <a:pt x="105" y="4675"/>
                    <a:pt x="265" y="4705"/>
                  </a:cubicBezTo>
                  <a:cubicBezTo>
                    <a:pt x="284" y="4709"/>
                    <a:pt x="302" y="4711"/>
                    <a:pt x="321" y="4711"/>
                  </a:cubicBezTo>
                  <a:cubicBezTo>
                    <a:pt x="458" y="4711"/>
                    <a:pt x="582" y="4613"/>
                    <a:pt x="609" y="4473"/>
                  </a:cubicBezTo>
                  <a:lnTo>
                    <a:pt x="1397" y="349"/>
                  </a:lnTo>
                  <a:cubicBezTo>
                    <a:pt x="1428" y="190"/>
                    <a:pt x="1323" y="36"/>
                    <a:pt x="1164" y="5"/>
                  </a:cubicBezTo>
                  <a:cubicBezTo>
                    <a:pt x="1146" y="2"/>
                    <a:pt x="1127" y="0"/>
                    <a:pt x="1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12220050" y="970000"/>
              <a:ext cx="35725" cy="117775"/>
            </a:xfrm>
            <a:custGeom>
              <a:rect b="b" l="l" r="r" t="t"/>
              <a:pathLst>
                <a:path extrusionOk="0" h="4711" w="1429">
                  <a:moveTo>
                    <a:pt x="1108" y="0"/>
                  </a:moveTo>
                  <a:cubicBezTo>
                    <a:pt x="970" y="0"/>
                    <a:pt x="847" y="98"/>
                    <a:pt x="821" y="238"/>
                  </a:cubicBezTo>
                  <a:lnTo>
                    <a:pt x="31" y="4362"/>
                  </a:lnTo>
                  <a:cubicBezTo>
                    <a:pt x="0" y="4521"/>
                    <a:pt x="105" y="4675"/>
                    <a:pt x="265" y="4705"/>
                  </a:cubicBezTo>
                  <a:cubicBezTo>
                    <a:pt x="284" y="4709"/>
                    <a:pt x="303" y="4711"/>
                    <a:pt x="321" y="4711"/>
                  </a:cubicBezTo>
                  <a:cubicBezTo>
                    <a:pt x="460" y="4711"/>
                    <a:pt x="583"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12254300" y="970000"/>
              <a:ext cx="35700" cy="117775"/>
            </a:xfrm>
            <a:custGeom>
              <a:rect b="b" l="l" r="r" t="t"/>
              <a:pathLst>
                <a:path extrusionOk="0" h="4711" w="1428">
                  <a:moveTo>
                    <a:pt x="1109" y="0"/>
                  </a:moveTo>
                  <a:cubicBezTo>
                    <a:pt x="970" y="0"/>
                    <a:pt x="847" y="98"/>
                    <a:pt x="821" y="238"/>
                  </a:cubicBezTo>
                  <a:lnTo>
                    <a:pt x="31" y="4362"/>
                  </a:lnTo>
                  <a:cubicBezTo>
                    <a:pt x="1" y="4521"/>
                    <a:pt x="105" y="4675"/>
                    <a:pt x="265" y="4705"/>
                  </a:cubicBezTo>
                  <a:cubicBezTo>
                    <a:pt x="284" y="4709"/>
                    <a:pt x="303" y="4711"/>
                    <a:pt x="321" y="4711"/>
                  </a:cubicBezTo>
                  <a:cubicBezTo>
                    <a:pt x="458" y="4711"/>
                    <a:pt x="582" y="4613"/>
                    <a:pt x="609" y="4473"/>
                  </a:cubicBezTo>
                  <a:lnTo>
                    <a:pt x="1399" y="349"/>
                  </a:lnTo>
                  <a:cubicBezTo>
                    <a:pt x="1428" y="190"/>
                    <a:pt x="1324" y="36"/>
                    <a:pt x="1164" y="5"/>
                  </a:cubicBezTo>
                  <a:cubicBezTo>
                    <a:pt x="1146" y="2"/>
                    <a:pt x="1127" y="0"/>
                    <a:pt x="1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11272625" y="1424275"/>
              <a:ext cx="276300" cy="83100"/>
            </a:xfrm>
            <a:custGeom>
              <a:rect b="b" l="l" r="r" t="t"/>
              <a:pathLst>
                <a:path extrusionOk="0" h="3324" w="11052">
                  <a:moveTo>
                    <a:pt x="5192" y="0"/>
                  </a:moveTo>
                  <a:cubicBezTo>
                    <a:pt x="4819" y="0"/>
                    <a:pt x="4452" y="47"/>
                    <a:pt x="4101" y="152"/>
                  </a:cubicBezTo>
                  <a:cubicBezTo>
                    <a:pt x="1164" y="1032"/>
                    <a:pt x="1" y="3323"/>
                    <a:pt x="805" y="3323"/>
                  </a:cubicBezTo>
                  <a:lnTo>
                    <a:pt x="10235" y="3323"/>
                  </a:lnTo>
                  <a:cubicBezTo>
                    <a:pt x="11051" y="2566"/>
                    <a:pt x="7951" y="0"/>
                    <a:pt x="5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11434450" y="1444625"/>
              <a:ext cx="41800" cy="62750"/>
            </a:xfrm>
            <a:custGeom>
              <a:rect b="b" l="l" r="r" t="t"/>
              <a:pathLst>
                <a:path extrusionOk="0" h="2510" w="1672">
                  <a:moveTo>
                    <a:pt x="1672" y="0"/>
                  </a:moveTo>
                  <a:cubicBezTo>
                    <a:pt x="1404" y="44"/>
                    <a:pt x="1138" y="151"/>
                    <a:pt x="923" y="324"/>
                  </a:cubicBezTo>
                  <a:cubicBezTo>
                    <a:pt x="702" y="493"/>
                    <a:pt x="516" y="701"/>
                    <a:pt x="373" y="940"/>
                  </a:cubicBezTo>
                  <a:cubicBezTo>
                    <a:pt x="236" y="1178"/>
                    <a:pt x="130" y="1436"/>
                    <a:pt x="75" y="1700"/>
                  </a:cubicBezTo>
                  <a:cubicBezTo>
                    <a:pt x="20" y="1965"/>
                    <a:pt x="1" y="2240"/>
                    <a:pt x="62" y="2509"/>
                  </a:cubicBezTo>
                  <a:cubicBezTo>
                    <a:pt x="309" y="2026"/>
                    <a:pt x="508" y="1587"/>
                    <a:pt x="761" y="1174"/>
                  </a:cubicBezTo>
                  <a:cubicBezTo>
                    <a:pt x="879" y="963"/>
                    <a:pt x="1023" y="774"/>
                    <a:pt x="1169" y="579"/>
                  </a:cubicBezTo>
                  <a:cubicBezTo>
                    <a:pt x="1316" y="381"/>
                    <a:pt x="1492" y="212"/>
                    <a:pt x="1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11463900" y="1452825"/>
              <a:ext cx="66075" cy="54550"/>
            </a:xfrm>
            <a:custGeom>
              <a:rect b="b" l="l" r="r" t="t"/>
              <a:pathLst>
                <a:path extrusionOk="0" h="2182" w="2643">
                  <a:moveTo>
                    <a:pt x="1" y="1"/>
                  </a:moveTo>
                  <a:lnTo>
                    <a:pt x="1" y="1"/>
                  </a:lnTo>
                  <a:cubicBezTo>
                    <a:pt x="466" y="392"/>
                    <a:pt x="946" y="695"/>
                    <a:pt x="1402" y="1025"/>
                  </a:cubicBezTo>
                  <a:cubicBezTo>
                    <a:pt x="1629" y="1180"/>
                    <a:pt x="1848" y="1351"/>
                    <a:pt x="2056" y="1533"/>
                  </a:cubicBezTo>
                  <a:cubicBezTo>
                    <a:pt x="2258" y="1716"/>
                    <a:pt x="2450" y="1905"/>
                    <a:pt x="2586" y="2181"/>
                  </a:cubicBezTo>
                  <a:cubicBezTo>
                    <a:pt x="2642" y="1871"/>
                    <a:pt x="2501" y="1549"/>
                    <a:pt x="2322" y="1298"/>
                  </a:cubicBezTo>
                  <a:cubicBezTo>
                    <a:pt x="2142" y="1042"/>
                    <a:pt x="1911" y="831"/>
                    <a:pt x="1665" y="655"/>
                  </a:cubicBezTo>
                  <a:cubicBezTo>
                    <a:pt x="1415" y="484"/>
                    <a:pt x="1151" y="335"/>
                    <a:pt x="874" y="225"/>
                  </a:cubicBezTo>
                  <a:cubicBezTo>
                    <a:pt x="596" y="113"/>
                    <a:pt x="308" y="27"/>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3" name="Google Shape;973;p35"/>
          <p:cNvSpPr/>
          <p:nvPr/>
        </p:nvSpPr>
        <p:spPr>
          <a:xfrm>
            <a:off x="6961130" y="980956"/>
            <a:ext cx="25739" cy="15413"/>
          </a:xfrm>
          <a:custGeom>
            <a:rect b="b" l="l" r="r" t="t"/>
            <a:pathLst>
              <a:path extrusionOk="0" h="818" w="1366">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IV) THIẾT KẾ CHỨC NĂNG</a:t>
            </a:r>
            <a:endParaRPr b="1">
              <a:latin typeface="Arial"/>
              <a:ea typeface="Arial"/>
              <a:cs typeface="Arial"/>
              <a:sym typeface="Arial"/>
            </a:endParaRPr>
          </a:p>
        </p:txBody>
      </p:sp>
      <p:pic>
        <p:nvPicPr>
          <p:cNvPr id="979" name="Google Shape;979;p36"/>
          <p:cNvPicPr preferRelativeResize="0"/>
          <p:nvPr/>
        </p:nvPicPr>
        <p:blipFill>
          <a:blip r:embed="rId3">
            <a:alphaModFix/>
          </a:blip>
          <a:stretch>
            <a:fillRect/>
          </a:stretch>
        </p:blipFill>
        <p:spPr>
          <a:xfrm>
            <a:off x="152400" y="1170125"/>
            <a:ext cx="8839199" cy="37914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TRANG ĐĂNG NHẬP VÀ ĐĂNG KÝ</a:t>
            </a:r>
            <a:endParaRPr b="1">
              <a:latin typeface="Arial"/>
              <a:ea typeface="Arial"/>
              <a:cs typeface="Arial"/>
              <a:sym typeface="Arial"/>
            </a:endParaRPr>
          </a:p>
        </p:txBody>
      </p:sp>
      <p:pic>
        <p:nvPicPr>
          <p:cNvPr id="985" name="Google Shape;985;p37"/>
          <p:cNvPicPr preferRelativeResize="0"/>
          <p:nvPr/>
        </p:nvPicPr>
        <p:blipFill>
          <a:blip r:embed="rId3">
            <a:alphaModFix/>
          </a:blip>
          <a:stretch>
            <a:fillRect/>
          </a:stretch>
        </p:blipFill>
        <p:spPr>
          <a:xfrm>
            <a:off x="1560650" y="1017725"/>
            <a:ext cx="2151068" cy="3820975"/>
          </a:xfrm>
          <a:prstGeom prst="rect">
            <a:avLst/>
          </a:prstGeom>
          <a:noFill/>
          <a:ln>
            <a:noFill/>
          </a:ln>
        </p:spPr>
      </p:pic>
      <p:pic>
        <p:nvPicPr>
          <p:cNvPr id="986" name="Google Shape;986;p37"/>
          <p:cNvPicPr preferRelativeResize="0"/>
          <p:nvPr/>
        </p:nvPicPr>
        <p:blipFill>
          <a:blip r:embed="rId4">
            <a:alphaModFix/>
          </a:blip>
          <a:stretch>
            <a:fillRect/>
          </a:stretch>
        </p:blipFill>
        <p:spPr>
          <a:xfrm>
            <a:off x="5084093" y="1017725"/>
            <a:ext cx="215106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3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TRANG </a:t>
            </a:r>
            <a:r>
              <a:rPr b="1" lang="en">
                <a:latin typeface="Arial"/>
                <a:ea typeface="Arial"/>
                <a:cs typeface="Arial"/>
                <a:sym typeface="Arial"/>
              </a:rPr>
              <a:t>CÀI ĐẶT</a:t>
            </a:r>
            <a:endParaRPr b="1">
              <a:latin typeface="Arial"/>
              <a:ea typeface="Arial"/>
              <a:cs typeface="Arial"/>
              <a:sym typeface="Arial"/>
            </a:endParaRPr>
          </a:p>
        </p:txBody>
      </p:sp>
      <p:pic>
        <p:nvPicPr>
          <p:cNvPr id="992" name="Google Shape;992;p38"/>
          <p:cNvPicPr preferRelativeResize="0"/>
          <p:nvPr/>
        </p:nvPicPr>
        <p:blipFill>
          <a:blip r:embed="rId3">
            <a:alphaModFix/>
          </a:blip>
          <a:stretch>
            <a:fillRect/>
          </a:stretch>
        </p:blipFill>
        <p:spPr>
          <a:xfrm>
            <a:off x="3497350" y="1124950"/>
            <a:ext cx="2149299"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