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notesMasterIdLst>
    <p:notesMasterId r:id="rId33"/>
  </p:notesMasterIdLst>
  <p:sldIdLst>
    <p:sldId id="256" r:id="rId4"/>
    <p:sldId id="304" r:id="rId5"/>
    <p:sldId id="258" r:id="rId6"/>
    <p:sldId id="260" r:id="rId7"/>
    <p:sldId id="261" r:id="rId8"/>
    <p:sldId id="264" r:id="rId9"/>
    <p:sldId id="306" r:id="rId10"/>
    <p:sldId id="305" r:id="rId11"/>
    <p:sldId id="308" r:id="rId12"/>
    <p:sldId id="309" r:id="rId13"/>
    <p:sldId id="310" r:id="rId14"/>
    <p:sldId id="307" r:id="rId15"/>
    <p:sldId id="311" r:id="rId16"/>
    <p:sldId id="312" r:id="rId17"/>
    <p:sldId id="281" r:id="rId18"/>
    <p:sldId id="286" r:id="rId19"/>
    <p:sldId id="287" r:id="rId20"/>
    <p:sldId id="257" r:id="rId21"/>
    <p:sldId id="313" r:id="rId22"/>
    <p:sldId id="314" r:id="rId23"/>
    <p:sldId id="259" r:id="rId24"/>
    <p:sldId id="265" r:id="rId25"/>
    <p:sldId id="284" r:id="rId26"/>
    <p:sldId id="273" r:id="rId27"/>
    <p:sldId id="276" r:id="rId28"/>
    <p:sldId id="270" r:id="rId29"/>
    <p:sldId id="283" r:id="rId30"/>
    <p:sldId id="285"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77ADF-61D5-41EA-AA99-EF7C1A3A3ABD}"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57113-F59E-4F40-B6CA-1A5912E1A065}" type="slidenum">
              <a:rPr lang="en-US" smtClean="0"/>
              <a:t>‹#›</a:t>
            </a:fld>
            <a:endParaRPr lang="en-US"/>
          </a:p>
        </p:txBody>
      </p:sp>
    </p:spTree>
    <p:extLst>
      <p:ext uri="{BB962C8B-B14F-4D97-AF65-F5344CB8AC3E}">
        <p14:creationId xmlns:p14="http://schemas.microsoft.com/office/powerpoint/2010/main" val="262865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2" name="Google Shape;38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3"/>
        <p:cNvGrpSpPr/>
        <p:nvPr/>
      </p:nvGrpSpPr>
      <p:grpSpPr>
        <a:xfrm>
          <a:off x="0" y="0"/>
          <a:ext cx="0" cy="0"/>
          <a:chOff x="0" y="0"/>
          <a:chExt cx="0" cy="0"/>
        </a:xfrm>
      </p:grpSpPr>
      <p:sp>
        <p:nvSpPr>
          <p:cNvPr id="3864" name="Google Shape;3864;gcfadffa8e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5" name="Google Shape;3865;gcfadffa8e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68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3"/>
        <p:cNvGrpSpPr/>
        <p:nvPr/>
      </p:nvGrpSpPr>
      <p:grpSpPr>
        <a:xfrm>
          <a:off x="0" y="0"/>
          <a:ext cx="0" cy="0"/>
          <a:chOff x="0" y="0"/>
          <a:chExt cx="0" cy="0"/>
        </a:xfrm>
      </p:grpSpPr>
      <p:sp>
        <p:nvSpPr>
          <p:cNvPr id="3864" name="Google Shape;3864;gcfadffa8e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5" name="Google Shape;3865;gcfadffa8e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73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cfadffa8e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fadffa8e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88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cfadffa8e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cfadffa8e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81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cfadffa8e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cfadffa8e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57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3"/>
        <p:cNvGrpSpPr/>
        <p:nvPr/>
      </p:nvGrpSpPr>
      <p:grpSpPr>
        <a:xfrm>
          <a:off x="0" y="0"/>
          <a:ext cx="0" cy="0"/>
          <a:chOff x="0" y="0"/>
          <a:chExt cx="0" cy="0"/>
        </a:xfrm>
      </p:grpSpPr>
      <p:sp>
        <p:nvSpPr>
          <p:cNvPr id="4274" name="Google Shape;4274;g105202cf9fa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5" name="Google Shape;4275;g105202cf9fa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2" name="Google Shape;38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769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789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107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0"/>
        <p:cNvGrpSpPr/>
        <p:nvPr/>
      </p:nvGrpSpPr>
      <p:grpSpPr>
        <a:xfrm>
          <a:off x="0" y="0"/>
          <a:ext cx="0" cy="0"/>
          <a:chOff x="0" y="0"/>
          <a:chExt cx="0" cy="0"/>
        </a:xfrm>
      </p:grpSpPr>
      <p:sp>
        <p:nvSpPr>
          <p:cNvPr id="3831" name="Google Shape;3831;gcfadffa8e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2" name="Google Shape;3832;gcfadffa8e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cfadffa8e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fadffa8e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3"/>
        <p:cNvGrpSpPr/>
        <p:nvPr/>
      </p:nvGrpSpPr>
      <p:grpSpPr>
        <a:xfrm>
          <a:off x="0" y="0"/>
          <a:ext cx="0" cy="0"/>
          <a:chOff x="0" y="0"/>
          <a:chExt cx="0" cy="0"/>
        </a:xfrm>
      </p:grpSpPr>
      <p:sp>
        <p:nvSpPr>
          <p:cNvPr id="3864" name="Google Shape;3864;gcfadffa8e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5" name="Google Shape;3865;gcfadffa8e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cfadffa8e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cfadffa8e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gcfadffa8e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5" name="Google Shape;3905;gcfadffa8e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61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cfadffa8e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fadffa8e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06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3"/>
        <p:cNvGrpSpPr/>
        <p:nvPr/>
      </p:nvGrpSpPr>
      <p:grpSpPr>
        <a:xfrm>
          <a:off x="0" y="0"/>
          <a:ext cx="0" cy="0"/>
          <a:chOff x="0" y="0"/>
          <a:chExt cx="0" cy="0"/>
        </a:xfrm>
      </p:grpSpPr>
      <p:sp>
        <p:nvSpPr>
          <p:cNvPr id="3864" name="Google Shape;3864;gcfadffa8e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5" name="Google Shape;3865;gcfadffa8e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9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8E85-C983-4621-AA80-B10B93361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6D243C-39C0-4A41-AA9D-ED3F8D475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F69BD-D34B-48FF-8ED0-ABE43C17B212}"/>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3DBECB84-C1F1-4A76-A9FB-C3AA27807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3AF0E-A5A8-4B8B-819F-32791978728B}"/>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31630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49EB-A17A-45B1-BCA9-7D7737D2B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5A8946-F8AB-4358-9BAC-86CBD8DDB4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6A533-CFDD-4273-9723-16128065BF5C}"/>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EC173508-6A65-45AB-B4AB-6CF5F767B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DAC3D-3E9A-45E1-9FF5-61B5AB09EFCB}"/>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190128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54909C-C43C-4256-8B2A-AD0D98D30B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26EF4-DB59-4624-9DF7-C0622AD630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D1877-46CE-4BE8-9F77-4E68E522FA98}"/>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2F4ED75D-0968-493D-A5CE-9B49B3F26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CFACB-77F3-41B6-A160-8C9EBC550EC0}"/>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731946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3190000" y="4863400"/>
            <a:ext cx="5812000" cy="54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133">
                <a:solidFill>
                  <a:schemeClr val="accent6"/>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0" name="Google Shape;10;p2"/>
          <p:cNvSpPr txBox="1">
            <a:spLocks noGrp="1"/>
          </p:cNvSpPr>
          <p:nvPr>
            <p:ph type="title"/>
          </p:nvPr>
        </p:nvSpPr>
        <p:spPr>
          <a:xfrm>
            <a:off x="958500" y="2009800"/>
            <a:ext cx="10280000" cy="1109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300"/>
              <a:buNone/>
              <a:defRPr sz="8400">
                <a:solidFill>
                  <a:schemeClr val="lt1"/>
                </a:solidFill>
              </a:defRPr>
            </a:lvl1pPr>
            <a:lvl2pPr lvl="1">
              <a:spcBef>
                <a:spcPts val="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a:endParaRPr/>
          </a:p>
        </p:txBody>
      </p:sp>
      <p:sp>
        <p:nvSpPr>
          <p:cNvPr id="11" name="Google Shape;11;p2"/>
          <p:cNvSpPr/>
          <p:nvPr/>
        </p:nvSpPr>
        <p:spPr>
          <a:xfrm>
            <a:off x="-439166" y="5829100"/>
            <a:ext cx="2083375" cy="307208"/>
          </a:xfrm>
          <a:custGeom>
            <a:avLst/>
            <a:gdLst/>
            <a:ahLst/>
            <a:cxnLst/>
            <a:rect l="l" t="t" r="r" b="b"/>
            <a:pathLst>
              <a:path w="19057" h="2810" extrusionOk="0">
                <a:moveTo>
                  <a:pt x="3896" y="0"/>
                </a:moveTo>
                <a:lnTo>
                  <a:pt x="2019" y="2231"/>
                </a:lnTo>
                <a:lnTo>
                  <a:pt x="284" y="169"/>
                </a:lnTo>
                <a:lnTo>
                  <a:pt x="0" y="409"/>
                </a:lnTo>
                <a:lnTo>
                  <a:pt x="2019" y="2810"/>
                </a:lnTo>
                <a:lnTo>
                  <a:pt x="3896" y="578"/>
                </a:lnTo>
                <a:lnTo>
                  <a:pt x="5774" y="2810"/>
                </a:lnTo>
                <a:lnTo>
                  <a:pt x="7650" y="578"/>
                </a:lnTo>
                <a:lnTo>
                  <a:pt x="9526" y="2810"/>
                </a:lnTo>
                <a:lnTo>
                  <a:pt x="11403" y="578"/>
                </a:lnTo>
                <a:lnTo>
                  <a:pt x="13281" y="2809"/>
                </a:lnTo>
                <a:lnTo>
                  <a:pt x="15159" y="578"/>
                </a:lnTo>
                <a:lnTo>
                  <a:pt x="17036" y="2809"/>
                </a:lnTo>
                <a:lnTo>
                  <a:pt x="19057" y="409"/>
                </a:lnTo>
                <a:lnTo>
                  <a:pt x="18773" y="169"/>
                </a:lnTo>
                <a:lnTo>
                  <a:pt x="17036" y="2231"/>
                </a:lnTo>
                <a:lnTo>
                  <a:pt x="15159" y="0"/>
                </a:lnTo>
                <a:lnTo>
                  <a:pt x="13281" y="2231"/>
                </a:lnTo>
                <a:lnTo>
                  <a:pt x="11403" y="0"/>
                </a:lnTo>
                <a:lnTo>
                  <a:pt x="9526" y="2231"/>
                </a:lnTo>
                <a:lnTo>
                  <a:pt x="7650" y="0"/>
                </a:lnTo>
                <a:lnTo>
                  <a:pt x="5774" y="2231"/>
                </a:lnTo>
                <a:lnTo>
                  <a:pt x="389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439166" y="6153031"/>
            <a:ext cx="2083375" cy="307208"/>
          </a:xfrm>
          <a:custGeom>
            <a:avLst/>
            <a:gdLst/>
            <a:ahLst/>
            <a:cxnLst/>
            <a:rect l="l" t="t" r="r" b="b"/>
            <a:pathLst>
              <a:path w="19057" h="2810" extrusionOk="0">
                <a:moveTo>
                  <a:pt x="3896" y="0"/>
                </a:moveTo>
                <a:lnTo>
                  <a:pt x="2019" y="2232"/>
                </a:lnTo>
                <a:lnTo>
                  <a:pt x="284" y="169"/>
                </a:lnTo>
                <a:lnTo>
                  <a:pt x="0" y="409"/>
                </a:lnTo>
                <a:lnTo>
                  <a:pt x="2019" y="2809"/>
                </a:lnTo>
                <a:lnTo>
                  <a:pt x="3896" y="578"/>
                </a:lnTo>
                <a:lnTo>
                  <a:pt x="5774" y="2809"/>
                </a:lnTo>
                <a:lnTo>
                  <a:pt x="7650" y="578"/>
                </a:lnTo>
                <a:lnTo>
                  <a:pt x="9526" y="2809"/>
                </a:lnTo>
                <a:lnTo>
                  <a:pt x="11403" y="578"/>
                </a:lnTo>
                <a:lnTo>
                  <a:pt x="13281" y="2809"/>
                </a:lnTo>
                <a:lnTo>
                  <a:pt x="15159" y="578"/>
                </a:lnTo>
                <a:lnTo>
                  <a:pt x="17036" y="2809"/>
                </a:lnTo>
                <a:lnTo>
                  <a:pt x="19057" y="409"/>
                </a:lnTo>
                <a:lnTo>
                  <a:pt x="18773" y="169"/>
                </a:lnTo>
                <a:lnTo>
                  <a:pt x="17036" y="2232"/>
                </a:lnTo>
                <a:lnTo>
                  <a:pt x="15159" y="0"/>
                </a:lnTo>
                <a:lnTo>
                  <a:pt x="13281" y="2232"/>
                </a:lnTo>
                <a:lnTo>
                  <a:pt x="11403" y="0"/>
                </a:lnTo>
                <a:lnTo>
                  <a:pt x="9526" y="2232"/>
                </a:lnTo>
                <a:lnTo>
                  <a:pt x="7650" y="0"/>
                </a:lnTo>
                <a:lnTo>
                  <a:pt x="5774" y="2232"/>
                </a:lnTo>
                <a:lnTo>
                  <a:pt x="3896"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0284300" y="-1258900"/>
            <a:ext cx="2962827" cy="2962899"/>
          </a:xfrm>
          <a:custGeom>
            <a:avLst/>
            <a:gdLst/>
            <a:ahLst/>
            <a:cxnLst/>
            <a:rect l="l" t="t" r="r" b="b"/>
            <a:pathLst>
              <a:path w="41158" h="41159" extrusionOk="0">
                <a:moveTo>
                  <a:pt x="20579" y="374"/>
                </a:moveTo>
                <a:cubicBezTo>
                  <a:pt x="31721" y="374"/>
                  <a:pt x="40786" y="9438"/>
                  <a:pt x="40786" y="20580"/>
                </a:cubicBezTo>
                <a:cubicBezTo>
                  <a:pt x="40786" y="31721"/>
                  <a:pt x="31721" y="40787"/>
                  <a:pt x="20579" y="40787"/>
                </a:cubicBezTo>
                <a:cubicBezTo>
                  <a:pt x="9437" y="40787"/>
                  <a:pt x="373" y="31721"/>
                  <a:pt x="373" y="20580"/>
                </a:cubicBezTo>
                <a:cubicBezTo>
                  <a:pt x="373" y="9438"/>
                  <a:pt x="9436" y="374"/>
                  <a:pt x="20579" y="374"/>
                </a:cubicBezTo>
                <a:close/>
                <a:moveTo>
                  <a:pt x="20579" y="1"/>
                </a:moveTo>
                <a:cubicBezTo>
                  <a:pt x="9232" y="1"/>
                  <a:pt x="0" y="9232"/>
                  <a:pt x="0" y="20580"/>
                </a:cubicBezTo>
                <a:cubicBezTo>
                  <a:pt x="0" y="31927"/>
                  <a:pt x="9232" y="41159"/>
                  <a:pt x="20579" y="41159"/>
                </a:cubicBezTo>
                <a:cubicBezTo>
                  <a:pt x="31926" y="41159"/>
                  <a:pt x="41158" y="31927"/>
                  <a:pt x="41158" y="20580"/>
                </a:cubicBezTo>
                <a:cubicBezTo>
                  <a:pt x="41158" y="9232"/>
                  <a:pt x="31926" y="1"/>
                  <a:pt x="2057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472906" y="-1070150"/>
            <a:ext cx="2585689" cy="2585689"/>
          </a:xfrm>
          <a:custGeom>
            <a:avLst/>
            <a:gdLst/>
            <a:ahLst/>
            <a:cxnLst/>
            <a:rect l="l" t="t" r="r" b="b"/>
            <a:pathLst>
              <a:path w="35919" h="35919" extrusionOk="0">
                <a:moveTo>
                  <a:pt x="17959" y="370"/>
                </a:moveTo>
                <a:cubicBezTo>
                  <a:pt x="27658" y="370"/>
                  <a:pt x="35547" y="8260"/>
                  <a:pt x="35547" y="17958"/>
                </a:cubicBezTo>
                <a:cubicBezTo>
                  <a:pt x="35547" y="27656"/>
                  <a:pt x="27657" y="35546"/>
                  <a:pt x="17959" y="35546"/>
                </a:cubicBezTo>
                <a:cubicBezTo>
                  <a:pt x="8261" y="35546"/>
                  <a:pt x="371" y="27656"/>
                  <a:pt x="371" y="17958"/>
                </a:cubicBezTo>
                <a:cubicBezTo>
                  <a:pt x="371" y="8260"/>
                  <a:pt x="8261" y="370"/>
                  <a:pt x="17959" y="370"/>
                </a:cubicBezTo>
                <a:close/>
                <a:moveTo>
                  <a:pt x="17959" y="0"/>
                </a:moveTo>
                <a:cubicBezTo>
                  <a:pt x="8056" y="0"/>
                  <a:pt x="0" y="8057"/>
                  <a:pt x="0" y="17959"/>
                </a:cubicBezTo>
                <a:cubicBezTo>
                  <a:pt x="0" y="27861"/>
                  <a:pt x="8056" y="35918"/>
                  <a:pt x="17959" y="35918"/>
                </a:cubicBezTo>
                <a:cubicBezTo>
                  <a:pt x="27863" y="35918"/>
                  <a:pt x="35919" y="27861"/>
                  <a:pt x="35919" y="17959"/>
                </a:cubicBezTo>
                <a:cubicBezTo>
                  <a:pt x="35919" y="8057"/>
                  <a:pt x="27862" y="0"/>
                  <a:pt x="1795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 name="Google Shape;15;p2"/>
          <p:cNvGrpSpPr/>
          <p:nvPr/>
        </p:nvGrpSpPr>
        <p:grpSpPr>
          <a:xfrm>
            <a:off x="11238534" y="4121034"/>
            <a:ext cx="1285365" cy="2691468"/>
            <a:chOff x="8428900" y="3090775"/>
            <a:chExt cx="964024" cy="2018601"/>
          </a:xfrm>
        </p:grpSpPr>
        <p:sp>
          <p:nvSpPr>
            <p:cNvPr id="16" name="Google Shape;16;p2"/>
            <p:cNvSpPr/>
            <p:nvPr/>
          </p:nvSpPr>
          <p:spPr>
            <a:xfrm>
              <a:off x="8428900" y="4191531"/>
              <a:ext cx="69401" cy="69454"/>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727072" y="4191531"/>
              <a:ext cx="69401" cy="69454"/>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9025351" y="4191531"/>
              <a:ext cx="69401" cy="69454"/>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9323523" y="4191531"/>
              <a:ext cx="69401" cy="69454"/>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428900" y="4474399"/>
              <a:ext cx="69401" cy="69401"/>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727072" y="4474399"/>
              <a:ext cx="69401" cy="69401"/>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9025351" y="4474399"/>
              <a:ext cx="69401" cy="69401"/>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9323523" y="4474399"/>
              <a:ext cx="69401" cy="69401"/>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428900" y="4757160"/>
              <a:ext cx="69401" cy="69401"/>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727072" y="4757160"/>
              <a:ext cx="69401" cy="69401"/>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9025351" y="4757160"/>
              <a:ext cx="69401" cy="69401"/>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9323523" y="4757160"/>
              <a:ext cx="69401" cy="69401"/>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428900" y="5039975"/>
              <a:ext cx="69401" cy="69401"/>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727072" y="5039975"/>
              <a:ext cx="69401" cy="69401"/>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9025351" y="5039975"/>
              <a:ext cx="69401" cy="69401"/>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9323523" y="5039975"/>
              <a:ext cx="69401" cy="69401"/>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428900" y="3090775"/>
              <a:ext cx="69401" cy="69401"/>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727072" y="3090775"/>
              <a:ext cx="69401" cy="69401"/>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9025351" y="3090775"/>
              <a:ext cx="69401" cy="69401"/>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9323523" y="3090775"/>
              <a:ext cx="69401" cy="69401"/>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428900" y="3373537"/>
              <a:ext cx="69401" cy="69454"/>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727072" y="3373537"/>
              <a:ext cx="69401" cy="69454"/>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9025351" y="3373537"/>
              <a:ext cx="69401" cy="69454"/>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9323523" y="3373537"/>
              <a:ext cx="69401" cy="69454"/>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28900" y="3656351"/>
              <a:ext cx="69401" cy="69454"/>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727072" y="3656351"/>
              <a:ext cx="69401" cy="69454"/>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9025351" y="3656351"/>
              <a:ext cx="69401" cy="69454"/>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9323523" y="3656351"/>
              <a:ext cx="69401" cy="69454"/>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428900" y="3939166"/>
              <a:ext cx="69401" cy="69401"/>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727072" y="3939166"/>
              <a:ext cx="69401" cy="69401"/>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9025351" y="3939166"/>
              <a:ext cx="69401" cy="69401"/>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323523" y="3939166"/>
              <a:ext cx="69401" cy="69401"/>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8802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8"/>
        <p:cNvGrpSpPr/>
        <p:nvPr/>
      </p:nvGrpSpPr>
      <p:grpSpPr>
        <a:xfrm>
          <a:off x="0" y="0"/>
          <a:ext cx="0" cy="0"/>
          <a:chOff x="0" y="0"/>
          <a:chExt cx="0" cy="0"/>
        </a:xfrm>
      </p:grpSpPr>
      <p:sp>
        <p:nvSpPr>
          <p:cNvPr id="49" name="Google Shape;49;p3"/>
          <p:cNvSpPr txBox="1">
            <a:spLocks noGrp="1"/>
          </p:cNvSpPr>
          <p:nvPr>
            <p:ph type="title"/>
          </p:nvPr>
        </p:nvSpPr>
        <p:spPr>
          <a:xfrm>
            <a:off x="3045900" y="1980267"/>
            <a:ext cx="6100000" cy="86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33">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50" name="Google Shape;50;p3"/>
          <p:cNvSpPr txBox="1">
            <a:spLocks noGrp="1"/>
          </p:cNvSpPr>
          <p:nvPr>
            <p:ph type="title" idx="2" hasCustomPrompt="1"/>
          </p:nvPr>
        </p:nvSpPr>
        <p:spPr>
          <a:xfrm>
            <a:off x="3046100" y="956933"/>
            <a:ext cx="6100000" cy="10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51" name="Google Shape;51;p3"/>
          <p:cNvSpPr txBox="1">
            <a:spLocks noGrp="1"/>
          </p:cNvSpPr>
          <p:nvPr>
            <p:ph type="subTitle" idx="1"/>
          </p:nvPr>
        </p:nvSpPr>
        <p:spPr>
          <a:xfrm>
            <a:off x="3045900" y="2845399"/>
            <a:ext cx="6100000" cy="58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2" name="Google Shape;52;p3"/>
          <p:cNvGrpSpPr/>
          <p:nvPr/>
        </p:nvGrpSpPr>
        <p:grpSpPr>
          <a:xfrm>
            <a:off x="10285034" y="5871733"/>
            <a:ext cx="2439231" cy="272931"/>
            <a:chOff x="7713775" y="4403800"/>
            <a:chExt cx="1829423" cy="204698"/>
          </a:xfrm>
        </p:grpSpPr>
        <p:sp>
          <p:nvSpPr>
            <p:cNvPr id="53" name="Google Shape;53;p3"/>
            <p:cNvSpPr/>
            <p:nvPr/>
          </p:nvSpPr>
          <p:spPr>
            <a:xfrm flipH="1">
              <a:off x="8149455" y="4403800"/>
              <a:ext cx="1393743" cy="204698"/>
            </a:xfrm>
            <a:custGeom>
              <a:avLst/>
              <a:gdLst/>
              <a:ahLst/>
              <a:cxnLst/>
              <a:rect l="l" t="t" r="r" b="b"/>
              <a:pathLst>
                <a:path w="12243" h="1798" extrusionOk="0">
                  <a:moveTo>
                    <a:pt x="0" y="1"/>
                  </a:moveTo>
                  <a:lnTo>
                    <a:pt x="0" y="1798"/>
                  </a:lnTo>
                  <a:lnTo>
                    <a:pt x="12243" y="1798"/>
                  </a:lnTo>
                  <a:lnTo>
                    <a:pt x="12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flipH="1">
              <a:off x="7713775" y="4403800"/>
              <a:ext cx="223923" cy="204698"/>
            </a:xfrm>
            <a:custGeom>
              <a:avLst/>
              <a:gdLst/>
              <a:ahLst/>
              <a:cxnLst/>
              <a:rect l="l" t="t" r="r" b="b"/>
              <a:pathLst>
                <a:path w="1967" h="1798" extrusionOk="0">
                  <a:moveTo>
                    <a:pt x="0" y="1"/>
                  </a:moveTo>
                  <a:lnTo>
                    <a:pt x="0" y="1798"/>
                  </a:lnTo>
                  <a:lnTo>
                    <a:pt x="1966" y="1798"/>
                  </a:lnTo>
                  <a:lnTo>
                    <a:pt x="19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3"/>
          <p:cNvGrpSpPr/>
          <p:nvPr/>
        </p:nvGrpSpPr>
        <p:grpSpPr>
          <a:xfrm>
            <a:off x="953467" y="-431366"/>
            <a:ext cx="1628333" cy="3409633"/>
            <a:chOff x="715100" y="-323525"/>
            <a:chExt cx="1221250" cy="2557225"/>
          </a:xfrm>
        </p:grpSpPr>
        <p:sp>
          <p:nvSpPr>
            <p:cNvPr id="56" name="Google Shape;56;p3"/>
            <p:cNvSpPr/>
            <p:nvPr/>
          </p:nvSpPr>
          <p:spPr>
            <a:xfrm>
              <a:off x="715100" y="1070946"/>
              <a:ext cx="87920" cy="87987"/>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1092832" y="1070946"/>
              <a:ext cx="87920" cy="87987"/>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1470698" y="1070946"/>
              <a:ext cx="87920" cy="87987"/>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1848430" y="1070946"/>
              <a:ext cx="87920" cy="87987"/>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715100" y="1429291"/>
              <a:ext cx="87920" cy="8792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1092832" y="1429291"/>
              <a:ext cx="87920" cy="8792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470698" y="1429291"/>
              <a:ext cx="87920" cy="8792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1848430" y="1429291"/>
              <a:ext cx="87920" cy="8792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715100" y="1787502"/>
              <a:ext cx="87920" cy="8792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1092832" y="1787502"/>
              <a:ext cx="87920" cy="8792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1470698" y="1787502"/>
              <a:ext cx="87920" cy="8792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1848430" y="1787502"/>
              <a:ext cx="87920" cy="8792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715100" y="2145780"/>
              <a:ext cx="87920" cy="8792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1092832" y="2145780"/>
              <a:ext cx="87920" cy="8792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1470698" y="2145780"/>
              <a:ext cx="87920" cy="8792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1848430" y="2145780"/>
              <a:ext cx="87920" cy="8792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715100" y="-323525"/>
              <a:ext cx="87920" cy="8792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1092832" y="-323525"/>
              <a:ext cx="87920" cy="8792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1470698" y="-323525"/>
              <a:ext cx="87920" cy="8792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1848430" y="-323525"/>
              <a:ext cx="87920" cy="8792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715100" y="34686"/>
              <a:ext cx="87920" cy="87987"/>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092832" y="34686"/>
              <a:ext cx="87920" cy="87987"/>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1470698" y="34686"/>
              <a:ext cx="87920" cy="87987"/>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848430" y="34686"/>
              <a:ext cx="87920" cy="87987"/>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15100" y="392964"/>
              <a:ext cx="87920" cy="87987"/>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1092832" y="392964"/>
              <a:ext cx="87920" cy="87987"/>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1470698" y="392964"/>
              <a:ext cx="87920" cy="87987"/>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48430" y="392964"/>
              <a:ext cx="87920" cy="87987"/>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715100" y="751242"/>
              <a:ext cx="87920" cy="8792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1092832" y="751242"/>
              <a:ext cx="87920" cy="8792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470698" y="751242"/>
              <a:ext cx="87920" cy="8792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1848430" y="751242"/>
              <a:ext cx="87920" cy="8792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3"/>
          <p:cNvSpPr/>
          <p:nvPr/>
        </p:nvSpPr>
        <p:spPr>
          <a:xfrm>
            <a:off x="1453863" y="5342465"/>
            <a:ext cx="1023164" cy="1023204"/>
          </a:xfrm>
          <a:custGeom>
            <a:avLst/>
            <a:gdLst/>
            <a:ahLst/>
            <a:cxnLst/>
            <a:rect l="l" t="t" r="r" b="b"/>
            <a:pathLst>
              <a:path w="12502" h="12503" extrusionOk="0">
                <a:moveTo>
                  <a:pt x="6251" y="0"/>
                </a:moveTo>
                <a:cubicBezTo>
                  <a:pt x="2804" y="0"/>
                  <a:pt x="0" y="2805"/>
                  <a:pt x="0" y="6251"/>
                </a:cubicBezTo>
                <a:cubicBezTo>
                  <a:pt x="0" y="9698"/>
                  <a:pt x="2805" y="12502"/>
                  <a:pt x="6251" y="12502"/>
                </a:cubicBezTo>
                <a:cubicBezTo>
                  <a:pt x="9697" y="12502"/>
                  <a:pt x="12501" y="9700"/>
                  <a:pt x="12502" y="6251"/>
                </a:cubicBezTo>
                <a:lnTo>
                  <a:pt x="12037" y="6251"/>
                </a:lnTo>
                <a:cubicBezTo>
                  <a:pt x="12037" y="9442"/>
                  <a:pt x="9442" y="12037"/>
                  <a:pt x="6251" y="12037"/>
                </a:cubicBezTo>
                <a:cubicBezTo>
                  <a:pt x="3061" y="12037"/>
                  <a:pt x="465" y="9442"/>
                  <a:pt x="465" y="6251"/>
                </a:cubicBezTo>
                <a:cubicBezTo>
                  <a:pt x="465" y="3061"/>
                  <a:pt x="3061" y="465"/>
                  <a:pt x="6251" y="465"/>
                </a:cubicBezTo>
                <a:lnTo>
                  <a:pt x="62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9" name="Google Shape;89;p3"/>
          <p:cNvGrpSpPr/>
          <p:nvPr/>
        </p:nvGrpSpPr>
        <p:grpSpPr>
          <a:xfrm>
            <a:off x="578867" y="5896651"/>
            <a:ext cx="1458255" cy="247720"/>
            <a:chOff x="439025" y="4256738"/>
            <a:chExt cx="1093691" cy="185790"/>
          </a:xfrm>
        </p:grpSpPr>
        <p:sp>
          <p:nvSpPr>
            <p:cNvPr id="90" name="Google Shape;90;p3"/>
            <p:cNvSpPr/>
            <p:nvPr/>
          </p:nvSpPr>
          <p:spPr>
            <a:xfrm>
              <a:off x="439025" y="4256799"/>
              <a:ext cx="185797" cy="185667"/>
            </a:xfrm>
            <a:custGeom>
              <a:avLst/>
              <a:gdLst/>
              <a:ahLst/>
              <a:cxnLst/>
              <a:rect l="l" t="t" r="r" b="b"/>
              <a:pathLst>
                <a:path w="3027" h="3025" extrusionOk="0">
                  <a:moveTo>
                    <a:pt x="2829" y="0"/>
                  </a:moveTo>
                  <a:lnTo>
                    <a:pt x="1" y="2828"/>
                  </a:lnTo>
                  <a:lnTo>
                    <a:pt x="198" y="3025"/>
                  </a:lnTo>
                  <a:lnTo>
                    <a:pt x="3026" y="197"/>
                  </a:lnTo>
                  <a:lnTo>
                    <a:pt x="2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590443" y="4256738"/>
              <a:ext cx="185736" cy="185728"/>
            </a:xfrm>
            <a:custGeom>
              <a:avLst/>
              <a:gdLst/>
              <a:ahLst/>
              <a:cxnLst/>
              <a:rect l="l" t="t" r="r" b="b"/>
              <a:pathLst>
                <a:path w="3026" h="3026" extrusionOk="0">
                  <a:moveTo>
                    <a:pt x="2828" y="0"/>
                  </a:moveTo>
                  <a:lnTo>
                    <a:pt x="0" y="2828"/>
                  </a:lnTo>
                  <a:lnTo>
                    <a:pt x="197" y="3026"/>
                  </a:lnTo>
                  <a:lnTo>
                    <a:pt x="3026" y="198"/>
                  </a:lnTo>
                  <a:lnTo>
                    <a:pt x="2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741677" y="4256738"/>
              <a:ext cx="185797" cy="185728"/>
            </a:xfrm>
            <a:custGeom>
              <a:avLst/>
              <a:gdLst/>
              <a:ahLst/>
              <a:cxnLst/>
              <a:rect l="l" t="t" r="r" b="b"/>
              <a:pathLst>
                <a:path w="3027" h="3026" extrusionOk="0">
                  <a:moveTo>
                    <a:pt x="2829" y="0"/>
                  </a:moveTo>
                  <a:lnTo>
                    <a:pt x="1" y="2828"/>
                  </a:lnTo>
                  <a:lnTo>
                    <a:pt x="198" y="3026"/>
                  </a:lnTo>
                  <a:lnTo>
                    <a:pt x="3026" y="198"/>
                  </a:lnTo>
                  <a:lnTo>
                    <a:pt x="2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893033" y="4256738"/>
              <a:ext cx="185736" cy="185728"/>
            </a:xfrm>
            <a:custGeom>
              <a:avLst/>
              <a:gdLst/>
              <a:ahLst/>
              <a:cxnLst/>
              <a:rect l="l" t="t" r="r" b="b"/>
              <a:pathLst>
                <a:path w="3026" h="3026" extrusionOk="0">
                  <a:moveTo>
                    <a:pt x="2828" y="0"/>
                  </a:moveTo>
                  <a:lnTo>
                    <a:pt x="0" y="2828"/>
                  </a:lnTo>
                  <a:lnTo>
                    <a:pt x="198" y="3026"/>
                  </a:lnTo>
                  <a:lnTo>
                    <a:pt x="3026" y="198"/>
                  </a:lnTo>
                  <a:lnTo>
                    <a:pt x="2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1044267" y="4256799"/>
              <a:ext cx="185797" cy="185667"/>
            </a:xfrm>
            <a:custGeom>
              <a:avLst/>
              <a:gdLst/>
              <a:ahLst/>
              <a:cxnLst/>
              <a:rect l="l" t="t" r="r" b="b"/>
              <a:pathLst>
                <a:path w="3027" h="3025" extrusionOk="0">
                  <a:moveTo>
                    <a:pt x="2829" y="0"/>
                  </a:moveTo>
                  <a:lnTo>
                    <a:pt x="1" y="2828"/>
                  </a:lnTo>
                  <a:lnTo>
                    <a:pt x="198" y="3025"/>
                  </a:lnTo>
                  <a:lnTo>
                    <a:pt x="3026" y="197"/>
                  </a:lnTo>
                  <a:lnTo>
                    <a:pt x="2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1195624" y="4256799"/>
              <a:ext cx="185736" cy="185728"/>
            </a:xfrm>
            <a:custGeom>
              <a:avLst/>
              <a:gdLst/>
              <a:ahLst/>
              <a:cxnLst/>
              <a:rect l="l" t="t" r="r" b="b"/>
              <a:pathLst>
                <a:path w="3026" h="3026" extrusionOk="0">
                  <a:moveTo>
                    <a:pt x="2828" y="0"/>
                  </a:moveTo>
                  <a:lnTo>
                    <a:pt x="0" y="2828"/>
                  </a:lnTo>
                  <a:lnTo>
                    <a:pt x="198" y="3026"/>
                  </a:lnTo>
                  <a:lnTo>
                    <a:pt x="3026" y="197"/>
                  </a:lnTo>
                  <a:lnTo>
                    <a:pt x="28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1346919" y="4256738"/>
              <a:ext cx="185797" cy="185728"/>
            </a:xfrm>
            <a:custGeom>
              <a:avLst/>
              <a:gdLst/>
              <a:ahLst/>
              <a:cxnLst/>
              <a:rect l="l" t="t" r="r" b="b"/>
              <a:pathLst>
                <a:path w="3027" h="3026" extrusionOk="0">
                  <a:moveTo>
                    <a:pt x="2830" y="0"/>
                  </a:moveTo>
                  <a:lnTo>
                    <a:pt x="1" y="2828"/>
                  </a:lnTo>
                  <a:lnTo>
                    <a:pt x="198" y="3026"/>
                  </a:lnTo>
                  <a:lnTo>
                    <a:pt x="3026" y="198"/>
                  </a:lnTo>
                  <a:lnTo>
                    <a:pt x="28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 name="Google Shape;97;p3"/>
          <p:cNvGrpSpPr/>
          <p:nvPr/>
        </p:nvGrpSpPr>
        <p:grpSpPr>
          <a:xfrm>
            <a:off x="9902599" y="713334"/>
            <a:ext cx="1335948" cy="1332663"/>
            <a:chOff x="7426949" y="535000"/>
            <a:chExt cx="1001961" cy="999497"/>
          </a:xfrm>
        </p:grpSpPr>
        <p:sp>
          <p:nvSpPr>
            <p:cNvPr id="98" name="Google Shape;98;p3"/>
            <p:cNvSpPr/>
            <p:nvPr/>
          </p:nvSpPr>
          <p:spPr>
            <a:xfrm>
              <a:off x="7702609" y="537733"/>
              <a:ext cx="726301" cy="726301"/>
            </a:xfrm>
            <a:custGeom>
              <a:avLst/>
              <a:gdLst/>
              <a:ahLst/>
              <a:cxnLst/>
              <a:rect l="l" t="t" r="r" b="b"/>
              <a:pathLst>
                <a:path w="13287" h="13287" extrusionOk="0">
                  <a:moveTo>
                    <a:pt x="13045" y="242"/>
                  </a:moveTo>
                  <a:lnTo>
                    <a:pt x="13045" y="13045"/>
                  </a:lnTo>
                  <a:lnTo>
                    <a:pt x="242" y="13045"/>
                  </a:lnTo>
                  <a:lnTo>
                    <a:pt x="242" y="242"/>
                  </a:lnTo>
                  <a:close/>
                  <a:moveTo>
                    <a:pt x="0" y="1"/>
                  </a:moveTo>
                  <a:lnTo>
                    <a:pt x="0" y="13287"/>
                  </a:lnTo>
                  <a:lnTo>
                    <a:pt x="13286" y="13287"/>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7426949" y="535000"/>
              <a:ext cx="999996" cy="998192"/>
            </a:xfrm>
            <a:custGeom>
              <a:avLst/>
              <a:gdLst/>
              <a:ahLst/>
              <a:cxnLst/>
              <a:rect l="l" t="t" r="r" b="b"/>
              <a:pathLst>
                <a:path w="18294" h="18261" extrusionOk="0">
                  <a:moveTo>
                    <a:pt x="4992" y="0"/>
                  </a:moveTo>
                  <a:lnTo>
                    <a:pt x="1" y="4992"/>
                  </a:lnTo>
                  <a:lnTo>
                    <a:pt x="1" y="18261"/>
                  </a:lnTo>
                  <a:lnTo>
                    <a:pt x="13334" y="18261"/>
                  </a:lnTo>
                  <a:lnTo>
                    <a:pt x="18294" y="13303"/>
                  </a:lnTo>
                  <a:lnTo>
                    <a:pt x="18123" y="13131"/>
                  </a:lnTo>
                  <a:lnTo>
                    <a:pt x="13235" y="18020"/>
                  </a:lnTo>
                  <a:lnTo>
                    <a:pt x="242" y="18020"/>
                  </a:lnTo>
                  <a:lnTo>
                    <a:pt x="242" y="5092"/>
                  </a:lnTo>
                  <a:lnTo>
                    <a:pt x="5163" y="171"/>
                  </a:lnTo>
                  <a:lnTo>
                    <a:pt x="4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7432087" y="1252548"/>
              <a:ext cx="281676" cy="281949"/>
            </a:xfrm>
            <a:custGeom>
              <a:avLst/>
              <a:gdLst/>
              <a:ahLst/>
              <a:cxnLst/>
              <a:rect l="l" t="t" r="r" b="b"/>
              <a:pathLst>
                <a:path w="5153" h="5158" extrusionOk="0">
                  <a:moveTo>
                    <a:pt x="4981" y="1"/>
                  </a:moveTo>
                  <a:lnTo>
                    <a:pt x="1" y="4986"/>
                  </a:lnTo>
                  <a:lnTo>
                    <a:pt x="173" y="5157"/>
                  </a:lnTo>
                  <a:lnTo>
                    <a:pt x="5152" y="171"/>
                  </a:lnTo>
                  <a:lnTo>
                    <a:pt x="4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37300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6"/>
        <p:cNvGrpSpPr/>
        <p:nvPr/>
      </p:nvGrpSpPr>
      <p:grpSpPr>
        <a:xfrm>
          <a:off x="0" y="0"/>
          <a:ext cx="0" cy="0"/>
          <a:chOff x="0" y="0"/>
          <a:chExt cx="0" cy="0"/>
        </a:xfrm>
      </p:grpSpPr>
      <p:sp>
        <p:nvSpPr>
          <p:cNvPr id="127" name="Google Shape;127;p5"/>
          <p:cNvSpPr txBox="1">
            <a:spLocks noGrp="1"/>
          </p:cNvSpPr>
          <p:nvPr>
            <p:ph type="subTitle" idx="1"/>
          </p:nvPr>
        </p:nvSpPr>
        <p:spPr>
          <a:xfrm>
            <a:off x="1635600" y="2972856"/>
            <a:ext cx="4047600" cy="818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333">
                <a:solidFill>
                  <a:schemeClr val="lt1"/>
                </a:solidFill>
                <a:latin typeface="Abril Fatface"/>
                <a:ea typeface="Abril Fatface"/>
                <a:cs typeface="Abril Fatface"/>
                <a:sym typeface="Abril Fatface"/>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28" name="Google Shape;128;p5"/>
          <p:cNvSpPr txBox="1">
            <a:spLocks noGrp="1"/>
          </p:cNvSpPr>
          <p:nvPr>
            <p:ph type="subTitle" idx="2"/>
          </p:nvPr>
        </p:nvSpPr>
        <p:spPr>
          <a:xfrm>
            <a:off x="6508767" y="2972856"/>
            <a:ext cx="4047600" cy="81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solidFill>
                  <a:schemeClr val="lt1"/>
                </a:solidFill>
                <a:latin typeface="Abril Fatface"/>
                <a:ea typeface="Abril Fatface"/>
                <a:cs typeface="Abril Fatface"/>
                <a:sym typeface="Abril Fatfac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129" name="Google Shape;129;p5"/>
          <p:cNvSpPr txBox="1">
            <a:spLocks noGrp="1"/>
          </p:cNvSpPr>
          <p:nvPr>
            <p:ph type="subTitle" idx="3"/>
          </p:nvPr>
        </p:nvSpPr>
        <p:spPr>
          <a:xfrm>
            <a:off x="1635600" y="3791556"/>
            <a:ext cx="4047600" cy="13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5"/>
          <p:cNvSpPr txBox="1">
            <a:spLocks noGrp="1"/>
          </p:cNvSpPr>
          <p:nvPr>
            <p:ph type="subTitle" idx="4"/>
          </p:nvPr>
        </p:nvSpPr>
        <p:spPr>
          <a:xfrm>
            <a:off x="6508767" y="3791556"/>
            <a:ext cx="4047600" cy="13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194425" y="5851327"/>
            <a:ext cx="3158344" cy="1508331"/>
            <a:chOff x="145819" y="4388495"/>
            <a:chExt cx="2368758" cy="1131248"/>
          </a:xfrm>
        </p:grpSpPr>
        <p:sp>
          <p:nvSpPr>
            <p:cNvPr id="133" name="Google Shape;133;p5"/>
            <p:cNvSpPr/>
            <p:nvPr/>
          </p:nvSpPr>
          <p:spPr>
            <a:xfrm rot="-5400000">
              <a:off x="1437549" y="5438273"/>
              <a:ext cx="81439" cy="81501"/>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rot="-5400000">
              <a:off x="1437549" y="5088379"/>
              <a:ext cx="81439" cy="81501"/>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5"/>
            <p:cNvSpPr/>
            <p:nvPr/>
          </p:nvSpPr>
          <p:spPr>
            <a:xfrm rot="-5400000">
              <a:off x="1437549" y="4738359"/>
              <a:ext cx="81439" cy="81501"/>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5"/>
            <p:cNvSpPr/>
            <p:nvPr/>
          </p:nvSpPr>
          <p:spPr>
            <a:xfrm rot="-5400000">
              <a:off x="1437549" y="4388464"/>
              <a:ext cx="81439" cy="81501"/>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rot="-5400000">
              <a:off x="1769453" y="5438305"/>
              <a:ext cx="81439" cy="81439"/>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5"/>
            <p:cNvSpPr/>
            <p:nvPr/>
          </p:nvSpPr>
          <p:spPr>
            <a:xfrm rot="-5400000">
              <a:off x="1769453" y="5088410"/>
              <a:ext cx="81439" cy="81439"/>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5"/>
            <p:cNvSpPr/>
            <p:nvPr/>
          </p:nvSpPr>
          <p:spPr>
            <a:xfrm rot="-5400000">
              <a:off x="1769453" y="4738390"/>
              <a:ext cx="81439" cy="81439"/>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rot="-5400000">
              <a:off x="1769453" y="4388495"/>
              <a:ext cx="81439" cy="81439"/>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5"/>
            <p:cNvSpPr/>
            <p:nvPr/>
          </p:nvSpPr>
          <p:spPr>
            <a:xfrm rot="-5400000">
              <a:off x="2101264" y="5438305"/>
              <a:ext cx="81439" cy="81439"/>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5"/>
            <p:cNvSpPr/>
            <p:nvPr/>
          </p:nvSpPr>
          <p:spPr>
            <a:xfrm rot="-5400000">
              <a:off x="2101264" y="5088410"/>
              <a:ext cx="81439" cy="81439"/>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5"/>
            <p:cNvSpPr/>
            <p:nvPr/>
          </p:nvSpPr>
          <p:spPr>
            <a:xfrm rot="-5400000">
              <a:off x="2101264" y="4738390"/>
              <a:ext cx="81439" cy="81439"/>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5"/>
            <p:cNvSpPr/>
            <p:nvPr/>
          </p:nvSpPr>
          <p:spPr>
            <a:xfrm rot="-5400000">
              <a:off x="2101264" y="4388495"/>
              <a:ext cx="81439" cy="81439"/>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5"/>
            <p:cNvSpPr/>
            <p:nvPr/>
          </p:nvSpPr>
          <p:spPr>
            <a:xfrm rot="-5400000">
              <a:off x="2433137" y="5438305"/>
              <a:ext cx="81439" cy="81439"/>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5"/>
            <p:cNvSpPr/>
            <p:nvPr/>
          </p:nvSpPr>
          <p:spPr>
            <a:xfrm rot="-5400000">
              <a:off x="2433137" y="5088410"/>
              <a:ext cx="81439" cy="81439"/>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5"/>
            <p:cNvSpPr/>
            <p:nvPr/>
          </p:nvSpPr>
          <p:spPr>
            <a:xfrm rot="-5400000">
              <a:off x="2433137" y="4738390"/>
              <a:ext cx="81439" cy="81439"/>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5"/>
            <p:cNvSpPr/>
            <p:nvPr/>
          </p:nvSpPr>
          <p:spPr>
            <a:xfrm rot="-5400000">
              <a:off x="2433137" y="4388495"/>
              <a:ext cx="81439" cy="81439"/>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5"/>
            <p:cNvSpPr/>
            <p:nvPr/>
          </p:nvSpPr>
          <p:spPr>
            <a:xfrm rot="-5400000">
              <a:off x="145819" y="5438305"/>
              <a:ext cx="81439" cy="81439"/>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5"/>
            <p:cNvSpPr/>
            <p:nvPr/>
          </p:nvSpPr>
          <p:spPr>
            <a:xfrm rot="-5400000">
              <a:off x="145819" y="5088410"/>
              <a:ext cx="81439" cy="81439"/>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rot="-5400000">
              <a:off x="145819" y="4738390"/>
              <a:ext cx="81439" cy="81439"/>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rot="-5400000">
              <a:off x="145819" y="4388495"/>
              <a:ext cx="81439" cy="81439"/>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rot="-5400000">
              <a:off x="477661" y="5438273"/>
              <a:ext cx="81439" cy="81501"/>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5"/>
            <p:cNvSpPr/>
            <p:nvPr/>
          </p:nvSpPr>
          <p:spPr>
            <a:xfrm rot="-5400000">
              <a:off x="477661" y="5088379"/>
              <a:ext cx="81439" cy="81501"/>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5"/>
            <p:cNvSpPr/>
            <p:nvPr/>
          </p:nvSpPr>
          <p:spPr>
            <a:xfrm rot="-5400000">
              <a:off x="477661" y="4738359"/>
              <a:ext cx="81439" cy="81501"/>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rot="-5400000">
              <a:off x="477661" y="4388464"/>
              <a:ext cx="81439" cy="81501"/>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rot="-5400000">
              <a:off x="809534" y="5438273"/>
              <a:ext cx="81439" cy="81501"/>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rot="-5400000">
              <a:off x="809534" y="5088379"/>
              <a:ext cx="81439" cy="81501"/>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rot="-5400000">
              <a:off x="809534" y="4738359"/>
              <a:ext cx="81439" cy="81501"/>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rot="-5400000">
              <a:off x="809534" y="4388464"/>
              <a:ext cx="81439" cy="81501"/>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rot="-5400000">
              <a:off x="1141376" y="5438305"/>
              <a:ext cx="81439" cy="81439"/>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rot="-5400000">
              <a:off x="1141376" y="5088410"/>
              <a:ext cx="81439" cy="81439"/>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rot="-5400000">
              <a:off x="1141376" y="4738390"/>
              <a:ext cx="81439" cy="81439"/>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rot="-5400000">
              <a:off x="1141376" y="4388495"/>
              <a:ext cx="81439" cy="81439"/>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5"/>
          <p:cNvGrpSpPr/>
          <p:nvPr/>
        </p:nvGrpSpPr>
        <p:grpSpPr>
          <a:xfrm>
            <a:off x="11238532" y="1206467"/>
            <a:ext cx="441501" cy="1533000"/>
            <a:chOff x="8428899" y="904850"/>
            <a:chExt cx="331126" cy="1149750"/>
          </a:xfrm>
        </p:grpSpPr>
        <p:sp>
          <p:nvSpPr>
            <p:cNvPr id="166" name="Google Shape;166;p5"/>
            <p:cNvSpPr/>
            <p:nvPr/>
          </p:nvSpPr>
          <p:spPr>
            <a:xfrm rot="5400000">
              <a:off x="8109075" y="1403650"/>
              <a:ext cx="1149750" cy="152150"/>
            </a:xfrm>
            <a:custGeom>
              <a:avLst/>
              <a:gdLst/>
              <a:ahLst/>
              <a:cxnLst/>
              <a:rect l="l" t="t" r="r" b="b"/>
              <a:pathLst>
                <a:path w="21000" h="2779" extrusionOk="0">
                  <a:moveTo>
                    <a:pt x="4282" y="0"/>
                  </a:moveTo>
                  <a:lnTo>
                    <a:pt x="2210" y="2231"/>
                  </a:lnTo>
                  <a:lnTo>
                    <a:pt x="273" y="148"/>
                  </a:lnTo>
                  <a:lnTo>
                    <a:pt x="0" y="400"/>
                  </a:lnTo>
                  <a:lnTo>
                    <a:pt x="2210" y="2778"/>
                  </a:lnTo>
                  <a:lnTo>
                    <a:pt x="4282" y="547"/>
                  </a:lnTo>
                  <a:lnTo>
                    <a:pt x="6353" y="2778"/>
                  </a:lnTo>
                  <a:lnTo>
                    <a:pt x="8426" y="547"/>
                  </a:lnTo>
                  <a:lnTo>
                    <a:pt x="10498" y="2778"/>
                  </a:lnTo>
                  <a:lnTo>
                    <a:pt x="12570" y="547"/>
                  </a:lnTo>
                  <a:lnTo>
                    <a:pt x="14644" y="2778"/>
                  </a:lnTo>
                  <a:lnTo>
                    <a:pt x="16715" y="547"/>
                  </a:lnTo>
                  <a:lnTo>
                    <a:pt x="18789" y="2778"/>
                  </a:lnTo>
                  <a:lnTo>
                    <a:pt x="20999" y="400"/>
                  </a:lnTo>
                  <a:lnTo>
                    <a:pt x="20727" y="148"/>
                  </a:lnTo>
                  <a:lnTo>
                    <a:pt x="18789" y="2231"/>
                  </a:lnTo>
                  <a:lnTo>
                    <a:pt x="16715" y="0"/>
                  </a:lnTo>
                  <a:lnTo>
                    <a:pt x="14644" y="2231"/>
                  </a:lnTo>
                  <a:lnTo>
                    <a:pt x="12570" y="0"/>
                  </a:lnTo>
                  <a:lnTo>
                    <a:pt x="10498" y="2231"/>
                  </a:lnTo>
                  <a:lnTo>
                    <a:pt x="8426" y="0"/>
                  </a:lnTo>
                  <a:lnTo>
                    <a:pt x="6353" y="2231"/>
                  </a:lnTo>
                  <a:lnTo>
                    <a:pt x="4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rot="5400000">
              <a:off x="7930071" y="1403677"/>
              <a:ext cx="1149750" cy="152096"/>
            </a:xfrm>
            <a:custGeom>
              <a:avLst/>
              <a:gdLst/>
              <a:ahLst/>
              <a:cxnLst/>
              <a:rect l="l" t="t" r="r" b="b"/>
              <a:pathLst>
                <a:path w="21000" h="2778" extrusionOk="0">
                  <a:moveTo>
                    <a:pt x="4282" y="1"/>
                  </a:moveTo>
                  <a:lnTo>
                    <a:pt x="2210" y="2232"/>
                  </a:lnTo>
                  <a:lnTo>
                    <a:pt x="273" y="148"/>
                  </a:lnTo>
                  <a:lnTo>
                    <a:pt x="0" y="400"/>
                  </a:lnTo>
                  <a:lnTo>
                    <a:pt x="2210" y="2777"/>
                  </a:lnTo>
                  <a:lnTo>
                    <a:pt x="4282" y="547"/>
                  </a:lnTo>
                  <a:lnTo>
                    <a:pt x="6353" y="2777"/>
                  </a:lnTo>
                  <a:lnTo>
                    <a:pt x="8426" y="547"/>
                  </a:lnTo>
                  <a:lnTo>
                    <a:pt x="10498" y="2777"/>
                  </a:lnTo>
                  <a:lnTo>
                    <a:pt x="12570" y="547"/>
                  </a:lnTo>
                  <a:lnTo>
                    <a:pt x="14644" y="2777"/>
                  </a:lnTo>
                  <a:lnTo>
                    <a:pt x="16715" y="547"/>
                  </a:lnTo>
                  <a:lnTo>
                    <a:pt x="18789" y="2777"/>
                  </a:lnTo>
                  <a:lnTo>
                    <a:pt x="20999" y="400"/>
                  </a:lnTo>
                  <a:lnTo>
                    <a:pt x="20727" y="148"/>
                  </a:lnTo>
                  <a:lnTo>
                    <a:pt x="18789" y="2232"/>
                  </a:lnTo>
                  <a:lnTo>
                    <a:pt x="16715" y="1"/>
                  </a:lnTo>
                  <a:lnTo>
                    <a:pt x="14644" y="2232"/>
                  </a:lnTo>
                  <a:lnTo>
                    <a:pt x="12570" y="1"/>
                  </a:lnTo>
                  <a:lnTo>
                    <a:pt x="10498" y="2232"/>
                  </a:lnTo>
                  <a:lnTo>
                    <a:pt x="8426" y="1"/>
                  </a:lnTo>
                  <a:lnTo>
                    <a:pt x="6353" y="2232"/>
                  </a:lnTo>
                  <a:lnTo>
                    <a:pt x="4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41541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54"/>
        <p:cNvGrpSpPr/>
        <p:nvPr/>
      </p:nvGrpSpPr>
      <p:grpSpPr>
        <a:xfrm>
          <a:off x="0" y="0"/>
          <a:ext cx="0" cy="0"/>
          <a:chOff x="0" y="0"/>
          <a:chExt cx="0" cy="0"/>
        </a:xfrm>
      </p:grpSpPr>
    </p:spTree>
    <p:extLst>
      <p:ext uri="{BB962C8B-B14F-4D97-AF65-F5344CB8AC3E}">
        <p14:creationId xmlns:p14="http://schemas.microsoft.com/office/powerpoint/2010/main" val="4030474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55"/>
        <p:cNvGrpSpPr/>
        <p:nvPr/>
      </p:nvGrpSpPr>
      <p:grpSpPr>
        <a:xfrm>
          <a:off x="0" y="0"/>
          <a:ext cx="0" cy="0"/>
          <a:chOff x="0" y="0"/>
          <a:chExt cx="0" cy="0"/>
        </a:xfrm>
      </p:grpSpPr>
      <p:sp>
        <p:nvSpPr>
          <p:cNvPr id="356" name="Google Shape;356;p13"/>
          <p:cNvSpPr txBox="1">
            <a:spLocks noGrp="1"/>
          </p:cNvSpPr>
          <p:nvPr>
            <p:ph type="title"/>
          </p:nvPr>
        </p:nvSpPr>
        <p:spPr>
          <a:xfrm>
            <a:off x="959984" y="2287900"/>
            <a:ext cx="334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57" name="Google Shape;357;p13"/>
          <p:cNvSpPr txBox="1">
            <a:spLocks noGrp="1"/>
          </p:cNvSpPr>
          <p:nvPr>
            <p:ph type="title" idx="2" hasCustomPrompt="1"/>
          </p:nvPr>
        </p:nvSpPr>
        <p:spPr>
          <a:xfrm>
            <a:off x="959984" y="1497000"/>
            <a:ext cx="1824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58" name="Google Shape;358;p13"/>
          <p:cNvSpPr txBox="1">
            <a:spLocks noGrp="1"/>
          </p:cNvSpPr>
          <p:nvPr>
            <p:ph type="subTitle" idx="1"/>
          </p:nvPr>
        </p:nvSpPr>
        <p:spPr>
          <a:xfrm>
            <a:off x="959984" y="2991500"/>
            <a:ext cx="33424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9" name="Google Shape;359;p13"/>
          <p:cNvSpPr txBox="1">
            <a:spLocks noGrp="1"/>
          </p:cNvSpPr>
          <p:nvPr>
            <p:ph type="title" idx="3"/>
          </p:nvPr>
        </p:nvSpPr>
        <p:spPr>
          <a:xfrm>
            <a:off x="5039484" y="2287900"/>
            <a:ext cx="334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0" name="Google Shape;360;p13"/>
          <p:cNvSpPr txBox="1">
            <a:spLocks noGrp="1"/>
          </p:cNvSpPr>
          <p:nvPr>
            <p:ph type="title" idx="4" hasCustomPrompt="1"/>
          </p:nvPr>
        </p:nvSpPr>
        <p:spPr>
          <a:xfrm>
            <a:off x="5039484" y="1497000"/>
            <a:ext cx="1824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61" name="Google Shape;361;p13"/>
          <p:cNvSpPr txBox="1">
            <a:spLocks noGrp="1"/>
          </p:cNvSpPr>
          <p:nvPr>
            <p:ph type="subTitle" idx="5"/>
          </p:nvPr>
        </p:nvSpPr>
        <p:spPr>
          <a:xfrm>
            <a:off x="5039484" y="2991500"/>
            <a:ext cx="33424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2" name="Google Shape;362;p13"/>
          <p:cNvSpPr txBox="1">
            <a:spLocks noGrp="1"/>
          </p:cNvSpPr>
          <p:nvPr>
            <p:ph type="title" idx="6"/>
          </p:nvPr>
        </p:nvSpPr>
        <p:spPr>
          <a:xfrm>
            <a:off x="960184" y="4713467"/>
            <a:ext cx="334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3" name="Google Shape;363;p13"/>
          <p:cNvSpPr txBox="1">
            <a:spLocks noGrp="1"/>
          </p:cNvSpPr>
          <p:nvPr>
            <p:ph type="title" idx="7" hasCustomPrompt="1"/>
          </p:nvPr>
        </p:nvSpPr>
        <p:spPr>
          <a:xfrm>
            <a:off x="960184" y="3922567"/>
            <a:ext cx="1824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64" name="Google Shape;364;p13"/>
          <p:cNvSpPr txBox="1">
            <a:spLocks noGrp="1"/>
          </p:cNvSpPr>
          <p:nvPr>
            <p:ph type="subTitle" idx="8"/>
          </p:nvPr>
        </p:nvSpPr>
        <p:spPr>
          <a:xfrm>
            <a:off x="960184" y="5419733"/>
            <a:ext cx="3342400" cy="7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13"/>
          <p:cNvSpPr txBox="1">
            <a:spLocks noGrp="1"/>
          </p:cNvSpPr>
          <p:nvPr>
            <p:ph type="title" idx="9"/>
          </p:nvPr>
        </p:nvSpPr>
        <p:spPr>
          <a:xfrm>
            <a:off x="5039484" y="4716097"/>
            <a:ext cx="3342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solidFill>
                  <a:schemeClr val="lt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6" name="Google Shape;366;p13"/>
          <p:cNvSpPr txBox="1">
            <a:spLocks noGrp="1"/>
          </p:cNvSpPr>
          <p:nvPr>
            <p:ph type="title" idx="13" hasCustomPrompt="1"/>
          </p:nvPr>
        </p:nvSpPr>
        <p:spPr>
          <a:xfrm>
            <a:off x="5039484" y="3925200"/>
            <a:ext cx="1824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67" name="Google Shape;367;p13"/>
          <p:cNvSpPr txBox="1">
            <a:spLocks noGrp="1"/>
          </p:cNvSpPr>
          <p:nvPr>
            <p:ph type="subTitle" idx="14"/>
          </p:nvPr>
        </p:nvSpPr>
        <p:spPr>
          <a:xfrm>
            <a:off x="5039484" y="5422669"/>
            <a:ext cx="3342400" cy="7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8" name="Google Shape;368;p13"/>
          <p:cNvSpPr txBox="1">
            <a:spLocks noGrp="1"/>
          </p:cNvSpPr>
          <p:nvPr>
            <p:ph type="title" idx="15"/>
          </p:nvPr>
        </p:nvSpPr>
        <p:spPr>
          <a:xfrm>
            <a:off x="1875300" y="593367"/>
            <a:ext cx="54616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9" name="Google Shape;369;p13"/>
          <p:cNvGrpSpPr/>
          <p:nvPr/>
        </p:nvGrpSpPr>
        <p:grpSpPr>
          <a:xfrm>
            <a:off x="-61633" y="801800"/>
            <a:ext cx="1736000" cy="194232"/>
            <a:chOff x="-46225" y="601350"/>
            <a:chExt cx="1302000" cy="145674"/>
          </a:xfrm>
        </p:grpSpPr>
        <p:sp>
          <p:nvSpPr>
            <p:cNvPr id="370" name="Google Shape;370;p13"/>
            <p:cNvSpPr/>
            <p:nvPr/>
          </p:nvSpPr>
          <p:spPr>
            <a:xfrm>
              <a:off x="-46225" y="601350"/>
              <a:ext cx="991928" cy="145674"/>
            </a:xfrm>
            <a:custGeom>
              <a:avLst/>
              <a:gdLst/>
              <a:ahLst/>
              <a:cxnLst/>
              <a:rect l="l" t="t" r="r" b="b"/>
              <a:pathLst>
                <a:path w="12243" h="1798" extrusionOk="0">
                  <a:moveTo>
                    <a:pt x="0" y="1"/>
                  </a:moveTo>
                  <a:lnTo>
                    <a:pt x="0" y="1798"/>
                  </a:lnTo>
                  <a:lnTo>
                    <a:pt x="12243" y="1798"/>
                  </a:lnTo>
                  <a:lnTo>
                    <a:pt x="12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3"/>
            <p:cNvSpPr/>
            <p:nvPr/>
          </p:nvSpPr>
          <p:spPr>
            <a:xfrm>
              <a:off x="1096408" y="601350"/>
              <a:ext cx="159366" cy="145674"/>
            </a:xfrm>
            <a:custGeom>
              <a:avLst/>
              <a:gdLst/>
              <a:ahLst/>
              <a:cxnLst/>
              <a:rect l="l" t="t" r="r" b="b"/>
              <a:pathLst>
                <a:path w="1967" h="1798" extrusionOk="0">
                  <a:moveTo>
                    <a:pt x="0" y="1"/>
                  </a:moveTo>
                  <a:lnTo>
                    <a:pt x="0" y="1798"/>
                  </a:lnTo>
                  <a:lnTo>
                    <a:pt x="1966" y="1798"/>
                  </a:lnTo>
                  <a:lnTo>
                    <a:pt x="19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2" name="Google Shape;372;p13"/>
          <p:cNvGrpSpPr/>
          <p:nvPr/>
        </p:nvGrpSpPr>
        <p:grpSpPr>
          <a:xfrm>
            <a:off x="6668301" y="6257867"/>
            <a:ext cx="2322460" cy="668869"/>
            <a:chOff x="5001225" y="4693400"/>
            <a:chExt cx="1741845" cy="501652"/>
          </a:xfrm>
        </p:grpSpPr>
        <p:sp>
          <p:nvSpPr>
            <p:cNvPr id="373" name="Google Shape;373;p13"/>
            <p:cNvSpPr/>
            <p:nvPr/>
          </p:nvSpPr>
          <p:spPr>
            <a:xfrm>
              <a:off x="5001225" y="4693400"/>
              <a:ext cx="1741845" cy="230504"/>
            </a:xfrm>
            <a:custGeom>
              <a:avLst/>
              <a:gdLst/>
              <a:ahLst/>
              <a:cxnLst/>
              <a:rect l="l" t="t" r="r" b="b"/>
              <a:pathLst>
                <a:path w="21000" h="2779" extrusionOk="0">
                  <a:moveTo>
                    <a:pt x="4282" y="0"/>
                  </a:moveTo>
                  <a:lnTo>
                    <a:pt x="2210" y="2231"/>
                  </a:lnTo>
                  <a:lnTo>
                    <a:pt x="273" y="148"/>
                  </a:lnTo>
                  <a:lnTo>
                    <a:pt x="0" y="400"/>
                  </a:lnTo>
                  <a:lnTo>
                    <a:pt x="2210" y="2778"/>
                  </a:lnTo>
                  <a:lnTo>
                    <a:pt x="4282" y="547"/>
                  </a:lnTo>
                  <a:lnTo>
                    <a:pt x="6353" y="2778"/>
                  </a:lnTo>
                  <a:lnTo>
                    <a:pt x="8426" y="547"/>
                  </a:lnTo>
                  <a:lnTo>
                    <a:pt x="10498" y="2778"/>
                  </a:lnTo>
                  <a:lnTo>
                    <a:pt x="12570" y="547"/>
                  </a:lnTo>
                  <a:lnTo>
                    <a:pt x="14644" y="2778"/>
                  </a:lnTo>
                  <a:lnTo>
                    <a:pt x="16715" y="547"/>
                  </a:lnTo>
                  <a:lnTo>
                    <a:pt x="18789" y="2778"/>
                  </a:lnTo>
                  <a:lnTo>
                    <a:pt x="20999" y="400"/>
                  </a:lnTo>
                  <a:lnTo>
                    <a:pt x="20727" y="148"/>
                  </a:lnTo>
                  <a:lnTo>
                    <a:pt x="18789" y="2231"/>
                  </a:lnTo>
                  <a:lnTo>
                    <a:pt x="16715" y="0"/>
                  </a:lnTo>
                  <a:lnTo>
                    <a:pt x="14644" y="2231"/>
                  </a:lnTo>
                  <a:lnTo>
                    <a:pt x="12570" y="0"/>
                  </a:lnTo>
                  <a:lnTo>
                    <a:pt x="10498" y="2231"/>
                  </a:lnTo>
                  <a:lnTo>
                    <a:pt x="8426" y="0"/>
                  </a:lnTo>
                  <a:lnTo>
                    <a:pt x="6353" y="2231"/>
                  </a:lnTo>
                  <a:lnTo>
                    <a:pt x="4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3"/>
            <p:cNvSpPr/>
            <p:nvPr/>
          </p:nvSpPr>
          <p:spPr>
            <a:xfrm>
              <a:off x="5001225" y="4964631"/>
              <a:ext cx="1741845" cy="230421"/>
            </a:xfrm>
            <a:custGeom>
              <a:avLst/>
              <a:gdLst/>
              <a:ahLst/>
              <a:cxnLst/>
              <a:rect l="l" t="t" r="r" b="b"/>
              <a:pathLst>
                <a:path w="21000" h="2778" extrusionOk="0">
                  <a:moveTo>
                    <a:pt x="4282" y="1"/>
                  </a:moveTo>
                  <a:lnTo>
                    <a:pt x="2210" y="2232"/>
                  </a:lnTo>
                  <a:lnTo>
                    <a:pt x="273" y="148"/>
                  </a:lnTo>
                  <a:lnTo>
                    <a:pt x="0" y="400"/>
                  </a:lnTo>
                  <a:lnTo>
                    <a:pt x="2210" y="2777"/>
                  </a:lnTo>
                  <a:lnTo>
                    <a:pt x="4282" y="547"/>
                  </a:lnTo>
                  <a:lnTo>
                    <a:pt x="6353" y="2777"/>
                  </a:lnTo>
                  <a:lnTo>
                    <a:pt x="8426" y="547"/>
                  </a:lnTo>
                  <a:lnTo>
                    <a:pt x="10498" y="2777"/>
                  </a:lnTo>
                  <a:lnTo>
                    <a:pt x="12570" y="547"/>
                  </a:lnTo>
                  <a:lnTo>
                    <a:pt x="14644" y="2777"/>
                  </a:lnTo>
                  <a:lnTo>
                    <a:pt x="16715" y="547"/>
                  </a:lnTo>
                  <a:lnTo>
                    <a:pt x="18789" y="2777"/>
                  </a:lnTo>
                  <a:lnTo>
                    <a:pt x="20999" y="400"/>
                  </a:lnTo>
                  <a:lnTo>
                    <a:pt x="20727" y="148"/>
                  </a:lnTo>
                  <a:lnTo>
                    <a:pt x="18789" y="2232"/>
                  </a:lnTo>
                  <a:lnTo>
                    <a:pt x="16715" y="1"/>
                  </a:lnTo>
                  <a:lnTo>
                    <a:pt x="14644" y="2232"/>
                  </a:lnTo>
                  <a:lnTo>
                    <a:pt x="12570" y="1"/>
                  </a:lnTo>
                  <a:lnTo>
                    <a:pt x="10498" y="2232"/>
                  </a:lnTo>
                  <a:lnTo>
                    <a:pt x="8426" y="1"/>
                  </a:lnTo>
                  <a:lnTo>
                    <a:pt x="6353" y="2232"/>
                  </a:lnTo>
                  <a:lnTo>
                    <a:pt x="4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5" name="Google Shape;375;p13"/>
          <p:cNvGrpSpPr/>
          <p:nvPr/>
        </p:nvGrpSpPr>
        <p:grpSpPr>
          <a:xfrm>
            <a:off x="7428051" y="-1220633"/>
            <a:ext cx="1415300" cy="2963533"/>
            <a:chOff x="6808375" y="-745400"/>
            <a:chExt cx="1061475" cy="2222650"/>
          </a:xfrm>
        </p:grpSpPr>
        <p:sp>
          <p:nvSpPr>
            <p:cNvPr id="376" name="Google Shape;376;p13"/>
            <p:cNvSpPr/>
            <p:nvPr/>
          </p:nvSpPr>
          <p:spPr>
            <a:xfrm>
              <a:off x="6808375" y="466625"/>
              <a:ext cx="76417" cy="76476"/>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3"/>
            <p:cNvSpPr/>
            <p:nvPr/>
          </p:nvSpPr>
          <p:spPr>
            <a:xfrm>
              <a:off x="7136689" y="466625"/>
              <a:ext cx="76417" cy="76476"/>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3"/>
            <p:cNvSpPr/>
            <p:nvPr/>
          </p:nvSpPr>
          <p:spPr>
            <a:xfrm>
              <a:off x="7465119" y="466625"/>
              <a:ext cx="76417" cy="76476"/>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3"/>
            <p:cNvSpPr/>
            <p:nvPr/>
          </p:nvSpPr>
          <p:spPr>
            <a:xfrm>
              <a:off x="7793433" y="466625"/>
              <a:ext cx="76417" cy="76476"/>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3"/>
            <p:cNvSpPr/>
            <p:nvPr/>
          </p:nvSpPr>
          <p:spPr>
            <a:xfrm>
              <a:off x="6808375" y="778086"/>
              <a:ext cx="76417" cy="76417"/>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3"/>
            <p:cNvSpPr/>
            <p:nvPr/>
          </p:nvSpPr>
          <p:spPr>
            <a:xfrm>
              <a:off x="7136689" y="778086"/>
              <a:ext cx="76417" cy="76417"/>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3"/>
            <p:cNvSpPr/>
            <p:nvPr/>
          </p:nvSpPr>
          <p:spPr>
            <a:xfrm>
              <a:off x="7465119" y="778086"/>
              <a:ext cx="76417" cy="76417"/>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3"/>
            <p:cNvSpPr/>
            <p:nvPr/>
          </p:nvSpPr>
          <p:spPr>
            <a:xfrm>
              <a:off x="7793433" y="778086"/>
              <a:ext cx="76417" cy="76417"/>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3"/>
            <p:cNvSpPr/>
            <p:nvPr/>
          </p:nvSpPr>
          <p:spPr>
            <a:xfrm>
              <a:off x="6808375" y="1089430"/>
              <a:ext cx="76417" cy="76417"/>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3"/>
            <p:cNvSpPr/>
            <p:nvPr/>
          </p:nvSpPr>
          <p:spPr>
            <a:xfrm>
              <a:off x="7136689" y="1089430"/>
              <a:ext cx="76417" cy="76417"/>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3"/>
            <p:cNvSpPr/>
            <p:nvPr/>
          </p:nvSpPr>
          <p:spPr>
            <a:xfrm>
              <a:off x="7465119" y="1089430"/>
              <a:ext cx="76417" cy="76417"/>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3"/>
            <p:cNvSpPr/>
            <p:nvPr/>
          </p:nvSpPr>
          <p:spPr>
            <a:xfrm>
              <a:off x="7793433" y="1089430"/>
              <a:ext cx="76417" cy="76417"/>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3"/>
            <p:cNvSpPr/>
            <p:nvPr/>
          </p:nvSpPr>
          <p:spPr>
            <a:xfrm>
              <a:off x="6808375" y="1400833"/>
              <a:ext cx="76417" cy="76417"/>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3"/>
            <p:cNvSpPr/>
            <p:nvPr/>
          </p:nvSpPr>
          <p:spPr>
            <a:xfrm>
              <a:off x="7136689" y="1400833"/>
              <a:ext cx="76417" cy="76417"/>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3"/>
            <p:cNvSpPr/>
            <p:nvPr/>
          </p:nvSpPr>
          <p:spPr>
            <a:xfrm>
              <a:off x="7465119" y="1400833"/>
              <a:ext cx="76417" cy="76417"/>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3"/>
            <p:cNvSpPr/>
            <p:nvPr/>
          </p:nvSpPr>
          <p:spPr>
            <a:xfrm>
              <a:off x="7793433" y="1400833"/>
              <a:ext cx="76417" cy="76417"/>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3"/>
            <p:cNvSpPr/>
            <p:nvPr/>
          </p:nvSpPr>
          <p:spPr>
            <a:xfrm>
              <a:off x="6808375" y="-745400"/>
              <a:ext cx="76417" cy="76417"/>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3"/>
            <p:cNvSpPr/>
            <p:nvPr/>
          </p:nvSpPr>
          <p:spPr>
            <a:xfrm>
              <a:off x="7136689" y="-745400"/>
              <a:ext cx="76417" cy="76417"/>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3"/>
            <p:cNvSpPr/>
            <p:nvPr/>
          </p:nvSpPr>
          <p:spPr>
            <a:xfrm>
              <a:off x="7465119" y="-745400"/>
              <a:ext cx="76417" cy="76417"/>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3"/>
            <p:cNvSpPr/>
            <p:nvPr/>
          </p:nvSpPr>
          <p:spPr>
            <a:xfrm>
              <a:off x="7793433" y="-745400"/>
              <a:ext cx="76417" cy="76417"/>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3"/>
            <p:cNvSpPr/>
            <p:nvPr/>
          </p:nvSpPr>
          <p:spPr>
            <a:xfrm>
              <a:off x="6808375" y="-434056"/>
              <a:ext cx="76417" cy="76476"/>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3"/>
            <p:cNvSpPr/>
            <p:nvPr/>
          </p:nvSpPr>
          <p:spPr>
            <a:xfrm>
              <a:off x="7136689" y="-434056"/>
              <a:ext cx="76417" cy="76476"/>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a:off x="7465119" y="-434056"/>
              <a:ext cx="76417" cy="76476"/>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3"/>
            <p:cNvSpPr/>
            <p:nvPr/>
          </p:nvSpPr>
          <p:spPr>
            <a:xfrm>
              <a:off x="7793433" y="-434056"/>
              <a:ext cx="76417" cy="76476"/>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3"/>
            <p:cNvSpPr/>
            <p:nvPr/>
          </p:nvSpPr>
          <p:spPr>
            <a:xfrm>
              <a:off x="6808375" y="-122653"/>
              <a:ext cx="76417" cy="76476"/>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a:off x="7136689" y="-122653"/>
              <a:ext cx="76417" cy="76476"/>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3"/>
            <p:cNvSpPr/>
            <p:nvPr/>
          </p:nvSpPr>
          <p:spPr>
            <a:xfrm>
              <a:off x="7465119" y="-122653"/>
              <a:ext cx="76417" cy="76476"/>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3"/>
            <p:cNvSpPr/>
            <p:nvPr/>
          </p:nvSpPr>
          <p:spPr>
            <a:xfrm>
              <a:off x="7793433" y="-122653"/>
              <a:ext cx="76417" cy="76476"/>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a:off x="6808375" y="188750"/>
              <a:ext cx="76417" cy="76417"/>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3"/>
            <p:cNvSpPr/>
            <p:nvPr/>
          </p:nvSpPr>
          <p:spPr>
            <a:xfrm>
              <a:off x="7136689" y="188750"/>
              <a:ext cx="76417" cy="76417"/>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3"/>
            <p:cNvSpPr/>
            <p:nvPr/>
          </p:nvSpPr>
          <p:spPr>
            <a:xfrm>
              <a:off x="7465119" y="188750"/>
              <a:ext cx="76417" cy="76417"/>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a:off x="7793433" y="188750"/>
              <a:ext cx="76417" cy="76417"/>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55055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08"/>
        <p:cNvGrpSpPr/>
        <p:nvPr/>
      </p:nvGrpSpPr>
      <p:grpSpPr>
        <a:xfrm>
          <a:off x="0" y="0"/>
          <a:ext cx="0" cy="0"/>
          <a:chOff x="0" y="0"/>
          <a:chExt cx="0" cy="0"/>
        </a:xfrm>
      </p:grpSpPr>
      <p:sp>
        <p:nvSpPr>
          <p:cNvPr id="409" name="Google Shape;409;p14"/>
          <p:cNvSpPr txBox="1">
            <a:spLocks noGrp="1"/>
          </p:cNvSpPr>
          <p:nvPr>
            <p:ph type="title"/>
          </p:nvPr>
        </p:nvSpPr>
        <p:spPr>
          <a:xfrm>
            <a:off x="6448467" y="3958100"/>
            <a:ext cx="47900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lt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410" name="Google Shape;410;p14"/>
          <p:cNvSpPr txBox="1">
            <a:spLocks noGrp="1"/>
          </p:cNvSpPr>
          <p:nvPr>
            <p:ph type="subTitle" idx="1"/>
          </p:nvPr>
        </p:nvSpPr>
        <p:spPr>
          <a:xfrm>
            <a:off x="953400" y="2190700"/>
            <a:ext cx="10285200" cy="176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grpSp>
        <p:nvGrpSpPr>
          <p:cNvPr id="411" name="Google Shape;411;p14"/>
          <p:cNvGrpSpPr/>
          <p:nvPr/>
        </p:nvGrpSpPr>
        <p:grpSpPr>
          <a:xfrm>
            <a:off x="502167" y="-93182"/>
            <a:ext cx="1617008" cy="1613036"/>
            <a:chOff x="376625" y="-69887"/>
            <a:chExt cx="1212756" cy="1209777"/>
          </a:xfrm>
        </p:grpSpPr>
        <p:sp>
          <p:nvSpPr>
            <p:cNvPr id="412" name="Google Shape;412;p14"/>
            <p:cNvSpPr/>
            <p:nvPr/>
          </p:nvSpPr>
          <p:spPr>
            <a:xfrm>
              <a:off x="710280" y="-66579"/>
              <a:ext cx="879101" cy="879101"/>
            </a:xfrm>
            <a:custGeom>
              <a:avLst/>
              <a:gdLst/>
              <a:ahLst/>
              <a:cxnLst/>
              <a:rect l="l" t="t" r="r" b="b"/>
              <a:pathLst>
                <a:path w="13287" h="13287" extrusionOk="0">
                  <a:moveTo>
                    <a:pt x="13045" y="242"/>
                  </a:moveTo>
                  <a:lnTo>
                    <a:pt x="13045" y="13045"/>
                  </a:lnTo>
                  <a:lnTo>
                    <a:pt x="242" y="13045"/>
                  </a:lnTo>
                  <a:lnTo>
                    <a:pt x="242" y="242"/>
                  </a:lnTo>
                  <a:close/>
                  <a:moveTo>
                    <a:pt x="0" y="1"/>
                  </a:moveTo>
                  <a:lnTo>
                    <a:pt x="0" y="13287"/>
                  </a:lnTo>
                  <a:lnTo>
                    <a:pt x="13286" y="13287"/>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4"/>
            <p:cNvSpPr/>
            <p:nvPr/>
          </p:nvSpPr>
          <p:spPr>
            <a:xfrm>
              <a:off x="376625" y="-69887"/>
              <a:ext cx="1210377" cy="1208193"/>
            </a:xfrm>
            <a:custGeom>
              <a:avLst/>
              <a:gdLst/>
              <a:ahLst/>
              <a:cxnLst/>
              <a:rect l="l" t="t" r="r" b="b"/>
              <a:pathLst>
                <a:path w="18294" h="18261" extrusionOk="0">
                  <a:moveTo>
                    <a:pt x="4992" y="0"/>
                  </a:moveTo>
                  <a:lnTo>
                    <a:pt x="1" y="4992"/>
                  </a:lnTo>
                  <a:lnTo>
                    <a:pt x="1" y="18261"/>
                  </a:lnTo>
                  <a:lnTo>
                    <a:pt x="13334" y="18261"/>
                  </a:lnTo>
                  <a:lnTo>
                    <a:pt x="18294" y="13303"/>
                  </a:lnTo>
                  <a:lnTo>
                    <a:pt x="18123" y="13131"/>
                  </a:lnTo>
                  <a:lnTo>
                    <a:pt x="13235" y="18020"/>
                  </a:lnTo>
                  <a:lnTo>
                    <a:pt x="242" y="18020"/>
                  </a:lnTo>
                  <a:lnTo>
                    <a:pt x="242" y="5092"/>
                  </a:lnTo>
                  <a:lnTo>
                    <a:pt x="5163" y="171"/>
                  </a:lnTo>
                  <a:lnTo>
                    <a:pt x="4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4"/>
            <p:cNvSpPr/>
            <p:nvPr/>
          </p:nvSpPr>
          <p:spPr>
            <a:xfrm>
              <a:off x="382844" y="798623"/>
              <a:ext cx="340935" cy="341266"/>
            </a:xfrm>
            <a:custGeom>
              <a:avLst/>
              <a:gdLst/>
              <a:ahLst/>
              <a:cxnLst/>
              <a:rect l="l" t="t" r="r" b="b"/>
              <a:pathLst>
                <a:path w="5153" h="5158" extrusionOk="0">
                  <a:moveTo>
                    <a:pt x="4981" y="1"/>
                  </a:moveTo>
                  <a:lnTo>
                    <a:pt x="1" y="4986"/>
                  </a:lnTo>
                  <a:lnTo>
                    <a:pt x="173" y="5157"/>
                  </a:lnTo>
                  <a:lnTo>
                    <a:pt x="5152" y="171"/>
                  </a:lnTo>
                  <a:lnTo>
                    <a:pt x="4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5" name="Google Shape;415;p14"/>
          <p:cNvSpPr/>
          <p:nvPr/>
        </p:nvSpPr>
        <p:spPr>
          <a:xfrm>
            <a:off x="11072918" y="547718"/>
            <a:ext cx="331236" cy="331236"/>
          </a:xfrm>
          <a:custGeom>
            <a:avLst/>
            <a:gdLst/>
            <a:ahLst/>
            <a:cxnLst/>
            <a:rect l="l" t="t" r="r" b="b"/>
            <a:pathLst>
              <a:path w="5306" h="5306" extrusionOk="0">
                <a:moveTo>
                  <a:pt x="1297" y="1"/>
                </a:moveTo>
                <a:lnTo>
                  <a:pt x="1" y="1297"/>
                </a:lnTo>
                <a:lnTo>
                  <a:pt x="1392" y="2688"/>
                </a:lnTo>
                <a:lnTo>
                  <a:pt x="33" y="4047"/>
                </a:lnTo>
                <a:lnTo>
                  <a:pt x="1266" y="5281"/>
                </a:lnTo>
                <a:lnTo>
                  <a:pt x="2626" y="3922"/>
                </a:lnTo>
                <a:lnTo>
                  <a:pt x="4010" y="5305"/>
                </a:lnTo>
                <a:lnTo>
                  <a:pt x="5306" y="4009"/>
                </a:lnTo>
                <a:lnTo>
                  <a:pt x="3922" y="2625"/>
                </a:lnTo>
                <a:lnTo>
                  <a:pt x="5283" y="1266"/>
                </a:lnTo>
                <a:lnTo>
                  <a:pt x="4048" y="32"/>
                </a:lnTo>
                <a:lnTo>
                  <a:pt x="2689" y="1391"/>
                </a:lnTo>
                <a:lnTo>
                  <a:pt x="1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6" name="Google Shape;416;p14"/>
          <p:cNvGrpSpPr/>
          <p:nvPr/>
        </p:nvGrpSpPr>
        <p:grpSpPr>
          <a:xfrm>
            <a:off x="1573568" y="5939567"/>
            <a:ext cx="2462529" cy="709203"/>
            <a:chOff x="1180175" y="4454675"/>
            <a:chExt cx="1846897" cy="531902"/>
          </a:xfrm>
        </p:grpSpPr>
        <p:sp>
          <p:nvSpPr>
            <p:cNvPr id="417" name="Google Shape;417;p14"/>
            <p:cNvSpPr/>
            <p:nvPr/>
          </p:nvSpPr>
          <p:spPr>
            <a:xfrm>
              <a:off x="1180175" y="4454675"/>
              <a:ext cx="1846897" cy="244406"/>
            </a:xfrm>
            <a:custGeom>
              <a:avLst/>
              <a:gdLst/>
              <a:ahLst/>
              <a:cxnLst/>
              <a:rect l="l" t="t" r="r" b="b"/>
              <a:pathLst>
                <a:path w="21000" h="2779" extrusionOk="0">
                  <a:moveTo>
                    <a:pt x="4282" y="0"/>
                  </a:moveTo>
                  <a:lnTo>
                    <a:pt x="2210" y="2231"/>
                  </a:lnTo>
                  <a:lnTo>
                    <a:pt x="273" y="148"/>
                  </a:lnTo>
                  <a:lnTo>
                    <a:pt x="0" y="400"/>
                  </a:lnTo>
                  <a:lnTo>
                    <a:pt x="2210" y="2778"/>
                  </a:lnTo>
                  <a:lnTo>
                    <a:pt x="4282" y="547"/>
                  </a:lnTo>
                  <a:lnTo>
                    <a:pt x="6353" y="2778"/>
                  </a:lnTo>
                  <a:lnTo>
                    <a:pt x="8426" y="547"/>
                  </a:lnTo>
                  <a:lnTo>
                    <a:pt x="10498" y="2778"/>
                  </a:lnTo>
                  <a:lnTo>
                    <a:pt x="12570" y="547"/>
                  </a:lnTo>
                  <a:lnTo>
                    <a:pt x="14644" y="2778"/>
                  </a:lnTo>
                  <a:lnTo>
                    <a:pt x="16715" y="547"/>
                  </a:lnTo>
                  <a:lnTo>
                    <a:pt x="18789" y="2778"/>
                  </a:lnTo>
                  <a:lnTo>
                    <a:pt x="20999" y="400"/>
                  </a:lnTo>
                  <a:lnTo>
                    <a:pt x="20727" y="148"/>
                  </a:lnTo>
                  <a:lnTo>
                    <a:pt x="18789" y="2231"/>
                  </a:lnTo>
                  <a:lnTo>
                    <a:pt x="16715" y="0"/>
                  </a:lnTo>
                  <a:lnTo>
                    <a:pt x="14644" y="2231"/>
                  </a:lnTo>
                  <a:lnTo>
                    <a:pt x="12570" y="0"/>
                  </a:lnTo>
                  <a:lnTo>
                    <a:pt x="10498" y="2231"/>
                  </a:lnTo>
                  <a:lnTo>
                    <a:pt x="8426" y="0"/>
                  </a:lnTo>
                  <a:lnTo>
                    <a:pt x="6353" y="2231"/>
                  </a:lnTo>
                  <a:lnTo>
                    <a:pt x="4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4"/>
            <p:cNvSpPr/>
            <p:nvPr/>
          </p:nvSpPr>
          <p:spPr>
            <a:xfrm>
              <a:off x="1180175" y="4742259"/>
              <a:ext cx="1846897" cy="244318"/>
            </a:xfrm>
            <a:custGeom>
              <a:avLst/>
              <a:gdLst/>
              <a:ahLst/>
              <a:cxnLst/>
              <a:rect l="l" t="t" r="r" b="b"/>
              <a:pathLst>
                <a:path w="21000" h="2778" extrusionOk="0">
                  <a:moveTo>
                    <a:pt x="4282" y="1"/>
                  </a:moveTo>
                  <a:lnTo>
                    <a:pt x="2210" y="2232"/>
                  </a:lnTo>
                  <a:lnTo>
                    <a:pt x="273" y="148"/>
                  </a:lnTo>
                  <a:lnTo>
                    <a:pt x="0" y="400"/>
                  </a:lnTo>
                  <a:lnTo>
                    <a:pt x="2210" y="2777"/>
                  </a:lnTo>
                  <a:lnTo>
                    <a:pt x="4282" y="547"/>
                  </a:lnTo>
                  <a:lnTo>
                    <a:pt x="6353" y="2777"/>
                  </a:lnTo>
                  <a:lnTo>
                    <a:pt x="8426" y="547"/>
                  </a:lnTo>
                  <a:lnTo>
                    <a:pt x="10498" y="2777"/>
                  </a:lnTo>
                  <a:lnTo>
                    <a:pt x="12570" y="547"/>
                  </a:lnTo>
                  <a:lnTo>
                    <a:pt x="14644" y="2777"/>
                  </a:lnTo>
                  <a:lnTo>
                    <a:pt x="16715" y="547"/>
                  </a:lnTo>
                  <a:lnTo>
                    <a:pt x="18789" y="2777"/>
                  </a:lnTo>
                  <a:lnTo>
                    <a:pt x="20999" y="400"/>
                  </a:lnTo>
                  <a:lnTo>
                    <a:pt x="20727" y="148"/>
                  </a:lnTo>
                  <a:lnTo>
                    <a:pt x="18789" y="2232"/>
                  </a:lnTo>
                  <a:lnTo>
                    <a:pt x="16715" y="1"/>
                  </a:lnTo>
                  <a:lnTo>
                    <a:pt x="14644" y="2232"/>
                  </a:lnTo>
                  <a:lnTo>
                    <a:pt x="12570" y="1"/>
                  </a:lnTo>
                  <a:lnTo>
                    <a:pt x="10498" y="2232"/>
                  </a:lnTo>
                  <a:lnTo>
                    <a:pt x="8426" y="1"/>
                  </a:lnTo>
                  <a:lnTo>
                    <a:pt x="6353" y="2232"/>
                  </a:lnTo>
                  <a:lnTo>
                    <a:pt x="4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14"/>
          <p:cNvGrpSpPr/>
          <p:nvPr/>
        </p:nvGrpSpPr>
        <p:grpSpPr>
          <a:xfrm rot="5400000">
            <a:off x="7116726" y="-1484301"/>
            <a:ext cx="1892711" cy="3963205"/>
            <a:chOff x="1386575" y="414200"/>
            <a:chExt cx="453525" cy="949650"/>
          </a:xfrm>
        </p:grpSpPr>
        <p:sp>
          <p:nvSpPr>
            <p:cNvPr id="420" name="Google Shape;420;p14"/>
            <p:cNvSpPr/>
            <p:nvPr/>
          </p:nvSpPr>
          <p:spPr>
            <a:xfrm>
              <a:off x="1386575"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1" name="Google Shape;421;p14"/>
            <p:cNvSpPr/>
            <p:nvPr/>
          </p:nvSpPr>
          <p:spPr>
            <a:xfrm>
              <a:off x="1526850"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2" name="Google Shape;422;p14"/>
            <p:cNvSpPr/>
            <p:nvPr/>
          </p:nvSpPr>
          <p:spPr>
            <a:xfrm>
              <a:off x="1667175"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3" name="Google Shape;423;p14"/>
            <p:cNvSpPr/>
            <p:nvPr/>
          </p:nvSpPr>
          <p:spPr>
            <a:xfrm>
              <a:off x="1807450"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4" name="Google Shape;424;p14"/>
            <p:cNvSpPr/>
            <p:nvPr/>
          </p:nvSpPr>
          <p:spPr>
            <a:xfrm>
              <a:off x="1386575"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5" name="Google Shape;425;p14"/>
            <p:cNvSpPr/>
            <p:nvPr/>
          </p:nvSpPr>
          <p:spPr>
            <a:xfrm>
              <a:off x="1526850"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6" name="Google Shape;426;p14"/>
            <p:cNvSpPr/>
            <p:nvPr/>
          </p:nvSpPr>
          <p:spPr>
            <a:xfrm>
              <a:off x="1667175"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7" name="Google Shape;427;p14"/>
            <p:cNvSpPr/>
            <p:nvPr/>
          </p:nvSpPr>
          <p:spPr>
            <a:xfrm>
              <a:off x="1807450"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8" name="Google Shape;428;p14"/>
            <p:cNvSpPr/>
            <p:nvPr/>
          </p:nvSpPr>
          <p:spPr>
            <a:xfrm>
              <a:off x="1386575"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29" name="Google Shape;429;p14"/>
            <p:cNvSpPr/>
            <p:nvPr/>
          </p:nvSpPr>
          <p:spPr>
            <a:xfrm>
              <a:off x="1526850"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0" name="Google Shape;430;p14"/>
            <p:cNvSpPr/>
            <p:nvPr/>
          </p:nvSpPr>
          <p:spPr>
            <a:xfrm>
              <a:off x="1667175"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1" name="Google Shape;431;p14"/>
            <p:cNvSpPr/>
            <p:nvPr/>
          </p:nvSpPr>
          <p:spPr>
            <a:xfrm>
              <a:off x="1807450"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2" name="Google Shape;432;p14"/>
            <p:cNvSpPr/>
            <p:nvPr/>
          </p:nvSpPr>
          <p:spPr>
            <a:xfrm>
              <a:off x="1386575"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3" name="Google Shape;433;p14"/>
            <p:cNvSpPr/>
            <p:nvPr/>
          </p:nvSpPr>
          <p:spPr>
            <a:xfrm>
              <a:off x="1526850"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4" name="Google Shape;434;p14"/>
            <p:cNvSpPr/>
            <p:nvPr/>
          </p:nvSpPr>
          <p:spPr>
            <a:xfrm>
              <a:off x="1667175"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5" name="Google Shape;435;p14"/>
            <p:cNvSpPr/>
            <p:nvPr/>
          </p:nvSpPr>
          <p:spPr>
            <a:xfrm>
              <a:off x="1807450"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6" name="Google Shape;436;p14"/>
            <p:cNvSpPr/>
            <p:nvPr/>
          </p:nvSpPr>
          <p:spPr>
            <a:xfrm>
              <a:off x="1386575"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7" name="Google Shape;437;p14"/>
            <p:cNvSpPr/>
            <p:nvPr/>
          </p:nvSpPr>
          <p:spPr>
            <a:xfrm>
              <a:off x="1526850"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8" name="Google Shape;438;p14"/>
            <p:cNvSpPr/>
            <p:nvPr/>
          </p:nvSpPr>
          <p:spPr>
            <a:xfrm>
              <a:off x="1667175"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39" name="Google Shape;439;p14"/>
            <p:cNvSpPr/>
            <p:nvPr/>
          </p:nvSpPr>
          <p:spPr>
            <a:xfrm>
              <a:off x="1807450"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0" name="Google Shape;440;p14"/>
            <p:cNvSpPr/>
            <p:nvPr/>
          </p:nvSpPr>
          <p:spPr>
            <a:xfrm>
              <a:off x="1386575"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1" name="Google Shape;441;p14"/>
            <p:cNvSpPr/>
            <p:nvPr/>
          </p:nvSpPr>
          <p:spPr>
            <a:xfrm>
              <a:off x="1526850"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2" name="Google Shape;442;p14"/>
            <p:cNvSpPr/>
            <p:nvPr/>
          </p:nvSpPr>
          <p:spPr>
            <a:xfrm>
              <a:off x="1667175"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3" name="Google Shape;443;p14"/>
            <p:cNvSpPr/>
            <p:nvPr/>
          </p:nvSpPr>
          <p:spPr>
            <a:xfrm>
              <a:off x="1807450"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4" name="Google Shape;444;p14"/>
            <p:cNvSpPr/>
            <p:nvPr/>
          </p:nvSpPr>
          <p:spPr>
            <a:xfrm>
              <a:off x="1386575"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5" name="Google Shape;445;p14"/>
            <p:cNvSpPr/>
            <p:nvPr/>
          </p:nvSpPr>
          <p:spPr>
            <a:xfrm>
              <a:off x="1526850"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6" name="Google Shape;446;p14"/>
            <p:cNvSpPr/>
            <p:nvPr/>
          </p:nvSpPr>
          <p:spPr>
            <a:xfrm>
              <a:off x="1667175"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7" name="Google Shape;447;p14"/>
            <p:cNvSpPr/>
            <p:nvPr/>
          </p:nvSpPr>
          <p:spPr>
            <a:xfrm>
              <a:off x="1807450"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8" name="Google Shape;448;p14"/>
            <p:cNvSpPr/>
            <p:nvPr/>
          </p:nvSpPr>
          <p:spPr>
            <a:xfrm>
              <a:off x="1386575"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49" name="Google Shape;449;p14"/>
            <p:cNvSpPr/>
            <p:nvPr/>
          </p:nvSpPr>
          <p:spPr>
            <a:xfrm>
              <a:off x="1526850"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50" name="Google Shape;450;p14"/>
            <p:cNvSpPr/>
            <p:nvPr/>
          </p:nvSpPr>
          <p:spPr>
            <a:xfrm>
              <a:off x="1667175"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sp>
          <p:nvSpPr>
            <p:cNvPr id="451" name="Google Shape;451;p14"/>
            <p:cNvSpPr/>
            <p:nvPr/>
          </p:nvSpPr>
          <p:spPr>
            <a:xfrm>
              <a:off x="1807450"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lt1"/>
                </a:solidFill>
              </a:endParaRPr>
            </a:p>
          </p:txBody>
        </p:sp>
      </p:grpSp>
    </p:spTree>
    <p:extLst>
      <p:ext uri="{BB962C8B-B14F-4D97-AF65-F5344CB8AC3E}">
        <p14:creationId xmlns:p14="http://schemas.microsoft.com/office/powerpoint/2010/main" val="3342099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653"/>
        <p:cNvGrpSpPr/>
        <p:nvPr/>
      </p:nvGrpSpPr>
      <p:grpSpPr>
        <a:xfrm>
          <a:off x="0" y="0"/>
          <a:ext cx="0" cy="0"/>
          <a:chOff x="0" y="0"/>
          <a:chExt cx="0" cy="0"/>
        </a:xfrm>
      </p:grpSpPr>
      <p:sp>
        <p:nvSpPr>
          <p:cNvPr id="3654" name="Google Shape;3654;p32"/>
          <p:cNvSpPr txBox="1">
            <a:spLocks noGrp="1"/>
          </p:cNvSpPr>
          <p:nvPr>
            <p:ph type="ctrTitle"/>
          </p:nvPr>
        </p:nvSpPr>
        <p:spPr>
          <a:xfrm>
            <a:off x="5134833" y="713333"/>
            <a:ext cx="5712000" cy="1330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000">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3655" name="Google Shape;3655;p32"/>
          <p:cNvSpPr txBox="1">
            <a:spLocks noGrp="1"/>
          </p:cNvSpPr>
          <p:nvPr>
            <p:ph type="subTitle" idx="1"/>
          </p:nvPr>
        </p:nvSpPr>
        <p:spPr>
          <a:xfrm>
            <a:off x="5134833" y="2043733"/>
            <a:ext cx="5712000" cy="187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3656" name="Google Shape;3656;p32"/>
          <p:cNvSpPr txBox="1"/>
          <p:nvPr/>
        </p:nvSpPr>
        <p:spPr>
          <a:xfrm>
            <a:off x="5134833" y="4713534"/>
            <a:ext cx="4353600" cy="912838"/>
          </a:xfrm>
          <a:prstGeom prst="rect">
            <a:avLst/>
          </a:prstGeom>
          <a:noFill/>
          <a:ln>
            <a:noFill/>
          </a:ln>
        </p:spPr>
        <p:txBody>
          <a:bodyPr spcFirstLastPara="1" wrap="square" lIns="121900" tIns="121900" rIns="121900" bIns="121900" anchor="t" anchorCtr="0">
            <a:spAutoFit/>
          </a:bodyPr>
          <a:lstStyle/>
          <a:p>
            <a:pPr marL="0" lvl="0" indent="0" algn="l" rtl="0">
              <a:spcBef>
                <a:spcPts val="400"/>
              </a:spcBef>
              <a:spcAft>
                <a:spcPts val="0"/>
              </a:spcAft>
              <a:buNone/>
            </a:pPr>
            <a:r>
              <a:rPr lang="en" sz="1333">
                <a:solidFill>
                  <a:srgbClr val="FFFFFF"/>
                </a:solidFill>
                <a:latin typeface="Montserrat"/>
                <a:ea typeface="Montserrat"/>
                <a:cs typeface="Montserrat"/>
                <a:sym typeface="Montserrat"/>
              </a:rPr>
              <a:t>CREDITS: This presentation template was created by </a:t>
            </a:r>
            <a:r>
              <a:rPr lang="en" sz="1333"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rgbClr val="FFFFFF"/>
                </a:solidFill>
                <a:latin typeface="Montserrat"/>
                <a:ea typeface="Montserrat"/>
                <a:cs typeface="Montserrat"/>
                <a:sym typeface="Montserrat"/>
              </a:rPr>
              <a:t>, including icons by </a:t>
            </a:r>
            <a:r>
              <a:rPr lang="en" sz="1333"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rgbClr val="FFFFFF"/>
                </a:solidFill>
                <a:latin typeface="Montserrat"/>
                <a:ea typeface="Montserrat"/>
                <a:cs typeface="Montserrat"/>
                <a:sym typeface="Montserrat"/>
              </a:rPr>
              <a:t> and infographics &amp; images by </a:t>
            </a:r>
            <a:r>
              <a:rPr lang="en" sz="1333"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2400" b="1">
              <a:solidFill>
                <a:srgbClr val="FFFFFF"/>
              </a:solidFill>
              <a:latin typeface="Montserrat"/>
              <a:ea typeface="Montserrat"/>
              <a:cs typeface="Montserrat"/>
              <a:sym typeface="Montserrat"/>
            </a:endParaRPr>
          </a:p>
        </p:txBody>
      </p:sp>
      <p:grpSp>
        <p:nvGrpSpPr>
          <p:cNvPr id="3657" name="Google Shape;3657;p32"/>
          <p:cNvGrpSpPr/>
          <p:nvPr/>
        </p:nvGrpSpPr>
        <p:grpSpPr>
          <a:xfrm>
            <a:off x="10604721" y="3620752"/>
            <a:ext cx="1466519" cy="3070661"/>
            <a:chOff x="1386575" y="414200"/>
            <a:chExt cx="453525" cy="949650"/>
          </a:xfrm>
        </p:grpSpPr>
        <p:sp>
          <p:nvSpPr>
            <p:cNvPr id="3658" name="Google Shape;3658;p32"/>
            <p:cNvSpPr/>
            <p:nvPr/>
          </p:nvSpPr>
          <p:spPr>
            <a:xfrm>
              <a:off x="1386575"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9" name="Google Shape;3659;p32"/>
            <p:cNvSpPr/>
            <p:nvPr/>
          </p:nvSpPr>
          <p:spPr>
            <a:xfrm>
              <a:off x="1526850"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0" name="Google Shape;3660;p32"/>
            <p:cNvSpPr/>
            <p:nvPr/>
          </p:nvSpPr>
          <p:spPr>
            <a:xfrm>
              <a:off x="1667175"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1" name="Google Shape;3661;p32"/>
            <p:cNvSpPr/>
            <p:nvPr/>
          </p:nvSpPr>
          <p:spPr>
            <a:xfrm>
              <a:off x="1807450"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2" name="Google Shape;3662;p32"/>
            <p:cNvSpPr/>
            <p:nvPr/>
          </p:nvSpPr>
          <p:spPr>
            <a:xfrm>
              <a:off x="1386575"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3" name="Google Shape;3663;p32"/>
            <p:cNvSpPr/>
            <p:nvPr/>
          </p:nvSpPr>
          <p:spPr>
            <a:xfrm>
              <a:off x="1526850"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4" name="Google Shape;3664;p32"/>
            <p:cNvSpPr/>
            <p:nvPr/>
          </p:nvSpPr>
          <p:spPr>
            <a:xfrm>
              <a:off x="1667175"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5" name="Google Shape;3665;p32"/>
            <p:cNvSpPr/>
            <p:nvPr/>
          </p:nvSpPr>
          <p:spPr>
            <a:xfrm>
              <a:off x="1807450"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6" name="Google Shape;3666;p32"/>
            <p:cNvSpPr/>
            <p:nvPr/>
          </p:nvSpPr>
          <p:spPr>
            <a:xfrm>
              <a:off x="1386575"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7" name="Google Shape;3667;p32"/>
            <p:cNvSpPr/>
            <p:nvPr/>
          </p:nvSpPr>
          <p:spPr>
            <a:xfrm>
              <a:off x="1526850"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8" name="Google Shape;3668;p32"/>
            <p:cNvSpPr/>
            <p:nvPr/>
          </p:nvSpPr>
          <p:spPr>
            <a:xfrm>
              <a:off x="1667175"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9" name="Google Shape;3669;p32"/>
            <p:cNvSpPr/>
            <p:nvPr/>
          </p:nvSpPr>
          <p:spPr>
            <a:xfrm>
              <a:off x="1807450"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0" name="Google Shape;3670;p32"/>
            <p:cNvSpPr/>
            <p:nvPr/>
          </p:nvSpPr>
          <p:spPr>
            <a:xfrm>
              <a:off x="1386575"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1" name="Google Shape;3671;p32"/>
            <p:cNvSpPr/>
            <p:nvPr/>
          </p:nvSpPr>
          <p:spPr>
            <a:xfrm>
              <a:off x="1526850"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2" name="Google Shape;3672;p32"/>
            <p:cNvSpPr/>
            <p:nvPr/>
          </p:nvSpPr>
          <p:spPr>
            <a:xfrm>
              <a:off x="1667175"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3" name="Google Shape;3673;p32"/>
            <p:cNvSpPr/>
            <p:nvPr/>
          </p:nvSpPr>
          <p:spPr>
            <a:xfrm>
              <a:off x="1807450"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4" name="Google Shape;3674;p32"/>
            <p:cNvSpPr/>
            <p:nvPr/>
          </p:nvSpPr>
          <p:spPr>
            <a:xfrm>
              <a:off x="1386575"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5" name="Google Shape;3675;p32"/>
            <p:cNvSpPr/>
            <p:nvPr/>
          </p:nvSpPr>
          <p:spPr>
            <a:xfrm>
              <a:off x="1526850"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6" name="Google Shape;3676;p32"/>
            <p:cNvSpPr/>
            <p:nvPr/>
          </p:nvSpPr>
          <p:spPr>
            <a:xfrm>
              <a:off x="1667175"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7" name="Google Shape;3677;p32"/>
            <p:cNvSpPr/>
            <p:nvPr/>
          </p:nvSpPr>
          <p:spPr>
            <a:xfrm>
              <a:off x="1807450"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8" name="Google Shape;3678;p32"/>
            <p:cNvSpPr/>
            <p:nvPr/>
          </p:nvSpPr>
          <p:spPr>
            <a:xfrm>
              <a:off x="1386575"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9" name="Google Shape;3679;p32"/>
            <p:cNvSpPr/>
            <p:nvPr/>
          </p:nvSpPr>
          <p:spPr>
            <a:xfrm>
              <a:off x="1526850"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0" name="Google Shape;3680;p32"/>
            <p:cNvSpPr/>
            <p:nvPr/>
          </p:nvSpPr>
          <p:spPr>
            <a:xfrm>
              <a:off x="1667175"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1" name="Google Shape;3681;p32"/>
            <p:cNvSpPr/>
            <p:nvPr/>
          </p:nvSpPr>
          <p:spPr>
            <a:xfrm>
              <a:off x="1807450"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2" name="Google Shape;3682;p32"/>
            <p:cNvSpPr/>
            <p:nvPr/>
          </p:nvSpPr>
          <p:spPr>
            <a:xfrm>
              <a:off x="1386575"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3" name="Google Shape;3683;p32"/>
            <p:cNvSpPr/>
            <p:nvPr/>
          </p:nvSpPr>
          <p:spPr>
            <a:xfrm>
              <a:off x="1526850"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4" name="Google Shape;3684;p32"/>
            <p:cNvSpPr/>
            <p:nvPr/>
          </p:nvSpPr>
          <p:spPr>
            <a:xfrm>
              <a:off x="1667175"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5" name="Google Shape;3685;p32"/>
            <p:cNvSpPr/>
            <p:nvPr/>
          </p:nvSpPr>
          <p:spPr>
            <a:xfrm>
              <a:off x="1807450"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6" name="Google Shape;3686;p32"/>
            <p:cNvSpPr/>
            <p:nvPr/>
          </p:nvSpPr>
          <p:spPr>
            <a:xfrm>
              <a:off x="1386575"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7" name="Google Shape;3687;p32"/>
            <p:cNvSpPr/>
            <p:nvPr/>
          </p:nvSpPr>
          <p:spPr>
            <a:xfrm>
              <a:off x="1526850"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8" name="Google Shape;3688;p32"/>
            <p:cNvSpPr/>
            <p:nvPr/>
          </p:nvSpPr>
          <p:spPr>
            <a:xfrm>
              <a:off x="1667175"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9" name="Google Shape;3689;p32"/>
            <p:cNvSpPr/>
            <p:nvPr/>
          </p:nvSpPr>
          <p:spPr>
            <a:xfrm>
              <a:off x="1807450"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90" name="Google Shape;3690;p32"/>
          <p:cNvGrpSpPr/>
          <p:nvPr/>
        </p:nvGrpSpPr>
        <p:grpSpPr>
          <a:xfrm>
            <a:off x="10627395" y="197715"/>
            <a:ext cx="1333568" cy="1330416"/>
            <a:chOff x="2828925" y="372525"/>
            <a:chExt cx="458250" cy="457125"/>
          </a:xfrm>
        </p:grpSpPr>
        <p:sp>
          <p:nvSpPr>
            <p:cNvPr id="3691" name="Google Shape;3691;p32"/>
            <p:cNvSpPr/>
            <p:nvPr/>
          </p:nvSpPr>
          <p:spPr>
            <a:xfrm>
              <a:off x="2955000" y="373775"/>
              <a:ext cx="332175" cy="332175"/>
            </a:xfrm>
            <a:custGeom>
              <a:avLst/>
              <a:gdLst/>
              <a:ahLst/>
              <a:cxnLst/>
              <a:rect l="l" t="t" r="r" b="b"/>
              <a:pathLst>
                <a:path w="13287" h="13287" extrusionOk="0">
                  <a:moveTo>
                    <a:pt x="13045" y="242"/>
                  </a:moveTo>
                  <a:lnTo>
                    <a:pt x="13045" y="13045"/>
                  </a:lnTo>
                  <a:lnTo>
                    <a:pt x="242" y="13045"/>
                  </a:lnTo>
                  <a:lnTo>
                    <a:pt x="242" y="242"/>
                  </a:lnTo>
                  <a:close/>
                  <a:moveTo>
                    <a:pt x="0" y="1"/>
                  </a:moveTo>
                  <a:lnTo>
                    <a:pt x="0" y="13287"/>
                  </a:lnTo>
                  <a:lnTo>
                    <a:pt x="13286" y="13287"/>
                  </a:lnTo>
                  <a:lnTo>
                    <a:pt x="13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2" name="Google Shape;3692;p32"/>
            <p:cNvSpPr/>
            <p:nvPr/>
          </p:nvSpPr>
          <p:spPr>
            <a:xfrm>
              <a:off x="2828925" y="372525"/>
              <a:ext cx="457350" cy="456525"/>
            </a:xfrm>
            <a:custGeom>
              <a:avLst/>
              <a:gdLst/>
              <a:ahLst/>
              <a:cxnLst/>
              <a:rect l="l" t="t" r="r" b="b"/>
              <a:pathLst>
                <a:path w="18294" h="18261" extrusionOk="0">
                  <a:moveTo>
                    <a:pt x="4992" y="0"/>
                  </a:moveTo>
                  <a:lnTo>
                    <a:pt x="1" y="4992"/>
                  </a:lnTo>
                  <a:lnTo>
                    <a:pt x="1" y="18261"/>
                  </a:lnTo>
                  <a:lnTo>
                    <a:pt x="13334" y="18261"/>
                  </a:lnTo>
                  <a:lnTo>
                    <a:pt x="18294" y="13303"/>
                  </a:lnTo>
                  <a:lnTo>
                    <a:pt x="18123" y="13131"/>
                  </a:lnTo>
                  <a:lnTo>
                    <a:pt x="13235" y="18020"/>
                  </a:lnTo>
                  <a:lnTo>
                    <a:pt x="242" y="18020"/>
                  </a:lnTo>
                  <a:lnTo>
                    <a:pt x="242" y="5092"/>
                  </a:lnTo>
                  <a:lnTo>
                    <a:pt x="5163" y="171"/>
                  </a:lnTo>
                  <a:lnTo>
                    <a:pt x="4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3" name="Google Shape;3693;p32"/>
            <p:cNvSpPr/>
            <p:nvPr/>
          </p:nvSpPr>
          <p:spPr>
            <a:xfrm>
              <a:off x="2831275" y="700700"/>
              <a:ext cx="128825" cy="128950"/>
            </a:xfrm>
            <a:custGeom>
              <a:avLst/>
              <a:gdLst/>
              <a:ahLst/>
              <a:cxnLst/>
              <a:rect l="l" t="t" r="r" b="b"/>
              <a:pathLst>
                <a:path w="5153" h="5158" extrusionOk="0">
                  <a:moveTo>
                    <a:pt x="4981" y="1"/>
                  </a:moveTo>
                  <a:lnTo>
                    <a:pt x="1" y="4986"/>
                  </a:lnTo>
                  <a:lnTo>
                    <a:pt x="173" y="5157"/>
                  </a:lnTo>
                  <a:lnTo>
                    <a:pt x="5152" y="171"/>
                  </a:lnTo>
                  <a:lnTo>
                    <a:pt x="49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94" name="Google Shape;3694;p32"/>
          <p:cNvGrpSpPr/>
          <p:nvPr/>
        </p:nvGrpSpPr>
        <p:grpSpPr>
          <a:xfrm rot="10800000">
            <a:off x="1268489" y="-1164434"/>
            <a:ext cx="1783239" cy="1783283"/>
            <a:chOff x="3531075" y="2269875"/>
            <a:chExt cx="1028950" cy="1028975"/>
          </a:xfrm>
        </p:grpSpPr>
        <p:sp>
          <p:nvSpPr>
            <p:cNvPr id="3695" name="Google Shape;3695;p32"/>
            <p:cNvSpPr/>
            <p:nvPr/>
          </p:nvSpPr>
          <p:spPr>
            <a:xfrm>
              <a:off x="3662025" y="2400850"/>
              <a:ext cx="767050" cy="767050"/>
            </a:xfrm>
            <a:custGeom>
              <a:avLst/>
              <a:gdLst/>
              <a:ahLst/>
              <a:cxnLst/>
              <a:rect l="l" t="t" r="r" b="b"/>
              <a:pathLst>
                <a:path w="30682" h="30682" extrusionOk="0">
                  <a:moveTo>
                    <a:pt x="15341" y="373"/>
                  </a:moveTo>
                  <a:cubicBezTo>
                    <a:pt x="23595" y="373"/>
                    <a:pt x="30309" y="7089"/>
                    <a:pt x="30309" y="15340"/>
                  </a:cubicBezTo>
                  <a:cubicBezTo>
                    <a:pt x="30309" y="23593"/>
                    <a:pt x="23593" y="30309"/>
                    <a:pt x="15341" y="30309"/>
                  </a:cubicBezTo>
                  <a:cubicBezTo>
                    <a:pt x="7089" y="30309"/>
                    <a:pt x="373" y="23594"/>
                    <a:pt x="373" y="15341"/>
                  </a:cubicBezTo>
                  <a:cubicBezTo>
                    <a:pt x="373" y="7089"/>
                    <a:pt x="7087" y="373"/>
                    <a:pt x="15341" y="373"/>
                  </a:cubicBezTo>
                  <a:close/>
                  <a:moveTo>
                    <a:pt x="15341" y="0"/>
                  </a:moveTo>
                  <a:cubicBezTo>
                    <a:pt x="6882" y="0"/>
                    <a:pt x="0" y="6882"/>
                    <a:pt x="0" y="15340"/>
                  </a:cubicBezTo>
                  <a:cubicBezTo>
                    <a:pt x="0" y="23800"/>
                    <a:pt x="6882" y="30681"/>
                    <a:pt x="15341" y="30681"/>
                  </a:cubicBezTo>
                  <a:cubicBezTo>
                    <a:pt x="23800" y="30681"/>
                    <a:pt x="30681" y="23800"/>
                    <a:pt x="30681" y="15341"/>
                  </a:cubicBezTo>
                  <a:cubicBezTo>
                    <a:pt x="30681" y="6882"/>
                    <a:pt x="23800" y="0"/>
                    <a:pt x="15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96" name="Google Shape;3696;p32"/>
            <p:cNvGrpSpPr/>
            <p:nvPr/>
          </p:nvGrpSpPr>
          <p:grpSpPr>
            <a:xfrm>
              <a:off x="3531075" y="2269875"/>
              <a:ext cx="1028950" cy="1028975"/>
              <a:chOff x="3531075" y="2269875"/>
              <a:chExt cx="1028950" cy="1028975"/>
            </a:xfrm>
          </p:grpSpPr>
          <p:sp>
            <p:nvSpPr>
              <p:cNvPr id="3697" name="Google Shape;3697;p32"/>
              <p:cNvSpPr/>
              <p:nvPr/>
            </p:nvSpPr>
            <p:spPr>
              <a:xfrm>
                <a:off x="3531075" y="2269875"/>
                <a:ext cx="1028950" cy="1028975"/>
              </a:xfrm>
              <a:custGeom>
                <a:avLst/>
                <a:gdLst/>
                <a:ahLst/>
                <a:cxnLst/>
                <a:rect l="l" t="t" r="r" b="b"/>
                <a:pathLst>
                  <a:path w="41158" h="41159" extrusionOk="0">
                    <a:moveTo>
                      <a:pt x="20579" y="374"/>
                    </a:moveTo>
                    <a:cubicBezTo>
                      <a:pt x="31721" y="374"/>
                      <a:pt x="40786" y="9438"/>
                      <a:pt x="40786" y="20580"/>
                    </a:cubicBezTo>
                    <a:cubicBezTo>
                      <a:pt x="40786" y="31721"/>
                      <a:pt x="31721" y="40787"/>
                      <a:pt x="20579" y="40787"/>
                    </a:cubicBezTo>
                    <a:cubicBezTo>
                      <a:pt x="9437" y="40787"/>
                      <a:pt x="373" y="31721"/>
                      <a:pt x="373" y="20580"/>
                    </a:cubicBezTo>
                    <a:cubicBezTo>
                      <a:pt x="373" y="9438"/>
                      <a:pt x="9436" y="374"/>
                      <a:pt x="20579" y="374"/>
                    </a:cubicBezTo>
                    <a:close/>
                    <a:moveTo>
                      <a:pt x="20579" y="1"/>
                    </a:moveTo>
                    <a:cubicBezTo>
                      <a:pt x="9232" y="1"/>
                      <a:pt x="0" y="9232"/>
                      <a:pt x="0" y="20580"/>
                    </a:cubicBezTo>
                    <a:cubicBezTo>
                      <a:pt x="0" y="31927"/>
                      <a:pt x="9232" y="41159"/>
                      <a:pt x="20579" y="41159"/>
                    </a:cubicBezTo>
                    <a:cubicBezTo>
                      <a:pt x="31926" y="41159"/>
                      <a:pt x="41158" y="31927"/>
                      <a:pt x="41158" y="20580"/>
                    </a:cubicBezTo>
                    <a:cubicBezTo>
                      <a:pt x="41158" y="9232"/>
                      <a:pt x="31926" y="1"/>
                      <a:pt x="20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8" name="Google Shape;3698;p32"/>
              <p:cNvSpPr/>
              <p:nvPr/>
            </p:nvSpPr>
            <p:spPr>
              <a:xfrm>
                <a:off x="3596575" y="2335425"/>
                <a:ext cx="897975" cy="897975"/>
              </a:xfrm>
              <a:custGeom>
                <a:avLst/>
                <a:gdLst/>
                <a:ahLst/>
                <a:cxnLst/>
                <a:rect l="l" t="t" r="r" b="b"/>
                <a:pathLst>
                  <a:path w="35919" h="35919" extrusionOk="0">
                    <a:moveTo>
                      <a:pt x="17959" y="370"/>
                    </a:moveTo>
                    <a:cubicBezTo>
                      <a:pt x="27658" y="370"/>
                      <a:pt x="35547" y="8260"/>
                      <a:pt x="35547" y="17958"/>
                    </a:cubicBezTo>
                    <a:cubicBezTo>
                      <a:pt x="35547" y="27656"/>
                      <a:pt x="27657" y="35546"/>
                      <a:pt x="17959" y="35546"/>
                    </a:cubicBezTo>
                    <a:cubicBezTo>
                      <a:pt x="8261" y="35546"/>
                      <a:pt x="371" y="27656"/>
                      <a:pt x="371" y="17958"/>
                    </a:cubicBezTo>
                    <a:cubicBezTo>
                      <a:pt x="371" y="8260"/>
                      <a:pt x="8261" y="370"/>
                      <a:pt x="17959" y="370"/>
                    </a:cubicBezTo>
                    <a:close/>
                    <a:moveTo>
                      <a:pt x="17959" y="0"/>
                    </a:moveTo>
                    <a:cubicBezTo>
                      <a:pt x="8056" y="0"/>
                      <a:pt x="0" y="8057"/>
                      <a:pt x="0" y="17959"/>
                    </a:cubicBezTo>
                    <a:cubicBezTo>
                      <a:pt x="0" y="27861"/>
                      <a:pt x="8056" y="35918"/>
                      <a:pt x="17959" y="35918"/>
                    </a:cubicBezTo>
                    <a:cubicBezTo>
                      <a:pt x="27863" y="35918"/>
                      <a:pt x="35919" y="27861"/>
                      <a:pt x="35919" y="17959"/>
                    </a:cubicBezTo>
                    <a:cubicBezTo>
                      <a:pt x="35919" y="8057"/>
                      <a:pt x="27862" y="0"/>
                      <a:pt x="17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99" name="Google Shape;3699;p32"/>
            <p:cNvSpPr/>
            <p:nvPr/>
          </p:nvSpPr>
          <p:spPr>
            <a:xfrm>
              <a:off x="3662025" y="2400850"/>
              <a:ext cx="767050" cy="767050"/>
            </a:xfrm>
            <a:custGeom>
              <a:avLst/>
              <a:gdLst/>
              <a:ahLst/>
              <a:cxnLst/>
              <a:rect l="l" t="t" r="r" b="b"/>
              <a:pathLst>
                <a:path w="30682" h="30682" extrusionOk="0">
                  <a:moveTo>
                    <a:pt x="15341" y="373"/>
                  </a:moveTo>
                  <a:cubicBezTo>
                    <a:pt x="23595" y="373"/>
                    <a:pt x="30309" y="7089"/>
                    <a:pt x="30309" y="15340"/>
                  </a:cubicBezTo>
                  <a:cubicBezTo>
                    <a:pt x="30309" y="23593"/>
                    <a:pt x="23593" y="30309"/>
                    <a:pt x="15341" y="30309"/>
                  </a:cubicBezTo>
                  <a:cubicBezTo>
                    <a:pt x="7089" y="30309"/>
                    <a:pt x="373" y="23594"/>
                    <a:pt x="373" y="15341"/>
                  </a:cubicBezTo>
                  <a:cubicBezTo>
                    <a:pt x="373" y="7089"/>
                    <a:pt x="7087" y="373"/>
                    <a:pt x="15341" y="373"/>
                  </a:cubicBezTo>
                  <a:close/>
                  <a:moveTo>
                    <a:pt x="15341" y="0"/>
                  </a:moveTo>
                  <a:cubicBezTo>
                    <a:pt x="6882" y="0"/>
                    <a:pt x="0" y="6882"/>
                    <a:pt x="0" y="15340"/>
                  </a:cubicBezTo>
                  <a:cubicBezTo>
                    <a:pt x="0" y="23800"/>
                    <a:pt x="6882" y="30681"/>
                    <a:pt x="15341" y="30681"/>
                  </a:cubicBezTo>
                  <a:cubicBezTo>
                    <a:pt x="23800" y="30681"/>
                    <a:pt x="30681" y="23800"/>
                    <a:pt x="30681" y="15341"/>
                  </a:cubicBezTo>
                  <a:cubicBezTo>
                    <a:pt x="30681" y="6882"/>
                    <a:pt x="23800" y="0"/>
                    <a:pt x="15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0" name="Google Shape;3700;p32"/>
            <p:cNvSpPr/>
            <p:nvPr/>
          </p:nvSpPr>
          <p:spPr>
            <a:xfrm>
              <a:off x="3732275" y="2471100"/>
              <a:ext cx="626525" cy="626525"/>
            </a:xfrm>
            <a:custGeom>
              <a:avLst/>
              <a:gdLst/>
              <a:ahLst/>
              <a:cxnLst/>
              <a:rect l="l" t="t" r="r" b="b"/>
              <a:pathLst>
                <a:path w="25061" h="25061" extrusionOk="0">
                  <a:moveTo>
                    <a:pt x="12531" y="373"/>
                  </a:moveTo>
                  <a:cubicBezTo>
                    <a:pt x="19235" y="373"/>
                    <a:pt x="24688" y="5827"/>
                    <a:pt x="24688" y="12530"/>
                  </a:cubicBezTo>
                  <a:cubicBezTo>
                    <a:pt x="24688" y="19235"/>
                    <a:pt x="19235" y="24688"/>
                    <a:pt x="12531" y="24688"/>
                  </a:cubicBezTo>
                  <a:cubicBezTo>
                    <a:pt x="5827" y="24688"/>
                    <a:pt x="374" y="19235"/>
                    <a:pt x="374" y="12530"/>
                  </a:cubicBezTo>
                  <a:cubicBezTo>
                    <a:pt x="374" y="5827"/>
                    <a:pt x="5827" y="373"/>
                    <a:pt x="12531" y="373"/>
                  </a:cubicBezTo>
                  <a:close/>
                  <a:moveTo>
                    <a:pt x="12531" y="1"/>
                  </a:moveTo>
                  <a:cubicBezTo>
                    <a:pt x="5622" y="1"/>
                    <a:pt x="1" y="5622"/>
                    <a:pt x="1" y="12530"/>
                  </a:cubicBezTo>
                  <a:cubicBezTo>
                    <a:pt x="1" y="19439"/>
                    <a:pt x="5622" y="25061"/>
                    <a:pt x="12531" y="25061"/>
                  </a:cubicBezTo>
                  <a:cubicBezTo>
                    <a:pt x="19440" y="25061"/>
                    <a:pt x="25061" y="19439"/>
                    <a:pt x="25061" y="12530"/>
                  </a:cubicBezTo>
                  <a:cubicBezTo>
                    <a:pt x="25061" y="5622"/>
                    <a:pt x="19440" y="1"/>
                    <a:pt x="12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1" name="Google Shape;3701;p32"/>
            <p:cNvSpPr/>
            <p:nvPr/>
          </p:nvSpPr>
          <p:spPr>
            <a:xfrm>
              <a:off x="3796675" y="2535500"/>
              <a:ext cx="497775" cy="497775"/>
            </a:xfrm>
            <a:custGeom>
              <a:avLst/>
              <a:gdLst/>
              <a:ahLst/>
              <a:cxnLst/>
              <a:rect l="l" t="t" r="r" b="b"/>
              <a:pathLst>
                <a:path w="19911" h="19911" extrusionOk="0">
                  <a:moveTo>
                    <a:pt x="9955" y="373"/>
                  </a:moveTo>
                  <a:cubicBezTo>
                    <a:pt x="15240" y="373"/>
                    <a:pt x="19538" y="4672"/>
                    <a:pt x="19538" y="9956"/>
                  </a:cubicBezTo>
                  <a:cubicBezTo>
                    <a:pt x="19538" y="15241"/>
                    <a:pt x="15240" y="19540"/>
                    <a:pt x="9955" y="19540"/>
                  </a:cubicBezTo>
                  <a:cubicBezTo>
                    <a:pt x="4670" y="19540"/>
                    <a:pt x="372" y="15241"/>
                    <a:pt x="372" y="9956"/>
                  </a:cubicBezTo>
                  <a:cubicBezTo>
                    <a:pt x="372" y="4672"/>
                    <a:pt x="4670" y="373"/>
                    <a:pt x="9955" y="373"/>
                  </a:cubicBezTo>
                  <a:close/>
                  <a:moveTo>
                    <a:pt x="9955" y="1"/>
                  </a:moveTo>
                  <a:cubicBezTo>
                    <a:pt x="4465" y="1"/>
                    <a:pt x="0" y="4467"/>
                    <a:pt x="0" y="9956"/>
                  </a:cubicBezTo>
                  <a:cubicBezTo>
                    <a:pt x="0" y="15445"/>
                    <a:pt x="4465" y="19911"/>
                    <a:pt x="9955" y="19911"/>
                  </a:cubicBezTo>
                  <a:cubicBezTo>
                    <a:pt x="15445" y="19911"/>
                    <a:pt x="19911" y="15444"/>
                    <a:pt x="19910" y="9956"/>
                  </a:cubicBezTo>
                  <a:cubicBezTo>
                    <a:pt x="19910" y="4467"/>
                    <a:pt x="15445" y="1"/>
                    <a:pt x="9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2" name="Google Shape;3702;p32"/>
          <p:cNvSpPr/>
          <p:nvPr/>
        </p:nvSpPr>
        <p:spPr>
          <a:xfrm rot="10800000">
            <a:off x="227486" y="3560857"/>
            <a:ext cx="451593" cy="451593"/>
          </a:xfrm>
          <a:custGeom>
            <a:avLst/>
            <a:gdLst/>
            <a:ahLst/>
            <a:cxnLst/>
            <a:rect l="l" t="t" r="r" b="b"/>
            <a:pathLst>
              <a:path w="5306" h="5306" extrusionOk="0">
                <a:moveTo>
                  <a:pt x="1297" y="1"/>
                </a:moveTo>
                <a:lnTo>
                  <a:pt x="1" y="1297"/>
                </a:lnTo>
                <a:lnTo>
                  <a:pt x="1391" y="2689"/>
                </a:lnTo>
                <a:lnTo>
                  <a:pt x="32" y="4048"/>
                </a:lnTo>
                <a:lnTo>
                  <a:pt x="1266" y="5282"/>
                </a:lnTo>
                <a:lnTo>
                  <a:pt x="2625" y="3922"/>
                </a:lnTo>
                <a:lnTo>
                  <a:pt x="4009" y="5306"/>
                </a:lnTo>
                <a:lnTo>
                  <a:pt x="5305" y="4009"/>
                </a:lnTo>
                <a:lnTo>
                  <a:pt x="3922" y="2626"/>
                </a:lnTo>
                <a:lnTo>
                  <a:pt x="5281" y="1266"/>
                </a:lnTo>
                <a:lnTo>
                  <a:pt x="4047" y="33"/>
                </a:lnTo>
                <a:lnTo>
                  <a:pt x="2688" y="1392"/>
                </a:lnTo>
                <a:lnTo>
                  <a:pt x="1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513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703"/>
        <p:cNvGrpSpPr/>
        <p:nvPr/>
      </p:nvGrpSpPr>
      <p:grpSpPr>
        <a:xfrm>
          <a:off x="0" y="0"/>
          <a:ext cx="0" cy="0"/>
          <a:chOff x="0" y="0"/>
          <a:chExt cx="0" cy="0"/>
        </a:xfrm>
      </p:grpSpPr>
      <p:sp>
        <p:nvSpPr>
          <p:cNvPr id="3704" name="Google Shape;3704;p33"/>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3705" name="Google Shape;3705;p33"/>
          <p:cNvGrpSpPr/>
          <p:nvPr/>
        </p:nvGrpSpPr>
        <p:grpSpPr>
          <a:xfrm>
            <a:off x="347344" y="5109211"/>
            <a:ext cx="1381896" cy="1375055"/>
            <a:chOff x="1347975" y="1866650"/>
            <a:chExt cx="510050" cy="507525"/>
          </a:xfrm>
        </p:grpSpPr>
        <p:sp>
          <p:nvSpPr>
            <p:cNvPr id="3706" name="Google Shape;3706;p33"/>
            <p:cNvSpPr/>
            <p:nvPr/>
          </p:nvSpPr>
          <p:spPr>
            <a:xfrm>
              <a:off x="1347975" y="1866650"/>
              <a:ext cx="369550" cy="369575"/>
            </a:xfrm>
            <a:custGeom>
              <a:avLst/>
              <a:gdLst/>
              <a:ahLst/>
              <a:cxnLst/>
              <a:rect l="l" t="t" r="r" b="b"/>
              <a:pathLst>
                <a:path w="14782" h="14783" extrusionOk="0">
                  <a:moveTo>
                    <a:pt x="14541" y="243"/>
                  </a:moveTo>
                  <a:lnTo>
                    <a:pt x="14541" y="14540"/>
                  </a:lnTo>
                  <a:lnTo>
                    <a:pt x="242" y="14540"/>
                  </a:lnTo>
                  <a:lnTo>
                    <a:pt x="242" y="243"/>
                  </a:lnTo>
                  <a:close/>
                  <a:moveTo>
                    <a:pt x="0" y="0"/>
                  </a:moveTo>
                  <a:lnTo>
                    <a:pt x="0" y="14782"/>
                  </a:lnTo>
                  <a:lnTo>
                    <a:pt x="14781" y="14782"/>
                  </a:lnTo>
                  <a:lnTo>
                    <a:pt x="14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7" name="Google Shape;3707;p33"/>
            <p:cNvSpPr/>
            <p:nvPr/>
          </p:nvSpPr>
          <p:spPr>
            <a:xfrm>
              <a:off x="1348875" y="1867500"/>
              <a:ext cx="509150" cy="505925"/>
            </a:xfrm>
            <a:custGeom>
              <a:avLst/>
              <a:gdLst/>
              <a:ahLst/>
              <a:cxnLst/>
              <a:rect l="l" t="t" r="r" b="b"/>
              <a:pathLst>
                <a:path w="20366" h="20237" extrusionOk="0">
                  <a:moveTo>
                    <a:pt x="14708" y="0"/>
                  </a:moveTo>
                  <a:lnTo>
                    <a:pt x="14540" y="174"/>
                  </a:lnTo>
                  <a:lnTo>
                    <a:pt x="20123" y="5567"/>
                  </a:lnTo>
                  <a:lnTo>
                    <a:pt x="20123" y="19994"/>
                  </a:lnTo>
                  <a:lnTo>
                    <a:pt x="5623" y="19994"/>
                  </a:lnTo>
                  <a:lnTo>
                    <a:pt x="170" y="14542"/>
                  </a:lnTo>
                  <a:lnTo>
                    <a:pt x="0" y="14713"/>
                  </a:lnTo>
                  <a:lnTo>
                    <a:pt x="5522" y="20237"/>
                  </a:lnTo>
                  <a:lnTo>
                    <a:pt x="20365" y="20237"/>
                  </a:lnTo>
                  <a:lnTo>
                    <a:pt x="20365" y="5465"/>
                  </a:lnTo>
                  <a:lnTo>
                    <a:pt x="14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8" name="Google Shape;3708;p33"/>
            <p:cNvSpPr/>
            <p:nvPr/>
          </p:nvSpPr>
          <p:spPr>
            <a:xfrm>
              <a:off x="1712325" y="2231025"/>
              <a:ext cx="143125" cy="143150"/>
            </a:xfrm>
            <a:custGeom>
              <a:avLst/>
              <a:gdLst/>
              <a:ahLst/>
              <a:cxnLst/>
              <a:rect l="l" t="t" r="r" b="b"/>
              <a:pathLst>
                <a:path w="5725" h="5726" extrusionOk="0">
                  <a:moveTo>
                    <a:pt x="171" y="1"/>
                  </a:moveTo>
                  <a:lnTo>
                    <a:pt x="0" y="172"/>
                  </a:lnTo>
                  <a:lnTo>
                    <a:pt x="5554" y="5725"/>
                  </a:lnTo>
                  <a:lnTo>
                    <a:pt x="5725" y="5554"/>
                  </a:ln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9" name="Google Shape;3709;p33"/>
          <p:cNvSpPr/>
          <p:nvPr/>
        </p:nvSpPr>
        <p:spPr>
          <a:xfrm>
            <a:off x="11123533" y="-390467"/>
            <a:ext cx="1424083" cy="1424083"/>
          </a:xfrm>
          <a:custGeom>
            <a:avLst/>
            <a:gdLst/>
            <a:ahLst/>
            <a:cxnLst/>
            <a:rect l="l" t="t" r="r" b="b"/>
            <a:pathLst>
              <a:path w="19870" h="19870" extrusionOk="0">
                <a:moveTo>
                  <a:pt x="9935" y="3533"/>
                </a:moveTo>
                <a:cubicBezTo>
                  <a:pt x="13464" y="3533"/>
                  <a:pt x="16337" y="6405"/>
                  <a:pt x="16337" y="9936"/>
                </a:cubicBezTo>
                <a:cubicBezTo>
                  <a:pt x="16337" y="13465"/>
                  <a:pt x="13465" y="16337"/>
                  <a:pt x="9935" y="16337"/>
                </a:cubicBezTo>
                <a:cubicBezTo>
                  <a:pt x="6405" y="16337"/>
                  <a:pt x="3533" y="13465"/>
                  <a:pt x="3533" y="9936"/>
                </a:cubicBezTo>
                <a:cubicBezTo>
                  <a:pt x="3533" y="6405"/>
                  <a:pt x="6405" y="3533"/>
                  <a:pt x="9935" y="3533"/>
                </a:cubicBezTo>
                <a:close/>
                <a:moveTo>
                  <a:pt x="9935" y="1"/>
                </a:moveTo>
                <a:cubicBezTo>
                  <a:pt x="4457" y="1"/>
                  <a:pt x="1" y="4458"/>
                  <a:pt x="1" y="9936"/>
                </a:cubicBezTo>
                <a:cubicBezTo>
                  <a:pt x="1" y="15413"/>
                  <a:pt x="4457" y="19870"/>
                  <a:pt x="9935" y="19870"/>
                </a:cubicBezTo>
                <a:cubicBezTo>
                  <a:pt x="15413" y="19870"/>
                  <a:pt x="19870" y="15413"/>
                  <a:pt x="19870" y="9936"/>
                </a:cubicBezTo>
                <a:cubicBezTo>
                  <a:pt x="19870" y="4458"/>
                  <a:pt x="15413" y="1"/>
                  <a:pt x="993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10" name="Google Shape;3710;p33"/>
          <p:cNvGrpSpPr/>
          <p:nvPr/>
        </p:nvGrpSpPr>
        <p:grpSpPr>
          <a:xfrm rot="5400000">
            <a:off x="10110514" y="4833776"/>
            <a:ext cx="1252092" cy="2621793"/>
            <a:chOff x="1386575" y="414200"/>
            <a:chExt cx="453525" cy="949650"/>
          </a:xfrm>
        </p:grpSpPr>
        <p:sp>
          <p:nvSpPr>
            <p:cNvPr id="3711" name="Google Shape;3711;p33"/>
            <p:cNvSpPr/>
            <p:nvPr/>
          </p:nvSpPr>
          <p:spPr>
            <a:xfrm>
              <a:off x="1386575"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2" name="Google Shape;3712;p33"/>
            <p:cNvSpPr/>
            <p:nvPr/>
          </p:nvSpPr>
          <p:spPr>
            <a:xfrm>
              <a:off x="1526850" y="932050"/>
              <a:ext cx="32650" cy="32675"/>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3" name="Google Shape;3713;p33"/>
            <p:cNvSpPr/>
            <p:nvPr/>
          </p:nvSpPr>
          <p:spPr>
            <a:xfrm>
              <a:off x="1667175"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4" name="Google Shape;3714;p33"/>
            <p:cNvSpPr/>
            <p:nvPr/>
          </p:nvSpPr>
          <p:spPr>
            <a:xfrm>
              <a:off x="1807450" y="932050"/>
              <a:ext cx="32650" cy="32675"/>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5" name="Google Shape;3715;p33"/>
            <p:cNvSpPr/>
            <p:nvPr/>
          </p:nvSpPr>
          <p:spPr>
            <a:xfrm>
              <a:off x="1386575"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6" name="Google Shape;3716;p33"/>
            <p:cNvSpPr/>
            <p:nvPr/>
          </p:nvSpPr>
          <p:spPr>
            <a:xfrm>
              <a:off x="1526850" y="1065125"/>
              <a:ext cx="32650" cy="32650"/>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7" name="Google Shape;3717;p33"/>
            <p:cNvSpPr/>
            <p:nvPr/>
          </p:nvSpPr>
          <p:spPr>
            <a:xfrm>
              <a:off x="1667175"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8" name="Google Shape;3718;p33"/>
            <p:cNvSpPr/>
            <p:nvPr/>
          </p:nvSpPr>
          <p:spPr>
            <a:xfrm>
              <a:off x="1807450" y="1065125"/>
              <a:ext cx="32650" cy="32650"/>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9" name="Google Shape;3719;p33"/>
            <p:cNvSpPr/>
            <p:nvPr/>
          </p:nvSpPr>
          <p:spPr>
            <a:xfrm>
              <a:off x="1386575"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0" name="Google Shape;3720;p33"/>
            <p:cNvSpPr/>
            <p:nvPr/>
          </p:nvSpPr>
          <p:spPr>
            <a:xfrm>
              <a:off x="1526850" y="1198150"/>
              <a:ext cx="32650" cy="32650"/>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1" name="Google Shape;3721;p33"/>
            <p:cNvSpPr/>
            <p:nvPr/>
          </p:nvSpPr>
          <p:spPr>
            <a:xfrm>
              <a:off x="1667175"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2" name="Google Shape;3722;p33"/>
            <p:cNvSpPr/>
            <p:nvPr/>
          </p:nvSpPr>
          <p:spPr>
            <a:xfrm>
              <a:off x="1807450" y="1198150"/>
              <a:ext cx="32650" cy="32650"/>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3" name="Google Shape;3723;p33"/>
            <p:cNvSpPr/>
            <p:nvPr/>
          </p:nvSpPr>
          <p:spPr>
            <a:xfrm>
              <a:off x="1386575"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4" name="Google Shape;3724;p33"/>
            <p:cNvSpPr/>
            <p:nvPr/>
          </p:nvSpPr>
          <p:spPr>
            <a:xfrm>
              <a:off x="1526850" y="1331200"/>
              <a:ext cx="32650" cy="32650"/>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5" name="Google Shape;3725;p33"/>
            <p:cNvSpPr/>
            <p:nvPr/>
          </p:nvSpPr>
          <p:spPr>
            <a:xfrm>
              <a:off x="1667175"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6" name="Google Shape;3726;p33"/>
            <p:cNvSpPr/>
            <p:nvPr/>
          </p:nvSpPr>
          <p:spPr>
            <a:xfrm>
              <a:off x="1807450" y="1331200"/>
              <a:ext cx="32650" cy="32650"/>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7" name="Google Shape;3727;p33"/>
            <p:cNvSpPr/>
            <p:nvPr/>
          </p:nvSpPr>
          <p:spPr>
            <a:xfrm>
              <a:off x="1386575"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8" name="Google Shape;3728;p33"/>
            <p:cNvSpPr/>
            <p:nvPr/>
          </p:nvSpPr>
          <p:spPr>
            <a:xfrm>
              <a:off x="1526850" y="414200"/>
              <a:ext cx="32650" cy="32650"/>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9" name="Google Shape;3729;p33"/>
            <p:cNvSpPr/>
            <p:nvPr/>
          </p:nvSpPr>
          <p:spPr>
            <a:xfrm>
              <a:off x="1667175"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0" name="Google Shape;3730;p33"/>
            <p:cNvSpPr/>
            <p:nvPr/>
          </p:nvSpPr>
          <p:spPr>
            <a:xfrm>
              <a:off x="1807450" y="414200"/>
              <a:ext cx="32650" cy="32650"/>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1" name="Google Shape;3731;p33"/>
            <p:cNvSpPr/>
            <p:nvPr/>
          </p:nvSpPr>
          <p:spPr>
            <a:xfrm>
              <a:off x="1386575"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2" name="Google Shape;3732;p33"/>
            <p:cNvSpPr/>
            <p:nvPr/>
          </p:nvSpPr>
          <p:spPr>
            <a:xfrm>
              <a:off x="1526850" y="547225"/>
              <a:ext cx="32650" cy="32675"/>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3" name="Google Shape;3733;p33"/>
            <p:cNvSpPr/>
            <p:nvPr/>
          </p:nvSpPr>
          <p:spPr>
            <a:xfrm>
              <a:off x="1667175"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4" name="Google Shape;3734;p33"/>
            <p:cNvSpPr/>
            <p:nvPr/>
          </p:nvSpPr>
          <p:spPr>
            <a:xfrm>
              <a:off x="1807450" y="547225"/>
              <a:ext cx="32650" cy="32675"/>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5" name="Google Shape;3735;p33"/>
            <p:cNvSpPr/>
            <p:nvPr/>
          </p:nvSpPr>
          <p:spPr>
            <a:xfrm>
              <a:off x="1386575"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6" name="Google Shape;3736;p33"/>
            <p:cNvSpPr/>
            <p:nvPr/>
          </p:nvSpPr>
          <p:spPr>
            <a:xfrm>
              <a:off x="1526850" y="680275"/>
              <a:ext cx="32650" cy="32675"/>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7" name="Google Shape;3737;p33"/>
            <p:cNvSpPr/>
            <p:nvPr/>
          </p:nvSpPr>
          <p:spPr>
            <a:xfrm>
              <a:off x="1667175"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8" name="Google Shape;3738;p33"/>
            <p:cNvSpPr/>
            <p:nvPr/>
          </p:nvSpPr>
          <p:spPr>
            <a:xfrm>
              <a:off x="1807450" y="680275"/>
              <a:ext cx="32650" cy="32675"/>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9" name="Google Shape;3739;p33"/>
            <p:cNvSpPr/>
            <p:nvPr/>
          </p:nvSpPr>
          <p:spPr>
            <a:xfrm>
              <a:off x="1386575"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0" name="Google Shape;3740;p33"/>
            <p:cNvSpPr/>
            <p:nvPr/>
          </p:nvSpPr>
          <p:spPr>
            <a:xfrm>
              <a:off x="1526850" y="813325"/>
              <a:ext cx="32650" cy="32650"/>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1" name="Google Shape;3741;p33"/>
            <p:cNvSpPr/>
            <p:nvPr/>
          </p:nvSpPr>
          <p:spPr>
            <a:xfrm>
              <a:off x="1667175"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2" name="Google Shape;3742;p33"/>
            <p:cNvSpPr/>
            <p:nvPr/>
          </p:nvSpPr>
          <p:spPr>
            <a:xfrm>
              <a:off x="1807450" y="813325"/>
              <a:ext cx="32650" cy="32650"/>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43" name="Google Shape;3743;p33"/>
          <p:cNvSpPr/>
          <p:nvPr/>
        </p:nvSpPr>
        <p:spPr>
          <a:xfrm>
            <a:off x="5146134" y="6245301"/>
            <a:ext cx="489761" cy="489761"/>
          </a:xfrm>
          <a:custGeom>
            <a:avLst/>
            <a:gdLst/>
            <a:ahLst/>
            <a:cxnLst/>
            <a:rect l="l" t="t" r="r" b="b"/>
            <a:pathLst>
              <a:path w="5306" h="5306" extrusionOk="0">
                <a:moveTo>
                  <a:pt x="1297" y="1"/>
                </a:moveTo>
                <a:lnTo>
                  <a:pt x="1" y="1297"/>
                </a:lnTo>
                <a:lnTo>
                  <a:pt x="1391" y="2689"/>
                </a:lnTo>
                <a:lnTo>
                  <a:pt x="32" y="4048"/>
                </a:lnTo>
                <a:lnTo>
                  <a:pt x="1266" y="5282"/>
                </a:lnTo>
                <a:lnTo>
                  <a:pt x="2625" y="3922"/>
                </a:lnTo>
                <a:lnTo>
                  <a:pt x="4009" y="5306"/>
                </a:lnTo>
                <a:lnTo>
                  <a:pt x="5305" y="4009"/>
                </a:lnTo>
                <a:lnTo>
                  <a:pt x="3922" y="2626"/>
                </a:lnTo>
                <a:lnTo>
                  <a:pt x="5281" y="1266"/>
                </a:lnTo>
                <a:lnTo>
                  <a:pt x="4047" y="33"/>
                </a:lnTo>
                <a:lnTo>
                  <a:pt x="2688" y="1392"/>
                </a:lnTo>
                <a:lnTo>
                  <a:pt x="1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44" name="Google Shape;3744;p33"/>
          <p:cNvGrpSpPr/>
          <p:nvPr/>
        </p:nvGrpSpPr>
        <p:grpSpPr>
          <a:xfrm>
            <a:off x="-315899" y="466827"/>
            <a:ext cx="2203144" cy="246500"/>
            <a:chOff x="1386550" y="1570250"/>
            <a:chExt cx="401750" cy="44950"/>
          </a:xfrm>
        </p:grpSpPr>
        <p:sp>
          <p:nvSpPr>
            <p:cNvPr id="3745" name="Google Shape;3745;p33"/>
            <p:cNvSpPr/>
            <p:nvPr/>
          </p:nvSpPr>
          <p:spPr>
            <a:xfrm>
              <a:off x="1386550" y="1570250"/>
              <a:ext cx="306075" cy="44950"/>
            </a:xfrm>
            <a:custGeom>
              <a:avLst/>
              <a:gdLst/>
              <a:ahLst/>
              <a:cxnLst/>
              <a:rect l="l" t="t" r="r" b="b"/>
              <a:pathLst>
                <a:path w="12243" h="1798" extrusionOk="0">
                  <a:moveTo>
                    <a:pt x="0" y="1"/>
                  </a:moveTo>
                  <a:lnTo>
                    <a:pt x="0" y="1798"/>
                  </a:lnTo>
                  <a:lnTo>
                    <a:pt x="12243" y="1798"/>
                  </a:lnTo>
                  <a:lnTo>
                    <a:pt x="12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6" name="Google Shape;3746;p33"/>
            <p:cNvSpPr/>
            <p:nvPr/>
          </p:nvSpPr>
          <p:spPr>
            <a:xfrm>
              <a:off x="1739125" y="1570250"/>
              <a:ext cx="49175" cy="44950"/>
            </a:xfrm>
            <a:custGeom>
              <a:avLst/>
              <a:gdLst/>
              <a:ahLst/>
              <a:cxnLst/>
              <a:rect l="l" t="t" r="r" b="b"/>
              <a:pathLst>
                <a:path w="1967" h="1798" extrusionOk="0">
                  <a:moveTo>
                    <a:pt x="0" y="1"/>
                  </a:moveTo>
                  <a:lnTo>
                    <a:pt x="0" y="1798"/>
                  </a:lnTo>
                  <a:lnTo>
                    <a:pt x="1966" y="1798"/>
                  </a:lnTo>
                  <a:lnTo>
                    <a:pt x="19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268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A2CD-A117-4E0E-B313-AE0ABE3F9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50BC6-DB0F-47FF-BFA4-35059705AF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2B65C-E9EC-476D-9946-338C0824F25F}"/>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38064411-B8CD-4533-B85E-AB32BB7A9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84E5E-7D6F-43A0-8E93-A2E6E3A67254}"/>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2584244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747"/>
        <p:cNvGrpSpPr/>
        <p:nvPr/>
      </p:nvGrpSpPr>
      <p:grpSpPr>
        <a:xfrm>
          <a:off x="0" y="0"/>
          <a:ext cx="0" cy="0"/>
          <a:chOff x="0" y="0"/>
          <a:chExt cx="0" cy="0"/>
        </a:xfrm>
      </p:grpSpPr>
      <p:grpSp>
        <p:nvGrpSpPr>
          <p:cNvPr id="3748" name="Google Shape;3748;p34"/>
          <p:cNvGrpSpPr/>
          <p:nvPr/>
        </p:nvGrpSpPr>
        <p:grpSpPr>
          <a:xfrm>
            <a:off x="10057967" y="4742633"/>
            <a:ext cx="2088631" cy="2088683"/>
            <a:chOff x="7543475" y="3556975"/>
            <a:chExt cx="1566473" cy="1566512"/>
          </a:xfrm>
        </p:grpSpPr>
        <p:sp>
          <p:nvSpPr>
            <p:cNvPr id="3749" name="Google Shape;3749;p34"/>
            <p:cNvSpPr/>
            <p:nvPr/>
          </p:nvSpPr>
          <p:spPr>
            <a:xfrm>
              <a:off x="7742835" y="3756373"/>
              <a:ext cx="1167757" cy="1167757"/>
            </a:xfrm>
            <a:custGeom>
              <a:avLst/>
              <a:gdLst/>
              <a:ahLst/>
              <a:cxnLst/>
              <a:rect l="l" t="t" r="r" b="b"/>
              <a:pathLst>
                <a:path w="30682" h="30682" extrusionOk="0">
                  <a:moveTo>
                    <a:pt x="15341" y="373"/>
                  </a:moveTo>
                  <a:cubicBezTo>
                    <a:pt x="23595" y="373"/>
                    <a:pt x="30309" y="7089"/>
                    <a:pt x="30309" y="15340"/>
                  </a:cubicBezTo>
                  <a:cubicBezTo>
                    <a:pt x="30309" y="23593"/>
                    <a:pt x="23593" y="30309"/>
                    <a:pt x="15341" y="30309"/>
                  </a:cubicBezTo>
                  <a:cubicBezTo>
                    <a:pt x="7089" y="30309"/>
                    <a:pt x="373" y="23594"/>
                    <a:pt x="373" y="15341"/>
                  </a:cubicBezTo>
                  <a:cubicBezTo>
                    <a:pt x="373" y="7089"/>
                    <a:pt x="7087" y="373"/>
                    <a:pt x="15341" y="373"/>
                  </a:cubicBezTo>
                  <a:close/>
                  <a:moveTo>
                    <a:pt x="15341" y="0"/>
                  </a:moveTo>
                  <a:cubicBezTo>
                    <a:pt x="6882" y="0"/>
                    <a:pt x="0" y="6882"/>
                    <a:pt x="0" y="15340"/>
                  </a:cubicBezTo>
                  <a:cubicBezTo>
                    <a:pt x="0" y="23800"/>
                    <a:pt x="6882" y="30681"/>
                    <a:pt x="15341" y="30681"/>
                  </a:cubicBezTo>
                  <a:cubicBezTo>
                    <a:pt x="23800" y="30681"/>
                    <a:pt x="30681" y="23800"/>
                    <a:pt x="30681" y="15341"/>
                  </a:cubicBezTo>
                  <a:cubicBezTo>
                    <a:pt x="30681" y="6882"/>
                    <a:pt x="23800" y="0"/>
                    <a:pt x="153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0" name="Google Shape;3750;p34"/>
            <p:cNvSpPr/>
            <p:nvPr/>
          </p:nvSpPr>
          <p:spPr>
            <a:xfrm>
              <a:off x="7543475" y="3556975"/>
              <a:ext cx="1566473" cy="1566512"/>
            </a:xfrm>
            <a:custGeom>
              <a:avLst/>
              <a:gdLst/>
              <a:ahLst/>
              <a:cxnLst/>
              <a:rect l="l" t="t" r="r" b="b"/>
              <a:pathLst>
                <a:path w="41158" h="41159" extrusionOk="0">
                  <a:moveTo>
                    <a:pt x="20579" y="374"/>
                  </a:moveTo>
                  <a:cubicBezTo>
                    <a:pt x="31721" y="374"/>
                    <a:pt x="40786" y="9438"/>
                    <a:pt x="40786" y="20580"/>
                  </a:cubicBezTo>
                  <a:cubicBezTo>
                    <a:pt x="40786" y="31721"/>
                    <a:pt x="31721" y="40787"/>
                    <a:pt x="20579" y="40787"/>
                  </a:cubicBezTo>
                  <a:cubicBezTo>
                    <a:pt x="9437" y="40787"/>
                    <a:pt x="373" y="31721"/>
                    <a:pt x="373" y="20580"/>
                  </a:cubicBezTo>
                  <a:cubicBezTo>
                    <a:pt x="373" y="9438"/>
                    <a:pt x="9436" y="374"/>
                    <a:pt x="20579" y="374"/>
                  </a:cubicBezTo>
                  <a:close/>
                  <a:moveTo>
                    <a:pt x="20579" y="1"/>
                  </a:moveTo>
                  <a:cubicBezTo>
                    <a:pt x="9232" y="1"/>
                    <a:pt x="0" y="9232"/>
                    <a:pt x="0" y="20580"/>
                  </a:cubicBezTo>
                  <a:cubicBezTo>
                    <a:pt x="0" y="31927"/>
                    <a:pt x="9232" y="41159"/>
                    <a:pt x="20579" y="41159"/>
                  </a:cubicBezTo>
                  <a:cubicBezTo>
                    <a:pt x="31926" y="41159"/>
                    <a:pt x="41158" y="31927"/>
                    <a:pt x="41158" y="20580"/>
                  </a:cubicBezTo>
                  <a:cubicBezTo>
                    <a:pt x="41158" y="9232"/>
                    <a:pt x="31926" y="1"/>
                    <a:pt x="20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1" name="Google Shape;3751;p34"/>
            <p:cNvSpPr/>
            <p:nvPr/>
          </p:nvSpPr>
          <p:spPr>
            <a:xfrm>
              <a:off x="7643193" y="3656769"/>
              <a:ext cx="1367077" cy="1367077"/>
            </a:xfrm>
            <a:custGeom>
              <a:avLst/>
              <a:gdLst/>
              <a:ahLst/>
              <a:cxnLst/>
              <a:rect l="l" t="t" r="r" b="b"/>
              <a:pathLst>
                <a:path w="35919" h="35919" extrusionOk="0">
                  <a:moveTo>
                    <a:pt x="17959" y="370"/>
                  </a:moveTo>
                  <a:cubicBezTo>
                    <a:pt x="27658" y="370"/>
                    <a:pt x="35547" y="8260"/>
                    <a:pt x="35547" y="17958"/>
                  </a:cubicBezTo>
                  <a:cubicBezTo>
                    <a:pt x="35547" y="27656"/>
                    <a:pt x="27657" y="35546"/>
                    <a:pt x="17959" y="35546"/>
                  </a:cubicBezTo>
                  <a:cubicBezTo>
                    <a:pt x="8261" y="35546"/>
                    <a:pt x="371" y="27656"/>
                    <a:pt x="371" y="17958"/>
                  </a:cubicBezTo>
                  <a:cubicBezTo>
                    <a:pt x="371" y="8260"/>
                    <a:pt x="8261" y="370"/>
                    <a:pt x="17959" y="370"/>
                  </a:cubicBezTo>
                  <a:close/>
                  <a:moveTo>
                    <a:pt x="17959" y="0"/>
                  </a:moveTo>
                  <a:cubicBezTo>
                    <a:pt x="8056" y="0"/>
                    <a:pt x="0" y="8057"/>
                    <a:pt x="0" y="17959"/>
                  </a:cubicBezTo>
                  <a:cubicBezTo>
                    <a:pt x="0" y="27861"/>
                    <a:pt x="8056" y="35918"/>
                    <a:pt x="17959" y="35918"/>
                  </a:cubicBezTo>
                  <a:cubicBezTo>
                    <a:pt x="27863" y="35918"/>
                    <a:pt x="35919" y="27861"/>
                    <a:pt x="35919" y="17959"/>
                  </a:cubicBezTo>
                  <a:cubicBezTo>
                    <a:pt x="35919" y="8057"/>
                    <a:pt x="27862" y="0"/>
                    <a:pt x="17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2" name="Google Shape;3752;p34"/>
            <p:cNvSpPr/>
            <p:nvPr/>
          </p:nvSpPr>
          <p:spPr>
            <a:xfrm>
              <a:off x="7742835" y="3756373"/>
              <a:ext cx="1167757" cy="1167757"/>
            </a:xfrm>
            <a:custGeom>
              <a:avLst/>
              <a:gdLst/>
              <a:ahLst/>
              <a:cxnLst/>
              <a:rect l="l" t="t" r="r" b="b"/>
              <a:pathLst>
                <a:path w="30682" h="30682" extrusionOk="0">
                  <a:moveTo>
                    <a:pt x="15341" y="373"/>
                  </a:moveTo>
                  <a:cubicBezTo>
                    <a:pt x="23595" y="373"/>
                    <a:pt x="30309" y="7089"/>
                    <a:pt x="30309" y="15340"/>
                  </a:cubicBezTo>
                  <a:cubicBezTo>
                    <a:pt x="30309" y="23593"/>
                    <a:pt x="23593" y="30309"/>
                    <a:pt x="15341" y="30309"/>
                  </a:cubicBezTo>
                  <a:cubicBezTo>
                    <a:pt x="7089" y="30309"/>
                    <a:pt x="373" y="23594"/>
                    <a:pt x="373" y="15341"/>
                  </a:cubicBezTo>
                  <a:cubicBezTo>
                    <a:pt x="373" y="7089"/>
                    <a:pt x="7087" y="373"/>
                    <a:pt x="15341" y="373"/>
                  </a:cubicBezTo>
                  <a:close/>
                  <a:moveTo>
                    <a:pt x="15341" y="0"/>
                  </a:moveTo>
                  <a:cubicBezTo>
                    <a:pt x="6882" y="0"/>
                    <a:pt x="0" y="6882"/>
                    <a:pt x="0" y="15340"/>
                  </a:cubicBezTo>
                  <a:cubicBezTo>
                    <a:pt x="0" y="23800"/>
                    <a:pt x="6882" y="30681"/>
                    <a:pt x="15341" y="30681"/>
                  </a:cubicBezTo>
                  <a:cubicBezTo>
                    <a:pt x="23800" y="30681"/>
                    <a:pt x="30681" y="23800"/>
                    <a:pt x="30681" y="15341"/>
                  </a:cubicBezTo>
                  <a:cubicBezTo>
                    <a:pt x="30681" y="6882"/>
                    <a:pt x="23800" y="0"/>
                    <a:pt x="153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3" name="Google Shape;3753;p34"/>
            <p:cNvSpPr/>
            <p:nvPr/>
          </p:nvSpPr>
          <p:spPr>
            <a:xfrm>
              <a:off x="7849785" y="3863323"/>
              <a:ext cx="953822" cy="953822"/>
            </a:xfrm>
            <a:custGeom>
              <a:avLst/>
              <a:gdLst/>
              <a:ahLst/>
              <a:cxnLst/>
              <a:rect l="l" t="t" r="r" b="b"/>
              <a:pathLst>
                <a:path w="25061" h="25061" extrusionOk="0">
                  <a:moveTo>
                    <a:pt x="12531" y="373"/>
                  </a:moveTo>
                  <a:cubicBezTo>
                    <a:pt x="19235" y="373"/>
                    <a:pt x="24688" y="5827"/>
                    <a:pt x="24688" y="12530"/>
                  </a:cubicBezTo>
                  <a:cubicBezTo>
                    <a:pt x="24688" y="19235"/>
                    <a:pt x="19235" y="24688"/>
                    <a:pt x="12531" y="24688"/>
                  </a:cubicBezTo>
                  <a:cubicBezTo>
                    <a:pt x="5827" y="24688"/>
                    <a:pt x="374" y="19235"/>
                    <a:pt x="374" y="12530"/>
                  </a:cubicBezTo>
                  <a:cubicBezTo>
                    <a:pt x="374" y="5827"/>
                    <a:pt x="5827" y="373"/>
                    <a:pt x="12531" y="373"/>
                  </a:cubicBezTo>
                  <a:close/>
                  <a:moveTo>
                    <a:pt x="12531" y="1"/>
                  </a:moveTo>
                  <a:cubicBezTo>
                    <a:pt x="5622" y="1"/>
                    <a:pt x="1" y="5622"/>
                    <a:pt x="1" y="12530"/>
                  </a:cubicBezTo>
                  <a:cubicBezTo>
                    <a:pt x="1" y="19439"/>
                    <a:pt x="5622" y="25061"/>
                    <a:pt x="12531" y="25061"/>
                  </a:cubicBezTo>
                  <a:cubicBezTo>
                    <a:pt x="19440" y="25061"/>
                    <a:pt x="25061" y="19439"/>
                    <a:pt x="25061" y="12530"/>
                  </a:cubicBezTo>
                  <a:cubicBezTo>
                    <a:pt x="25061" y="5622"/>
                    <a:pt x="19440" y="1"/>
                    <a:pt x="12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54" name="Google Shape;3754;p34"/>
          <p:cNvGrpSpPr/>
          <p:nvPr/>
        </p:nvGrpSpPr>
        <p:grpSpPr>
          <a:xfrm>
            <a:off x="210050" y="584566"/>
            <a:ext cx="2844105" cy="257532"/>
            <a:chOff x="2244275" y="3248850"/>
            <a:chExt cx="524575" cy="47500"/>
          </a:xfrm>
        </p:grpSpPr>
        <p:sp>
          <p:nvSpPr>
            <p:cNvPr id="3755" name="Google Shape;3755;p34"/>
            <p:cNvSpPr/>
            <p:nvPr/>
          </p:nvSpPr>
          <p:spPr>
            <a:xfrm>
              <a:off x="2414950" y="3248850"/>
              <a:ext cx="353900" cy="47500"/>
            </a:xfrm>
            <a:custGeom>
              <a:avLst/>
              <a:gdLst/>
              <a:ahLst/>
              <a:cxnLst/>
              <a:rect l="l" t="t" r="r" b="b"/>
              <a:pathLst>
                <a:path w="14156" h="1900" extrusionOk="0">
                  <a:moveTo>
                    <a:pt x="0" y="1"/>
                  </a:moveTo>
                  <a:lnTo>
                    <a:pt x="0" y="1899"/>
                  </a:lnTo>
                  <a:lnTo>
                    <a:pt x="14156" y="1899"/>
                  </a:lnTo>
                  <a:lnTo>
                    <a:pt x="14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6" name="Google Shape;3756;p34"/>
            <p:cNvSpPr/>
            <p:nvPr/>
          </p:nvSpPr>
          <p:spPr>
            <a:xfrm>
              <a:off x="2244275" y="3248850"/>
              <a:ext cx="99800" cy="47500"/>
            </a:xfrm>
            <a:custGeom>
              <a:avLst/>
              <a:gdLst/>
              <a:ahLst/>
              <a:cxnLst/>
              <a:rect l="l" t="t" r="r" b="b"/>
              <a:pathLst>
                <a:path w="3992" h="1900" extrusionOk="0">
                  <a:moveTo>
                    <a:pt x="1" y="1"/>
                  </a:moveTo>
                  <a:lnTo>
                    <a:pt x="1" y="1899"/>
                  </a:lnTo>
                  <a:lnTo>
                    <a:pt x="3991" y="1899"/>
                  </a:lnTo>
                  <a:lnTo>
                    <a:pt x="3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57" name="Google Shape;3757;p34"/>
          <p:cNvGrpSpPr/>
          <p:nvPr/>
        </p:nvGrpSpPr>
        <p:grpSpPr>
          <a:xfrm>
            <a:off x="-350199" y="2903100"/>
            <a:ext cx="1876001" cy="3928203"/>
            <a:chOff x="-262650" y="2177325"/>
            <a:chExt cx="1407001" cy="2946152"/>
          </a:xfrm>
        </p:grpSpPr>
        <p:sp>
          <p:nvSpPr>
            <p:cNvPr id="3758" name="Google Shape;3758;p34"/>
            <p:cNvSpPr/>
            <p:nvPr/>
          </p:nvSpPr>
          <p:spPr>
            <a:xfrm>
              <a:off x="-262650" y="3783879"/>
              <a:ext cx="101293" cy="101371"/>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9" name="Google Shape;3759;p34"/>
            <p:cNvSpPr/>
            <p:nvPr/>
          </p:nvSpPr>
          <p:spPr>
            <a:xfrm>
              <a:off x="172534" y="3783879"/>
              <a:ext cx="101293" cy="101371"/>
            </a:xfrm>
            <a:custGeom>
              <a:avLst/>
              <a:gdLst/>
              <a:ahLst/>
              <a:cxnLst/>
              <a:rect l="l" t="t" r="r" b="b"/>
              <a:pathLst>
                <a:path w="1306" h="1307" extrusionOk="0">
                  <a:moveTo>
                    <a:pt x="653" y="1"/>
                  </a:moveTo>
                  <a:cubicBezTo>
                    <a:pt x="292" y="1"/>
                    <a:pt x="0" y="293"/>
                    <a:pt x="0" y="654"/>
                  </a:cubicBezTo>
                  <a:cubicBezTo>
                    <a:pt x="0" y="1015"/>
                    <a:pt x="292" y="1306"/>
                    <a:pt x="653" y="1306"/>
                  </a:cubicBezTo>
                  <a:cubicBezTo>
                    <a:pt x="1014" y="1306"/>
                    <a:pt x="1306" y="1015"/>
                    <a:pt x="1306" y="654"/>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0" name="Google Shape;3760;p34"/>
            <p:cNvSpPr/>
            <p:nvPr/>
          </p:nvSpPr>
          <p:spPr>
            <a:xfrm>
              <a:off x="607874" y="3783879"/>
              <a:ext cx="101293" cy="101371"/>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1" name="Google Shape;3761;p34"/>
            <p:cNvSpPr/>
            <p:nvPr/>
          </p:nvSpPr>
          <p:spPr>
            <a:xfrm>
              <a:off x="1043058" y="3783879"/>
              <a:ext cx="101293" cy="101371"/>
            </a:xfrm>
            <a:custGeom>
              <a:avLst/>
              <a:gdLst/>
              <a:ahLst/>
              <a:cxnLst/>
              <a:rect l="l" t="t" r="r" b="b"/>
              <a:pathLst>
                <a:path w="1306" h="1307" extrusionOk="0">
                  <a:moveTo>
                    <a:pt x="652" y="1"/>
                  </a:moveTo>
                  <a:cubicBezTo>
                    <a:pt x="292" y="1"/>
                    <a:pt x="0" y="293"/>
                    <a:pt x="0" y="654"/>
                  </a:cubicBezTo>
                  <a:cubicBezTo>
                    <a:pt x="0" y="1015"/>
                    <a:pt x="292" y="1306"/>
                    <a:pt x="652" y="1306"/>
                  </a:cubicBezTo>
                  <a:cubicBezTo>
                    <a:pt x="1014" y="1306"/>
                    <a:pt x="1306" y="1015"/>
                    <a:pt x="1306" y="654"/>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2" name="Google Shape;3762;p34"/>
            <p:cNvSpPr/>
            <p:nvPr/>
          </p:nvSpPr>
          <p:spPr>
            <a:xfrm>
              <a:off x="-262650" y="4196724"/>
              <a:ext cx="101293" cy="101293"/>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3" name="Google Shape;3763;p34"/>
            <p:cNvSpPr/>
            <p:nvPr/>
          </p:nvSpPr>
          <p:spPr>
            <a:xfrm>
              <a:off x="172534" y="4196724"/>
              <a:ext cx="101293" cy="101293"/>
            </a:xfrm>
            <a:custGeom>
              <a:avLst/>
              <a:gdLst/>
              <a:ahLst/>
              <a:cxnLst/>
              <a:rect l="l" t="t" r="r" b="b"/>
              <a:pathLst>
                <a:path w="1306" h="1306" extrusionOk="0">
                  <a:moveTo>
                    <a:pt x="653" y="0"/>
                  </a:moveTo>
                  <a:cubicBezTo>
                    <a:pt x="292" y="0"/>
                    <a:pt x="0" y="292"/>
                    <a:pt x="0" y="652"/>
                  </a:cubicBezTo>
                  <a:cubicBezTo>
                    <a:pt x="0" y="1014"/>
                    <a:pt x="292" y="1306"/>
                    <a:pt x="653" y="1306"/>
                  </a:cubicBezTo>
                  <a:cubicBezTo>
                    <a:pt x="1014" y="1306"/>
                    <a:pt x="1306" y="1014"/>
                    <a:pt x="1306" y="652"/>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4" name="Google Shape;3764;p34"/>
            <p:cNvSpPr/>
            <p:nvPr/>
          </p:nvSpPr>
          <p:spPr>
            <a:xfrm>
              <a:off x="607874" y="4196724"/>
              <a:ext cx="101293" cy="101293"/>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5" name="Google Shape;3765;p34"/>
            <p:cNvSpPr/>
            <p:nvPr/>
          </p:nvSpPr>
          <p:spPr>
            <a:xfrm>
              <a:off x="1043058" y="4196724"/>
              <a:ext cx="101293" cy="101293"/>
            </a:xfrm>
            <a:custGeom>
              <a:avLst/>
              <a:gdLst/>
              <a:ahLst/>
              <a:cxnLst/>
              <a:rect l="l" t="t" r="r" b="b"/>
              <a:pathLst>
                <a:path w="1306" h="1306" extrusionOk="0">
                  <a:moveTo>
                    <a:pt x="652" y="0"/>
                  </a:moveTo>
                  <a:cubicBezTo>
                    <a:pt x="292" y="0"/>
                    <a:pt x="0" y="292"/>
                    <a:pt x="0" y="652"/>
                  </a:cubicBezTo>
                  <a:cubicBezTo>
                    <a:pt x="0" y="1014"/>
                    <a:pt x="292" y="1306"/>
                    <a:pt x="652" y="1306"/>
                  </a:cubicBezTo>
                  <a:cubicBezTo>
                    <a:pt x="1014" y="1306"/>
                    <a:pt x="1306" y="1014"/>
                    <a:pt x="1306" y="652"/>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6" name="Google Shape;3766;p34"/>
            <p:cNvSpPr/>
            <p:nvPr/>
          </p:nvSpPr>
          <p:spPr>
            <a:xfrm>
              <a:off x="-262650" y="4609415"/>
              <a:ext cx="101293" cy="101293"/>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7" name="Google Shape;3767;p34"/>
            <p:cNvSpPr/>
            <p:nvPr/>
          </p:nvSpPr>
          <p:spPr>
            <a:xfrm>
              <a:off x="172534" y="4609415"/>
              <a:ext cx="101293" cy="101293"/>
            </a:xfrm>
            <a:custGeom>
              <a:avLst/>
              <a:gdLst/>
              <a:ahLst/>
              <a:cxnLst/>
              <a:rect l="l" t="t" r="r" b="b"/>
              <a:pathLst>
                <a:path w="1306" h="1306" extrusionOk="0">
                  <a:moveTo>
                    <a:pt x="653" y="0"/>
                  </a:moveTo>
                  <a:cubicBezTo>
                    <a:pt x="292" y="0"/>
                    <a:pt x="0" y="292"/>
                    <a:pt x="0" y="654"/>
                  </a:cubicBezTo>
                  <a:cubicBezTo>
                    <a:pt x="0" y="1014"/>
                    <a:pt x="292" y="1306"/>
                    <a:pt x="653" y="1306"/>
                  </a:cubicBezTo>
                  <a:cubicBezTo>
                    <a:pt x="1014" y="1306"/>
                    <a:pt x="1306" y="1014"/>
                    <a:pt x="1306" y="654"/>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8" name="Google Shape;3768;p34"/>
            <p:cNvSpPr/>
            <p:nvPr/>
          </p:nvSpPr>
          <p:spPr>
            <a:xfrm>
              <a:off x="607874" y="4609415"/>
              <a:ext cx="101293" cy="101293"/>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9" name="Google Shape;3769;p34"/>
            <p:cNvSpPr/>
            <p:nvPr/>
          </p:nvSpPr>
          <p:spPr>
            <a:xfrm>
              <a:off x="1043058" y="4609415"/>
              <a:ext cx="101293" cy="101293"/>
            </a:xfrm>
            <a:custGeom>
              <a:avLst/>
              <a:gdLst/>
              <a:ahLst/>
              <a:cxnLst/>
              <a:rect l="l" t="t" r="r" b="b"/>
              <a:pathLst>
                <a:path w="1306" h="1306" extrusionOk="0">
                  <a:moveTo>
                    <a:pt x="652" y="0"/>
                  </a:moveTo>
                  <a:cubicBezTo>
                    <a:pt x="292" y="0"/>
                    <a:pt x="0" y="292"/>
                    <a:pt x="0" y="654"/>
                  </a:cubicBezTo>
                  <a:cubicBezTo>
                    <a:pt x="0" y="1014"/>
                    <a:pt x="292" y="1306"/>
                    <a:pt x="652" y="1306"/>
                  </a:cubicBezTo>
                  <a:cubicBezTo>
                    <a:pt x="1014" y="1306"/>
                    <a:pt x="1306" y="1014"/>
                    <a:pt x="1306" y="654"/>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0" name="Google Shape;3770;p34"/>
            <p:cNvSpPr/>
            <p:nvPr/>
          </p:nvSpPr>
          <p:spPr>
            <a:xfrm>
              <a:off x="-262650" y="5022183"/>
              <a:ext cx="101293" cy="101293"/>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1" name="Google Shape;3771;p34"/>
            <p:cNvSpPr/>
            <p:nvPr/>
          </p:nvSpPr>
          <p:spPr>
            <a:xfrm>
              <a:off x="172534" y="5022183"/>
              <a:ext cx="101293" cy="101293"/>
            </a:xfrm>
            <a:custGeom>
              <a:avLst/>
              <a:gdLst/>
              <a:ahLst/>
              <a:cxnLst/>
              <a:rect l="l" t="t" r="r" b="b"/>
              <a:pathLst>
                <a:path w="1306" h="1306" extrusionOk="0">
                  <a:moveTo>
                    <a:pt x="653" y="1"/>
                  </a:moveTo>
                  <a:cubicBezTo>
                    <a:pt x="292" y="1"/>
                    <a:pt x="0" y="292"/>
                    <a:pt x="0" y="653"/>
                  </a:cubicBezTo>
                  <a:cubicBezTo>
                    <a:pt x="0" y="1013"/>
                    <a:pt x="292" y="1306"/>
                    <a:pt x="653" y="1306"/>
                  </a:cubicBezTo>
                  <a:cubicBezTo>
                    <a:pt x="1014" y="1306"/>
                    <a:pt x="1306" y="1013"/>
                    <a:pt x="1306" y="653"/>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2" name="Google Shape;3772;p34"/>
            <p:cNvSpPr/>
            <p:nvPr/>
          </p:nvSpPr>
          <p:spPr>
            <a:xfrm>
              <a:off x="607874" y="5022183"/>
              <a:ext cx="101293" cy="101293"/>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3" name="Google Shape;3773;p34"/>
            <p:cNvSpPr/>
            <p:nvPr/>
          </p:nvSpPr>
          <p:spPr>
            <a:xfrm>
              <a:off x="1043058" y="5022183"/>
              <a:ext cx="101293" cy="101293"/>
            </a:xfrm>
            <a:custGeom>
              <a:avLst/>
              <a:gdLst/>
              <a:ahLst/>
              <a:cxnLst/>
              <a:rect l="l" t="t" r="r" b="b"/>
              <a:pathLst>
                <a:path w="1306" h="1306" extrusionOk="0">
                  <a:moveTo>
                    <a:pt x="652" y="1"/>
                  </a:moveTo>
                  <a:cubicBezTo>
                    <a:pt x="292" y="1"/>
                    <a:pt x="0" y="292"/>
                    <a:pt x="0" y="653"/>
                  </a:cubicBezTo>
                  <a:cubicBezTo>
                    <a:pt x="0" y="1013"/>
                    <a:pt x="292" y="1306"/>
                    <a:pt x="652" y="1306"/>
                  </a:cubicBezTo>
                  <a:cubicBezTo>
                    <a:pt x="1014" y="1306"/>
                    <a:pt x="1306" y="1013"/>
                    <a:pt x="1306" y="653"/>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4" name="Google Shape;3774;p34"/>
            <p:cNvSpPr/>
            <p:nvPr/>
          </p:nvSpPr>
          <p:spPr>
            <a:xfrm>
              <a:off x="-262650" y="2177325"/>
              <a:ext cx="101293" cy="101293"/>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5" name="Google Shape;3775;p34"/>
            <p:cNvSpPr/>
            <p:nvPr/>
          </p:nvSpPr>
          <p:spPr>
            <a:xfrm>
              <a:off x="172534" y="2177325"/>
              <a:ext cx="101293" cy="101293"/>
            </a:xfrm>
            <a:custGeom>
              <a:avLst/>
              <a:gdLst/>
              <a:ahLst/>
              <a:cxnLst/>
              <a:rect l="l" t="t" r="r" b="b"/>
              <a:pathLst>
                <a:path w="1306" h="1306" extrusionOk="0">
                  <a:moveTo>
                    <a:pt x="653" y="0"/>
                  </a:moveTo>
                  <a:cubicBezTo>
                    <a:pt x="292" y="0"/>
                    <a:pt x="0" y="292"/>
                    <a:pt x="0" y="653"/>
                  </a:cubicBezTo>
                  <a:cubicBezTo>
                    <a:pt x="0" y="1014"/>
                    <a:pt x="292" y="1306"/>
                    <a:pt x="653" y="1306"/>
                  </a:cubicBezTo>
                  <a:cubicBezTo>
                    <a:pt x="1014" y="1306"/>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6" name="Google Shape;3776;p34"/>
            <p:cNvSpPr/>
            <p:nvPr/>
          </p:nvSpPr>
          <p:spPr>
            <a:xfrm>
              <a:off x="607874" y="2177325"/>
              <a:ext cx="101293" cy="101293"/>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7" name="Google Shape;3777;p34"/>
            <p:cNvSpPr/>
            <p:nvPr/>
          </p:nvSpPr>
          <p:spPr>
            <a:xfrm>
              <a:off x="1043058" y="2177325"/>
              <a:ext cx="101293" cy="101293"/>
            </a:xfrm>
            <a:custGeom>
              <a:avLst/>
              <a:gdLst/>
              <a:ahLst/>
              <a:cxnLst/>
              <a:rect l="l" t="t" r="r" b="b"/>
              <a:pathLst>
                <a:path w="1306" h="1306" extrusionOk="0">
                  <a:moveTo>
                    <a:pt x="652" y="0"/>
                  </a:moveTo>
                  <a:cubicBezTo>
                    <a:pt x="292" y="0"/>
                    <a:pt x="0" y="292"/>
                    <a:pt x="0" y="653"/>
                  </a:cubicBezTo>
                  <a:cubicBezTo>
                    <a:pt x="0" y="1014"/>
                    <a:pt x="292" y="1306"/>
                    <a:pt x="652" y="1306"/>
                  </a:cubicBezTo>
                  <a:cubicBezTo>
                    <a:pt x="1014" y="1306"/>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8" name="Google Shape;3778;p34"/>
            <p:cNvSpPr/>
            <p:nvPr/>
          </p:nvSpPr>
          <p:spPr>
            <a:xfrm>
              <a:off x="-262650" y="2590016"/>
              <a:ext cx="101293" cy="101371"/>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9" name="Google Shape;3779;p34"/>
            <p:cNvSpPr/>
            <p:nvPr/>
          </p:nvSpPr>
          <p:spPr>
            <a:xfrm>
              <a:off x="172534" y="2590016"/>
              <a:ext cx="101293" cy="101371"/>
            </a:xfrm>
            <a:custGeom>
              <a:avLst/>
              <a:gdLst/>
              <a:ahLst/>
              <a:cxnLst/>
              <a:rect l="l" t="t" r="r" b="b"/>
              <a:pathLst>
                <a:path w="1306" h="1307" extrusionOk="0">
                  <a:moveTo>
                    <a:pt x="653" y="1"/>
                  </a:moveTo>
                  <a:cubicBezTo>
                    <a:pt x="292" y="1"/>
                    <a:pt x="0" y="292"/>
                    <a:pt x="0" y="654"/>
                  </a:cubicBezTo>
                  <a:cubicBezTo>
                    <a:pt x="0" y="1014"/>
                    <a:pt x="292" y="1306"/>
                    <a:pt x="653" y="1306"/>
                  </a:cubicBezTo>
                  <a:cubicBezTo>
                    <a:pt x="1014" y="1306"/>
                    <a:pt x="1306" y="1014"/>
                    <a:pt x="1306" y="654"/>
                  </a:cubicBezTo>
                  <a:cubicBezTo>
                    <a:pt x="1306" y="292"/>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0" name="Google Shape;3780;p34"/>
            <p:cNvSpPr/>
            <p:nvPr/>
          </p:nvSpPr>
          <p:spPr>
            <a:xfrm>
              <a:off x="607874" y="2590016"/>
              <a:ext cx="101293" cy="101371"/>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1" name="Google Shape;3781;p34"/>
            <p:cNvSpPr/>
            <p:nvPr/>
          </p:nvSpPr>
          <p:spPr>
            <a:xfrm>
              <a:off x="1043058" y="2590016"/>
              <a:ext cx="101293" cy="101371"/>
            </a:xfrm>
            <a:custGeom>
              <a:avLst/>
              <a:gdLst/>
              <a:ahLst/>
              <a:cxnLst/>
              <a:rect l="l" t="t" r="r" b="b"/>
              <a:pathLst>
                <a:path w="1306" h="1307" extrusionOk="0">
                  <a:moveTo>
                    <a:pt x="652" y="1"/>
                  </a:moveTo>
                  <a:cubicBezTo>
                    <a:pt x="292" y="1"/>
                    <a:pt x="0" y="292"/>
                    <a:pt x="0" y="654"/>
                  </a:cubicBezTo>
                  <a:cubicBezTo>
                    <a:pt x="0" y="1014"/>
                    <a:pt x="292" y="1306"/>
                    <a:pt x="652" y="1306"/>
                  </a:cubicBezTo>
                  <a:cubicBezTo>
                    <a:pt x="1014" y="1306"/>
                    <a:pt x="1306" y="1014"/>
                    <a:pt x="1306" y="654"/>
                  </a:cubicBezTo>
                  <a:cubicBezTo>
                    <a:pt x="1306" y="292"/>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2" name="Google Shape;3782;p34"/>
            <p:cNvSpPr/>
            <p:nvPr/>
          </p:nvSpPr>
          <p:spPr>
            <a:xfrm>
              <a:off x="-262650" y="3002784"/>
              <a:ext cx="101293" cy="101371"/>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3"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3" name="Google Shape;3783;p34"/>
            <p:cNvSpPr/>
            <p:nvPr/>
          </p:nvSpPr>
          <p:spPr>
            <a:xfrm>
              <a:off x="172534" y="3002784"/>
              <a:ext cx="101293" cy="101371"/>
            </a:xfrm>
            <a:custGeom>
              <a:avLst/>
              <a:gdLst/>
              <a:ahLst/>
              <a:cxnLst/>
              <a:rect l="l" t="t" r="r" b="b"/>
              <a:pathLst>
                <a:path w="1306" h="1307" extrusionOk="0">
                  <a:moveTo>
                    <a:pt x="653" y="1"/>
                  </a:moveTo>
                  <a:cubicBezTo>
                    <a:pt x="292" y="1"/>
                    <a:pt x="0" y="293"/>
                    <a:pt x="0" y="653"/>
                  </a:cubicBezTo>
                  <a:cubicBezTo>
                    <a:pt x="0" y="1014"/>
                    <a:pt x="292" y="1306"/>
                    <a:pt x="653" y="1306"/>
                  </a:cubicBezTo>
                  <a:cubicBezTo>
                    <a:pt x="1014" y="1306"/>
                    <a:pt x="1306" y="1014"/>
                    <a:pt x="1306" y="653"/>
                  </a:cubicBezTo>
                  <a:cubicBezTo>
                    <a:pt x="1306" y="293"/>
                    <a:pt x="1014" y="1"/>
                    <a:pt x="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4" name="Google Shape;3784;p34"/>
            <p:cNvSpPr/>
            <p:nvPr/>
          </p:nvSpPr>
          <p:spPr>
            <a:xfrm>
              <a:off x="607874" y="3002784"/>
              <a:ext cx="101293" cy="101371"/>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5" name="Google Shape;3785;p34"/>
            <p:cNvSpPr/>
            <p:nvPr/>
          </p:nvSpPr>
          <p:spPr>
            <a:xfrm>
              <a:off x="1043058" y="3002784"/>
              <a:ext cx="101293" cy="101371"/>
            </a:xfrm>
            <a:custGeom>
              <a:avLst/>
              <a:gdLst/>
              <a:ahLst/>
              <a:cxnLst/>
              <a:rect l="l" t="t" r="r" b="b"/>
              <a:pathLst>
                <a:path w="1306" h="1307" extrusionOk="0">
                  <a:moveTo>
                    <a:pt x="652" y="1"/>
                  </a:moveTo>
                  <a:cubicBezTo>
                    <a:pt x="292" y="1"/>
                    <a:pt x="0" y="293"/>
                    <a:pt x="0" y="653"/>
                  </a:cubicBezTo>
                  <a:cubicBezTo>
                    <a:pt x="0" y="1014"/>
                    <a:pt x="292" y="1306"/>
                    <a:pt x="652" y="1306"/>
                  </a:cubicBezTo>
                  <a:cubicBezTo>
                    <a:pt x="1014" y="1306"/>
                    <a:pt x="1306" y="1014"/>
                    <a:pt x="1306" y="653"/>
                  </a:cubicBezTo>
                  <a:cubicBezTo>
                    <a:pt x="1306" y="293"/>
                    <a:pt x="1014"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6" name="Google Shape;3786;p34"/>
            <p:cNvSpPr/>
            <p:nvPr/>
          </p:nvSpPr>
          <p:spPr>
            <a:xfrm>
              <a:off x="-262650" y="3415552"/>
              <a:ext cx="101293" cy="101293"/>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7" name="Google Shape;3787;p34"/>
            <p:cNvSpPr/>
            <p:nvPr/>
          </p:nvSpPr>
          <p:spPr>
            <a:xfrm>
              <a:off x="172534" y="3415552"/>
              <a:ext cx="101293" cy="101293"/>
            </a:xfrm>
            <a:custGeom>
              <a:avLst/>
              <a:gdLst/>
              <a:ahLst/>
              <a:cxnLst/>
              <a:rect l="l" t="t" r="r" b="b"/>
              <a:pathLst>
                <a:path w="1306" h="1306" extrusionOk="0">
                  <a:moveTo>
                    <a:pt x="653" y="0"/>
                  </a:moveTo>
                  <a:cubicBezTo>
                    <a:pt x="292" y="0"/>
                    <a:pt x="0" y="292"/>
                    <a:pt x="0" y="653"/>
                  </a:cubicBezTo>
                  <a:cubicBezTo>
                    <a:pt x="0" y="1014"/>
                    <a:pt x="292" y="1305"/>
                    <a:pt x="653" y="1305"/>
                  </a:cubicBezTo>
                  <a:cubicBezTo>
                    <a:pt x="1014" y="1305"/>
                    <a:pt x="1306" y="1014"/>
                    <a:pt x="1306" y="653"/>
                  </a:cubicBezTo>
                  <a:cubicBezTo>
                    <a:pt x="1306" y="292"/>
                    <a:pt x="101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8" name="Google Shape;3788;p34"/>
            <p:cNvSpPr/>
            <p:nvPr/>
          </p:nvSpPr>
          <p:spPr>
            <a:xfrm>
              <a:off x="607874" y="3415552"/>
              <a:ext cx="101293" cy="101293"/>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9" name="Google Shape;3789;p34"/>
            <p:cNvSpPr/>
            <p:nvPr/>
          </p:nvSpPr>
          <p:spPr>
            <a:xfrm>
              <a:off x="1043058" y="3415552"/>
              <a:ext cx="101293" cy="101293"/>
            </a:xfrm>
            <a:custGeom>
              <a:avLst/>
              <a:gdLst/>
              <a:ahLst/>
              <a:cxnLst/>
              <a:rect l="l" t="t" r="r" b="b"/>
              <a:pathLst>
                <a:path w="1306" h="1306" extrusionOk="0">
                  <a:moveTo>
                    <a:pt x="652" y="0"/>
                  </a:moveTo>
                  <a:cubicBezTo>
                    <a:pt x="292" y="0"/>
                    <a:pt x="0" y="292"/>
                    <a:pt x="0" y="653"/>
                  </a:cubicBezTo>
                  <a:cubicBezTo>
                    <a:pt x="0" y="1014"/>
                    <a:pt x="292" y="1305"/>
                    <a:pt x="652" y="1305"/>
                  </a:cubicBezTo>
                  <a:cubicBezTo>
                    <a:pt x="1014" y="1305"/>
                    <a:pt x="1306" y="1014"/>
                    <a:pt x="1306" y="653"/>
                  </a:cubicBezTo>
                  <a:cubicBezTo>
                    <a:pt x="1306" y="292"/>
                    <a:pt x="1014"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90" name="Google Shape;3790;p34"/>
          <p:cNvGrpSpPr/>
          <p:nvPr/>
        </p:nvGrpSpPr>
        <p:grpSpPr>
          <a:xfrm>
            <a:off x="9887178" y="132669"/>
            <a:ext cx="1760657" cy="1756335"/>
            <a:chOff x="2828925" y="372525"/>
            <a:chExt cx="458250" cy="457125"/>
          </a:xfrm>
        </p:grpSpPr>
        <p:sp>
          <p:nvSpPr>
            <p:cNvPr id="3791" name="Google Shape;3791;p34"/>
            <p:cNvSpPr/>
            <p:nvPr/>
          </p:nvSpPr>
          <p:spPr>
            <a:xfrm>
              <a:off x="2955000" y="373775"/>
              <a:ext cx="332175" cy="332175"/>
            </a:xfrm>
            <a:custGeom>
              <a:avLst/>
              <a:gdLst/>
              <a:ahLst/>
              <a:cxnLst/>
              <a:rect l="l" t="t" r="r" b="b"/>
              <a:pathLst>
                <a:path w="13287" h="13287" extrusionOk="0">
                  <a:moveTo>
                    <a:pt x="13045" y="242"/>
                  </a:moveTo>
                  <a:lnTo>
                    <a:pt x="13045" y="13045"/>
                  </a:lnTo>
                  <a:lnTo>
                    <a:pt x="242" y="13045"/>
                  </a:lnTo>
                  <a:lnTo>
                    <a:pt x="242" y="242"/>
                  </a:lnTo>
                  <a:close/>
                  <a:moveTo>
                    <a:pt x="0" y="1"/>
                  </a:moveTo>
                  <a:lnTo>
                    <a:pt x="0" y="13287"/>
                  </a:lnTo>
                  <a:lnTo>
                    <a:pt x="13286" y="13287"/>
                  </a:lnTo>
                  <a:lnTo>
                    <a:pt x="13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2" name="Google Shape;3792;p34"/>
            <p:cNvSpPr/>
            <p:nvPr/>
          </p:nvSpPr>
          <p:spPr>
            <a:xfrm>
              <a:off x="2828925" y="372525"/>
              <a:ext cx="457350" cy="456525"/>
            </a:xfrm>
            <a:custGeom>
              <a:avLst/>
              <a:gdLst/>
              <a:ahLst/>
              <a:cxnLst/>
              <a:rect l="l" t="t" r="r" b="b"/>
              <a:pathLst>
                <a:path w="18294" h="18261" extrusionOk="0">
                  <a:moveTo>
                    <a:pt x="4992" y="0"/>
                  </a:moveTo>
                  <a:lnTo>
                    <a:pt x="1" y="4992"/>
                  </a:lnTo>
                  <a:lnTo>
                    <a:pt x="1" y="18261"/>
                  </a:lnTo>
                  <a:lnTo>
                    <a:pt x="13334" y="18261"/>
                  </a:lnTo>
                  <a:lnTo>
                    <a:pt x="18294" y="13303"/>
                  </a:lnTo>
                  <a:lnTo>
                    <a:pt x="18123" y="13131"/>
                  </a:lnTo>
                  <a:lnTo>
                    <a:pt x="13235" y="18020"/>
                  </a:lnTo>
                  <a:lnTo>
                    <a:pt x="242" y="18020"/>
                  </a:lnTo>
                  <a:lnTo>
                    <a:pt x="242" y="5092"/>
                  </a:lnTo>
                  <a:lnTo>
                    <a:pt x="5163" y="171"/>
                  </a:lnTo>
                  <a:lnTo>
                    <a:pt x="4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3" name="Google Shape;3793;p34"/>
            <p:cNvSpPr/>
            <p:nvPr/>
          </p:nvSpPr>
          <p:spPr>
            <a:xfrm>
              <a:off x="2831275" y="700700"/>
              <a:ext cx="128825" cy="128950"/>
            </a:xfrm>
            <a:custGeom>
              <a:avLst/>
              <a:gdLst/>
              <a:ahLst/>
              <a:cxnLst/>
              <a:rect l="l" t="t" r="r" b="b"/>
              <a:pathLst>
                <a:path w="5153" h="5158" extrusionOk="0">
                  <a:moveTo>
                    <a:pt x="4981" y="1"/>
                  </a:moveTo>
                  <a:lnTo>
                    <a:pt x="1" y="4986"/>
                  </a:lnTo>
                  <a:lnTo>
                    <a:pt x="173" y="5157"/>
                  </a:lnTo>
                  <a:lnTo>
                    <a:pt x="5152" y="171"/>
                  </a:lnTo>
                  <a:lnTo>
                    <a:pt x="49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8999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endParaRPr/>
          </a:p>
        </p:txBody>
      </p:sp>
    </p:spTree>
    <p:extLst>
      <p:ext uri="{BB962C8B-B14F-4D97-AF65-F5344CB8AC3E}">
        <p14:creationId xmlns:p14="http://schemas.microsoft.com/office/powerpoint/2010/main" val="2763242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179120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endParaRP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Tree>
    <p:extLst>
      <p:ext uri="{BB962C8B-B14F-4D97-AF65-F5344CB8AC3E}">
        <p14:creationId xmlns:p14="http://schemas.microsoft.com/office/powerpoint/2010/main" val="1497652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74421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Tree>
    <p:extLst>
      <p:ext uri="{BB962C8B-B14F-4D97-AF65-F5344CB8AC3E}">
        <p14:creationId xmlns:p14="http://schemas.microsoft.com/office/powerpoint/2010/main" val="2706024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94693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Tree>
    <p:extLst>
      <p:ext uri="{BB962C8B-B14F-4D97-AF65-F5344CB8AC3E}">
        <p14:creationId xmlns:p14="http://schemas.microsoft.com/office/powerpoint/2010/main" val="3561905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8014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6127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9DA4-958A-40E2-BA73-1CEEEDFD2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FB6D2-9BE9-4B1B-8ECD-EEF64FFDA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0916C6-666D-416A-A13D-DEA32A59A61D}"/>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893F6D86-E128-46AE-999D-6806C8FC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C54EB-56D5-40D1-95C1-CD3B5EB86DC6}"/>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31040791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endParaRP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428995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1772779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endParaRPr/>
          </a:p>
        </p:txBody>
      </p:sp>
    </p:spTree>
    <p:extLst>
      <p:ext uri="{BB962C8B-B14F-4D97-AF65-F5344CB8AC3E}">
        <p14:creationId xmlns:p14="http://schemas.microsoft.com/office/powerpoint/2010/main" val="29157352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endParaRPr/>
          </a:p>
        </p:txBody>
      </p:sp>
    </p:spTree>
    <p:extLst>
      <p:ext uri="{BB962C8B-B14F-4D97-AF65-F5344CB8AC3E}">
        <p14:creationId xmlns:p14="http://schemas.microsoft.com/office/powerpoint/2010/main" val="2962639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endParaRPr/>
          </a:p>
        </p:txBody>
      </p:sp>
    </p:spTree>
    <p:extLst>
      <p:ext uri="{BB962C8B-B14F-4D97-AF65-F5344CB8AC3E}">
        <p14:creationId xmlns:p14="http://schemas.microsoft.com/office/powerpoint/2010/main" val="7652440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endParaRP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24503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endParaRPr/>
          </a:p>
        </p:txBody>
      </p:sp>
    </p:spTree>
    <p:extLst>
      <p:ext uri="{BB962C8B-B14F-4D97-AF65-F5344CB8AC3E}">
        <p14:creationId xmlns:p14="http://schemas.microsoft.com/office/powerpoint/2010/main" val="28726135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endParaRP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6998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3125730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Tree>
    <p:extLst>
      <p:ext uri="{BB962C8B-B14F-4D97-AF65-F5344CB8AC3E}">
        <p14:creationId xmlns:p14="http://schemas.microsoft.com/office/powerpoint/2010/main" val="346383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040C-983B-4389-9859-B103A6A6C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0BFE09-C8BE-4DD9-9387-6D0D636750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EE1169-1E40-4FD3-A51F-EEFD002376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3FEBE-2CA3-456C-A3FA-3F6779CD609E}"/>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6" name="Footer Placeholder 5">
            <a:extLst>
              <a:ext uri="{FF2B5EF4-FFF2-40B4-BE49-F238E27FC236}">
                <a16:creationId xmlns:a16="http://schemas.microsoft.com/office/drawing/2014/main" id="{25789091-8176-4DB2-B969-2284BC7FA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322C8-5DD3-476F-B3F9-D8A6020BA2FD}"/>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30277483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874897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09894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2921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875A-C416-4C01-9AF0-4C79C875F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0AA68-6F32-49A3-B1CD-979DC0F60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5C99EF-075D-475B-A550-3844491EC9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7C2A43-AD8E-4202-897C-984491D60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1A6FD2-7B2C-45CA-840B-4CBECFD683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1516-2965-419F-AE13-CD48BCB4141D}"/>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8" name="Footer Placeholder 7">
            <a:extLst>
              <a:ext uri="{FF2B5EF4-FFF2-40B4-BE49-F238E27FC236}">
                <a16:creationId xmlns:a16="http://schemas.microsoft.com/office/drawing/2014/main" id="{89D9735D-9948-450A-88ED-E364848EE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3FA5EE-5C49-4C22-97A4-A225F561C3F3}"/>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401185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807F-2A2F-427A-BD2B-E35F42B9E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F81CA-C204-4069-A69F-265639D5536A}"/>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4" name="Footer Placeholder 3">
            <a:extLst>
              <a:ext uri="{FF2B5EF4-FFF2-40B4-BE49-F238E27FC236}">
                <a16:creationId xmlns:a16="http://schemas.microsoft.com/office/drawing/2014/main" id="{2314E294-18DC-4BF3-82D8-8AB961AA4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A035F-C9D6-4A40-B827-D416F44F5989}"/>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15078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5DDAB-C8F1-4DAD-A153-403CB3933D06}"/>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3" name="Footer Placeholder 2">
            <a:extLst>
              <a:ext uri="{FF2B5EF4-FFF2-40B4-BE49-F238E27FC236}">
                <a16:creationId xmlns:a16="http://schemas.microsoft.com/office/drawing/2014/main" id="{D58B2019-D503-4961-9A01-832884706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B4120-0855-4FE0-AECB-CBBB017A9707}"/>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65454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2A12-8D51-43CA-A0D3-10618E96F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6CD39-9A72-4AFB-B519-08D760C1A1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B4DB4-63DD-42ED-AF00-F61685B30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AFF035-7E65-4A15-BBF8-1BAB9864D492}"/>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6" name="Footer Placeholder 5">
            <a:extLst>
              <a:ext uri="{FF2B5EF4-FFF2-40B4-BE49-F238E27FC236}">
                <a16:creationId xmlns:a16="http://schemas.microsoft.com/office/drawing/2014/main" id="{84E90E00-4FC5-43D9-92BF-387B0D35A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E416F-9181-44F9-8DE2-4BB00CE9396B}"/>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222467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2BED-D07E-4D0E-B76D-2A5A03822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7F0B1-865D-4257-B3D3-74AD0EF39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0E716-CC01-4238-AA35-5EC029313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9282FA-E959-4DB2-B558-42A856D7DE87}"/>
              </a:ext>
            </a:extLst>
          </p:cNvPr>
          <p:cNvSpPr>
            <a:spLocks noGrp="1"/>
          </p:cNvSpPr>
          <p:nvPr>
            <p:ph type="dt" sz="half" idx="10"/>
          </p:nvPr>
        </p:nvSpPr>
        <p:spPr/>
        <p:txBody>
          <a:bodyPr/>
          <a:lstStyle/>
          <a:p>
            <a:fld id="{0005FD1F-8B18-4B95-B6E5-C791EEEC5FCE}" type="datetimeFigureOut">
              <a:rPr lang="en-US" smtClean="0"/>
              <a:t>5/23/2022</a:t>
            </a:fld>
            <a:endParaRPr lang="en-US"/>
          </a:p>
        </p:txBody>
      </p:sp>
      <p:sp>
        <p:nvSpPr>
          <p:cNvPr id="6" name="Footer Placeholder 5">
            <a:extLst>
              <a:ext uri="{FF2B5EF4-FFF2-40B4-BE49-F238E27FC236}">
                <a16:creationId xmlns:a16="http://schemas.microsoft.com/office/drawing/2014/main" id="{194C74B3-0F26-45CD-A7EF-75C76A219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4A449-0812-480A-B1E5-BE366BF9B727}"/>
              </a:ext>
            </a:extLst>
          </p:cNvPr>
          <p:cNvSpPr>
            <a:spLocks noGrp="1"/>
          </p:cNvSpPr>
          <p:nvPr>
            <p:ph type="sldNum" sz="quarter" idx="12"/>
          </p:nvPr>
        </p:nvSpPr>
        <p:spPr/>
        <p:txBody>
          <a:bodyPr/>
          <a:lstStyle/>
          <a:p>
            <a:fld id="{3BA03E25-CF37-4EF3-896C-5D8EBE28D340}" type="slidenum">
              <a:rPr lang="en-US" smtClean="0"/>
              <a:t>‹#›</a:t>
            </a:fld>
            <a:endParaRPr lang="en-US"/>
          </a:p>
        </p:txBody>
      </p:sp>
    </p:spTree>
    <p:extLst>
      <p:ext uri="{BB962C8B-B14F-4D97-AF65-F5344CB8AC3E}">
        <p14:creationId xmlns:p14="http://schemas.microsoft.com/office/powerpoint/2010/main" val="40433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theme" Target="../theme/theme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4B61B-F38C-49B1-A491-176688935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A6C8E-C942-48D1-B8DF-845EA61C5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355AC-4B74-4D9E-8319-DE91CBD68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5FD1F-8B18-4B95-B6E5-C791EEEC5FCE}" type="datetimeFigureOut">
              <a:rPr lang="en-US" smtClean="0"/>
              <a:t>5/23/2022</a:t>
            </a:fld>
            <a:endParaRPr lang="en-US"/>
          </a:p>
        </p:txBody>
      </p:sp>
      <p:sp>
        <p:nvSpPr>
          <p:cNvPr id="5" name="Footer Placeholder 4">
            <a:extLst>
              <a:ext uri="{FF2B5EF4-FFF2-40B4-BE49-F238E27FC236}">
                <a16:creationId xmlns:a16="http://schemas.microsoft.com/office/drawing/2014/main" id="{268564B7-31CE-45B5-92E9-80E6712DAE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360E64-D635-4B79-8C37-03BBCF861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03E25-CF37-4EF3-896C-5D8EBE28D340}" type="slidenum">
              <a:rPr lang="en-US" smtClean="0"/>
              <a:t>‹#›</a:t>
            </a:fld>
            <a:endParaRPr lang="en-US"/>
          </a:p>
        </p:txBody>
      </p:sp>
    </p:spTree>
    <p:extLst>
      <p:ext uri="{BB962C8B-B14F-4D97-AF65-F5344CB8AC3E}">
        <p14:creationId xmlns:p14="http://schemas.microsoft.com/office/powerpoint/2010/main" val="83041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bril Fatface"/>
              <a:buNone/>
              <a:defRPr sz="3500">
                <a:solidFill>
                  <a:srgbClr val="FFFFFF"/>
                </a:solidFill>
                <a:latin typeface="Abril Fatface"/>
                <a:ea typeface="Abril Fatface"/>
                <a:cs typeface="Abril Fatface"/>
                <a:sym typeface="Abril Fatfac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1pPr>
            <a:lvl2pPr marL="914400" lvl="1"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2pPr>
            <a:lvl3pPr marL="1371600" lvl="2"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3pPr>
            <a:lvl4pPr marL="1828800" lvl="3"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4pPr>
            <a:lvl5pPr marL="2286000" lvl="4"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5pPr>
            <a:lvl6pPr marL="2743200" lvl="5"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6pPr>
            <a:lvl7pPr marL="3200400" lvl="6"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7pPr>
            <a:lvl8pPr marL="3657600" lvl="7" indent="-317500">
              <a:lnSpc>
                <a:spcPct val="115000"/>
              </a:lnSpc>
              <a:spcBef>
                <a:spcPts val="1600"/>
              </a:spcBef>
              <a:spcAft>
                <a:spcPts val="0"/>
              </a:spcAft>
              <a:buClr>
                <a:srgbClr val="FFFFFF"/>
              </a:buClr>
              <a:buSzPts val="1400"/>
              <a:buFont typeface="Montserrat"/>
              <a:buChar char="○"/>
              <a:defRPr>
                <a:solidFill>
                  <a:srgbClr val="FFFFFF"/>
                </a:solidFill>
                <a:latin typeface="Montserrat"/>
                <a:ea typeface="Montserrat"/>
                <a:cs typeface="Montserrat"/>
                <a:sym typeface="Montserrat"/>
              </a:defRPr>
            </a:lvl8pPr>
            <a:lvl9pPr marL="4114800" lvl="8" indent="-317500">
              <a:lnSpc>
                <a:spcPct val="115000"/>
              </a:lnSpc>
              <a:spcBef>
                <a:spcPts val="1600"/>
              </a:spcBef>
              <a:spcAft>
                <a:spcPts val="1600"/>
              </a:spcAft>
              <a:buClr>
                <a:srgbClr val="FFFFFF"/>
              </a:buClr>
              <a:buSzPts val="1400"/>
              <a:buFont typeface="Montserrat"/>
              <a:buChar char="■"/>
              <a:defRPr>
                <a:solidFill>
                  <a:srgbClr val="FFFFFF"/>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27599540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2152393091"/>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9.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hyperlink" Target="https://topdev.vn/blog/mediator-design-pattern-collaborate-via-me/" TargetMode="External"/><Relationship Id="rId7" Type="http://schemas.openxmlformats.org/officeDocument/2006/relationships/hyperlink" Target="https://nixforest.wordpress.com/2010/11/18/design-pattern-mediator/" TargetMode="External"/><Relationship Id="rId2" Type="http://schemas.openxmlformats.org/officeDocument/2006/relationships/notesSlide" Target="../notesSlides/notesSlide26.xml"/><Relationship Id="rId1" Type="http://schemas.openxmlformats.org/officeDocument/2006/relationships/slideLayout" Target="../slideLayouts/slideLayout25.xml"/><Relationship Id="rId6" Type="http://schemas.openxmlformats.org/officeDocument/2006/relationships/hyperlink" Target="https://refactoring.guru/design-patterns/mediator" TargetMode="External"/><Relationship Id="rId5" Type="http://schemas.openxmlformats.org/officeDocument/2006/relationships/hyperlink" Target="https://viblo.asia/p/mediator-design-pattern-tro-thu-dac-luc-cua-developers-m68Z0jVj5kG" TargetMode="External"/><Relationship Id="rId4" Type="http://schemas.openxmlformats.org/officeDocument/2006/relationships/hyperlink" Target="https://viblo.asia/p/design-patterns-mediator-pattern-gDVK2WrjZLj"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38"/>
          <p:cNvSpPr txBox="1">
            <a:spLocks noGrp="1"/>
          </p:cNvSpPr>
          <p:nvPr>
            <p:ph type="title"/>
          </p:nvPr>
        </p:nvSpPr>
        <p:spPr>
          <a:xfrm>
            <a:off x="956000" y="2766027"/>
            <a:ext cx="10280000" cy="1109200"/>
          </a:xfrm>
          <a:prstGeom prst="rect">
            <a:avLst/>
          </a:prstGeom>
        </p:spPr>
        <p:txBody>
          <a:bodyPr spcFirstLastPara="1" wrap="square" lIns="121900" tIns="121900" rIns="121900" bIns="121900" anchor="ctr" anchorCtr="0">
            <a:noAutofit/>
          </a:bodyPr>
          <a:lstStyle/>
          <a:p>
            <a:r>
              <a:rPr lang="en-US" sz="5867" dirty="0"/>
              <a:t>D E S I G N   PATTERNS</a:t>
            </a:r>
            <a:endParaRPr sz="586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6"/>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A16B402-3AF6-4B65-9463-AE83E3C0461C}"/>
              </a:ext>
            </a:extLst>
          </p:cNvPr>
          <p:cNvGraphicFramePr>
            <a:graphicFrameLocks noGrp="1"/>
          </p:cNvGraphicFramePr>
          <p:nvPr>
            <p:extLst/>
          </p:nvPr>
        </p:nvGraphicFramePr>
        <p:xfrm>
          <a:off x="4874356" y="2109899"/>
          <a:ext cx="2138947" cy="3698235"/>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44604">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3245633865"/>
                  </a:ext>
                </a:extLst>
              </a:tr>
              <a:tr h="2853631">
                <a:tc>
                  <a:txBody>
                    <a:bodyPr/>
                    <a:lstStyle/>
                    <a:p>
                      <a:endParaRPr lang="en-US" sz="2500" dirty="0"/>
                    </a:p>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6" name="Thought Bubble: Cloud 5">
            <a:extLst>
              <a:ext uri="{FF2B5EF4-FFF2-40B4-BE49-F238E27FC236}">
                <a16:creationId xmlns:a16="http://schemas.microsoft.com/office/drawing/2014/main" id="{683DA839-6E41-4B80-895B-B1EB9420F737}"/>
              </a:ext>
            </a:extLst>
          </p:cNvPr>
          <p:cNvSpPr/>
          <p:nvPr/>
        </p:nvSpPr>
        <p:spPr>
          <a:xfrm>
            <a:off x="-2659000" y="1660007"/>
            <a:ext cx="2371132" cy="1128307"/>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Name</a:t>
            </a:r>
          </a:p>
        </p:txBody>
      </p:sp>
      <p:sp>
        <p:nvSpPr>
          <p:cNvPr id="11" name="Thought Bubble: Cloud 10">
            <a:extLst>
              <a:ext uri="{FF2B5EF4-FFF2-40B4-BE49-F238E27FC236}">
                <a16:creationId xmlns:a16="http://schemas.microsoft.com/office/drawing/2014/main" id="{BFCDF0C9-DB47-4F82-A185-F45E3DA76EC8}"/>
              </a:ext>
            </a:extLst>
          </p:cNvPr>
          <p:cNvSpPr/>
          <p:nvPr/>
        </p:nvSpPr>
        <p:spPr>
          <a:xfrm>
            <a:off x="-2659000" y="4060063"/>
            <a:ext cx="2371132" cy="1128307"/>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Coordinates</a:t>
            </a:r>
          </a:p>
        </p:txBody>
      </p:sp>
      <p:sp>
        <p:nvSpPr>
          <p:cNvPr id="4" name="TextBox 3">
            <a:extLst>
              <a:ext uri="{FF2B5EF4-FFF2-40B4-BE49-F238E27FC236}">
                <a16:creationId xmlns:a16="http://schemas.microsoft.com/office/drawing/2014/main" id="{A9B3A9B8-6666-4243-AEDB-CEDF1C0EB357}"/>
              </a:ext>
            </a:extLst>
          </p:cNvPr>
          <p:cNvSpPr txBox="1"/>
          <p:nvPr/>
        </p:nvSpPr>
        <p:spPr>
          <a:xfrm>
            <a:off x="4874357" y="2260600"/>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Location</a:t>
            </a:r>
          </a:p>
        </p:txBody>
      </p:sp>
      <p:sp>
        <p:nvSpPr>
          <p:cNvPr id="10" name="TextBox 9">
            <a:extLst>
              <a:ext uri="{FF2B5EF4-FFF2-40B4-BE49-F238E27FC236}">
                <a16:creationId xmlns:a16="http://schemas.microsoft.com/office/drawing/2014/main" id="{108FDD71-4C91-41D9-92E8-E0AB0BBE9D37}"/>
              </a:ext>
            </a:extLst>
          </p:cNvPr>
          <p:cNvSpPr txBox="1"/>
          <p:nvPr/>
        </p:nvSpPr>
        <p:spPr>
          <a:xfrm>
            <a:off x="4874355" y="3018631"/>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Name</a:t>
            </a:r>
          </a:p>
        </p:txBody>
      </p:sp>
      <p:sp>
        <p:nvSpPr>
          <p:cNvPr id="12" name="TextBox 11">
            <a:extLst>
              <a:ext uri="{FF2B5EF4-FFF2-40B4-BE49-F238E27FC236}">
                <a16:creationId xmlns:a16="http://schemas.microsoft.com/office/drawing/2014/main" id="{68C71F6E-78AE-4B33-8724-5305BFF81243}"/>
              </a:ext>
            </a:extLst>
          </p:cNvPr>
          <p:cNvSpPr txBox="1"/>
          <p:nvPr/>
        </p:nvSpPr>
        <p:spPr>
          <a:xfrm>
            <a:off x="4874354" y="3501104"/>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Street</a:t>
            </a:r>
          </a:p>
        </p:txBody>
      </p:sp>
      <p:sp>
        <p:nvSpPr>
          <p:cNvPr id="13" name="TextBox 12">
            <a:extLst>
              <a:ext uri="{FF2B5EF4-FFF2-40B4-BE49-F238E27FC236}">
                <a16:creationId xmlns:a16="http://schemas.microsoft.com/office/drawing/2014/main" id="{1A2EFD7C-FFB3-4AE1-A026-146F6702D859}"/>
              </a:ext>
            </a:extLst>
          </p:cNvPr>
          <p:cNvSpPr txBox="1"/>
          <p:nvPr/>
        </p:nvSpPr>
        <p:spPr>
          <a:xfrm>
            <a:off x="4874353" y="4060063"/>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City</a:t>
            </a:r>
          </a:p>
        </p:txBody>
      </p:sp>
      <p:sp>
        <p:nvSpPr>
          <p:cNvPr id="14" name="TextBox 13">
            <a:extLst>
              <a:ext uri="{FF2B5EF4-FFF2-40B4-BE49-F238E27FC236}">
                <a16:creationId xmlns:a16="http://schemas.microsoft.com/office/drawing/2014/main" id="{8C9EAEE7-A7CE-485B-80D0-B6F6F6A13283}"/>
              </a:ext>
            </a:extLst>
          </p:cNvPr>
          <p:cNvSpPr txBox="1"/>
          <p:nvPr/>
        </p:nvSpPr>
        <p:spPr>
          <a:xfrm>
            <a:off x="4874351" y="4612908"/>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Country</a:t>
            </a:r>
          </a:p>
        </p:txBody>
      </p:sp>
      <p:graphicFrame>
        <p:nvGraphicFramePr>
          <p:cNvPr id="17" name="Table 5">
            <a:extLst>
              <a:ext uri="{FF2B5EF4-FFF2-40B4-BE49-F238E27FC236}">
                <a16:creationId xmlns:a16="http://schemas.microsoft.com/office/drawing/2014/main" id="{82895E18-FC28-419D-B854-D1050F75FE95}"/>
              </a:ext>
            </a:extLst>
          </p:cNvPr>
          <p:cNvGraphicFramePr>
            <a:graphicFrameLocks noGrp="1"/>
          </p:cNvGraphicFramePr>
          <p:nvPr>
            <p:extLst/>
          </p:nvPr>
        </p:nvGraphicFramePr>
        <p:xfrm>
          <a:off x="18464255" y="5633941"/>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3</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19" name="Table 5">
            <a:extLst>
              <a:ext uri="{FF2B5EF4-FFF2-40B4-BE49-F238E27FC236}">
                <a16:creationId xmlns:a16="http://schemas.microsoft.com/office/drawing/2014/main" id="{C4EF67DC-C68B-4973-B897-A5F57329BD51}"/>
              </a:ext>
            </a:extLst>
          </p:cNvPr>
          <p:cNvGraphicFramePr>
            <a:graphicFrameLocks noGrp="1"/>
          </p:cNvGraphicFramePr>
          <p:nvPr>
            <p:extLst/>
          </p:nvPr>
        </p:nvGraphicFramePr>
        <p:xfrm>
          <a:off x="16015160" y="5633941"/>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2</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20" name="Table 5">
            <a:extLst>
              <a:ext uri="{FF2B5EF4-FFF2-40B4-BE49-F238E27FC236}">
                <a16:creationId xmlns:a16="http://schemas.microsoft.com/office/drawing/2014/main" id="{1A85882A-7E84-4126-8337-E864E6EE35EB}"/>
              </a:ext>
            </a:extLst>
          </p:cNvPr>
          <p:cNvGraphicFramePr>
            <a:graphicFrameLocks noGrp="1"/>
          </p:cNvGraphicFramePr>
          <p:nvPr>
            <p:extLst/>
          </p:nvPr>
        </p:nvGraphicFramePr>
        <p:xfrm>
          <a:off x="13437728" y="5633941"/>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1</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21" name="TextBox 20">
            <a:extLst>
              <a:ext uri="{FF2B5EF4-FFF2-40B4-BE49-F238E27FC236}">
                <a16:creationId xmlns:a16="http://schemas.microsoft.com/office/drawing/2014/main" id="{C7ED0DCC-8E59-4C76-9304-C4820E7C2563}"/>
              </a:ext>
            </a:extLst>
          </p:cNvPr>
          <p:cNvSpPr txBox="1"/>
          <p:nvPr/>
        </p:nvSpPr>
        <p:spPr>
          <a:xfrm>
            <a:off x="4874350" y="5165754"/>
            <a:ext cx="1943100" cy="379656"/>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Coordinates</a:t>
            </a:r>
          </a:p>
        </p:txBody>
      </p:sp>
    </p:spTree>
    <p:extLst>
      <p:ext uri="{BB962C8B-B14F-4D97-AF65-F5344CB8AC3E}">
        <p14:creationId xmlns:p14="http://schemas.microsoft.com/office/powerpoint/2010/main" val="951521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P spid="1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6"/>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A16B402-3AF6-4B65-9463-AE83E3C0461C}"/>
              </a:ext>
            </a:extLst>
          </p:cNvPr>
          <p:cNvGraphicFramePr>
            <a:graphicFrameLocks noGrp="1"/>
          </p:cNvGraphicFramePr>
          <p:nvPr>
            <p:extLst/>
          </p:nvPr>
        </p:nvGraphicFramePr>
        <p:xfrm>
          <a:off x="-4510944" y="3214799"/>
          <a:ext cx="2138947" cy="3192781"/>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729168">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3245633865"/>
                  </a:ext>
                </a:extLst>
              </a:tr>
              <a:tr h="2463613">
                <a:tc>
                  <a:txBody>
                    <a:bodyPr/>
                    <a:lstStyle/>
                    <a:p>
                      <a:endParaRPr lang="en-US" sz="2500" dirty="0"/>
                    </a:p>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4" name="TextBox 3">
            <a:extLst>
              <a:ext uri="{FF2B5EF4-FFF2-40B4-BE49-F238E27FC236}">
                <a16:creationId xmlns:a16="http://schemas.microsoft.com/office/drawing/2014/main" id="{A9B3A9B8-6666-4243-AEDB-CEDF1C0EB357}"/>
              </a:ext>
            </a:extLst>
          </p:cNvPr>
          <p:cNvSpPr txBox="1"/>
          <p:nvPr/>
        </p:nvSpPr>
        <p:spPr>
          <a:xfrm>
            <a:off x="-4510944" y="3365500"/>
            <a:ext cx="1943100"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Địa</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điểm</a:t>
            </a:r>
            <a:endParaRPr lang="en-US" sz="1867" kern="0" dirty="0">
              <a:solidFill>
                <a:srgbClr val="000000"/>
              </a:solidFill>
              <a:latin typeface="Arial"/>
              <a:cs typeface="Arial"/>
              <a:sym typeface="Arial"/>
            </a:endParaRPr>
          </a:p>
        </p:txBody>
      </p:sp>
      <p:sp>
        <p:nvSpPr>
          <p:cNvPr id="10" name="TextBox 9">
            <a:extLst>
              <a:ext uri="{FF2B5EF4-FFF2-40B4-BE49-F238E27FC236}">
                <a16:creationId xmlns:a16="http://schemas.microsoft.com/office/drawing/2014/main" id="{108FDD71-4C91-41D9-92E8-E0AB0BBE9D37}"/>
              </a:ext>
            </a:extLst>
          </p:cNvPr>
          <p:cNvSpPr txBox="1"/>
          <p:nvPr/>
        </p:nvSpPr>
        <p:spPr>
          <a:xfrm>
            <a:off x="-4510945" y="4123531"/>
            <a:ext cx="1943100"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Tên</a:t>
            </a:r>
            <a:r>
              <a:rPr lang="en-US" sz="1867" kern="0" dirty="0">
                <a:solidFill>
                  <a:srgbClr val="000000"/>
                </a:solidFill>
                <a:latin typeface="Arial"/>
                <a:cs typeface="Arial"/>
                <a:sym typeface="Arial"/>
              </a:rPr>
              <a:t> </a:t>
            </a:r>
          </a:p>
        </p:txBody>
      </p:sp>
      <p:sp>
        <p:nvSpPr>
          <p:cNvPr id="12" name="TextBox 11">
            <a:extLst>
              <a:ext uri="{FF2B5EF4-FFF2-40B4-BE49-F238E27FC236}">
                <a16:creationId xmlns:a16="http://schemas.microsoft.com/office/drawing/2014/main" id="{68C71F6E-78AE-4B33-8724-5305BFF81243}"/>
              </a:ext>
            </a:extLst>
          </p:cNvPr>
          <p:cNvSpPr txBox="1"/>
          <p:nvPr/>
        </p:nvSpPr>
        <p:spPr>
          <a:xfrm>
            <a:off x="-4510947" y="4606004"/>
            <a:ext cx="1943100"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Tên</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Đường</a:t>
            </a:r>
            <a:endParaRPr lang="en-US" sz="1867" kern="0" dirty="0">
              <a:solidFill>
                <a:srgbClr val="000000"/>
              </a:solidFill>
              <a:latin typeface="Arial"/>
              <a:cs typeface="Arial"/>
              <a:sym typeface="Arial"/>
            </a:endParaRPr>
          </a:p>
        </p:txBody>
      </p:sp>
      <p:sp>
        <p:nvSpPr>
          <p:cNvPr id="13" name="TextBox 12">
            <a:extLst>
              <a:ext uri="{FF2B5EF4-FFF2-40B4-BE49-F238E27FC236}">
                <a16:creationId xmlns:a16="http://schemas.microsoft.com/office/drawing/2014/main" id="{1A2EFD7C-FFB3-4AE1-A026-146F6702D859}"/>
              </a:ext>
            </a:extLst>
          </p:cNvPr>
          <p:cNvSpPr txBox="1"/>
          <p:nvPr/>
        </p:nvSpPr>
        <p:spPr>
          <a:xfrm>
            <a:off x="-4510948" y="5164963"/>
            <a:ext cx="1943100"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Thành</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phố</a:t>
            </a:r>
            <a:endParaRPr lang="en-US" sz="1867" kern="0" dirty="0">
              <a:solidFill>
                <a:srgbClr val="000000"/>
              </a:solidFill>
              <a:latin typeface="Arial"/>
              <a:cs typeface="Arial"/>
              <a:sym typeface="Arial"/>
            </a:endParaRPr>
          </a:p>
        </p:txBody>
      </p:sp>
      <p:sp>
        <p:nvSpPr>
          <p:cNvPr id="14" name="TextBox 13">
            <a:extLst>
              <a:ext uri="{FF2B5EF4-FFF2-40B4-BE49-F238E27FC236}">
                <a16:creationId xmlns:a16="http://schemas.microsoft.com/office/drawing/2014/main" id="{8C9EAEE7-A7CE-485B-80D0-B6F6F6A13283}"/>
              </a:ext>
            </a:extLst>
          </p:cNvPr>
          <p:cNvSpPr txBox="1"/>
          <p:nvPr/>
        </p:nvSpPr>
        <p:spPr>
          <a:xfrm>
            <a:off x="-4510949" y="5717808"/>
            <a:ext cx="1943100"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Quốc</a:t>
            </a: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gia</a:t>
            </a:r>
            <a:endParaRPr lang="en-US" sz="1867" kern="0" dirty="0">
              <a:solidFill>
                <a:srgbClr val="000000"/>
              </a:solidFill>
              <a:latin typeface="Arial"/>
              <a:cs typeface="Arial"/>
              <a:sym typeface="Arial"/>
            </a:endParaRPr>
          </a:p>
        </p:txBody>
      </p:sp>
      <p:graphicFrame>
        <p:nvGraphicFramePr>
          <p:cNvPr id="15" name="Table 5">
            <a:extLst>
              <a:ext uri="{FF2B5EF4-FFF2-40B4-BE49-F238E27FC236}">
                <a16:creationId xmlns:a16="http://schemas.microsoft.com/office/drawing/2014/main" id="{8A06562E-D171-4BD3-8F55-61C892304A61}"/>
              </a:ext>
            </a:extLst>
          </p:cNvPr>
          <p:cNvGraphicFramePr>
            <a:graphicFrameLocks noGrp="1"/>
          </p:cNvGraphicFramePr>
          <p:nvPr>
            <p:extLst/>
          </p:nvPr>
        </p:nvGraphicFramePr>
        <p:xfrm>
          <a:off x="8077217" y="3163840"/>
          <a:ext cx="2921512" cy="2837733"/>
        </p:xfrm>
        <a:graphic>
          <a:graphicData uri="http://schemas.openxmlformats.org/drawingml/2006/table">
            <a:tbl>
              <a:tblPr firstRow="1" bandRow="1"/>
              <a:tblGrid>
                <a:gridCol w="2921512">
                  <a:extLst>
                    <a:ext uri="{9D8B030D-6E8A-4147-A177-3AD203B41FA5}">
                      <a16:colId xmlns:a16="http://schemas.microsoft.com/office/drawing/2014/main" val="2661118824"/>
                    </a:ext>
                  </a:extLst>
                </a:gridCol>
              </a:tblGrid>
              <a:tr h="710539">
                <a:tc>
                  <a:txBody>
                    <a:bodyPr/>
                    <a:lstStyle/>
                    <a:p>
                      <a:pPr algn="ctr"/>
                      <a:endParaRPr lang="en-US" sz="2500" dirty="0"/>
                    </a:p>
                  </a:txBody>
                  <a:tcPr marL="121920" marR="121920" marT="60960" marB="60960">
                    <a:solidFill>
                      <a:schemeClr val="accent2"/>
                    </a:solidFill>
                  </a:tcPr>
                </a:tc>
                <a:extLst>
                  <a:ext uri="{0D108BD9-81ED-4DB2-BD59-A6C34878D82A}">
                    <a16:rowId xmlns:a16="http://schemas.microsoft.com/office/drawing/2014/main" val="3245633865"/>
                  </a:ext>
                </a:extLst>
              </a:tr>
              <a:tr h="697621">
                <a:tc>
                  <a:txBody>
                    <a:bodyPr/>
                    <a:lstStyle/>
                    <a:p>
                      <a:pPr algn="ctr"/>
                      <a:endParaRPr lang="en-US" sz="2500" dirty="0"/>
                    </a:p>
                  </a:txBody>
                  <a:tcPr marL="121920" marR="121920" marT="60960" marB="60960">
                    <a:solidFill>
                      <a:schemeClr val="accent2"/>
                    </a:solidFill>
                  </a:tcPr>
                </a:tc>
                <a:extLst>
                  <a:ext uri="{0D108BD9-81ED-4DB2-BD59-A6C34878D82A}">
                    <a16:rowId xmlns:a16="http://schemas.microsoft.com/office/drawing/2014/main" val="1733079675"/>
                  </a:ext>
                </a:extLst>
              </a:tr>
              <a:tr h="1429573">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16" name="Table 5">
            <a:extLst>
              <a:ext uri="{FF2B5EF4-FFF2-40B4-BE49-F238E27FC236}">
                <a16:creationId xmlns:a16="http://schemas.microsoft.com/office/drawing/2014/main" id="{D9A72C7F-E16B-4F84-BF4C-417459AA62A4}"/>
              </a:ext>
            </a:extLst>
          </p:cNvPr>
          <p:cNvGraphicFramePr>
            <a:graphicFrameLocks noGrp="1"/>
          </p:cNvGraphicFramePr>
          <p:nvPr>
            <p:extLst/>
          </p:nvPr>
        </p:nvGraphicFramePr>
        <p:xfrm>
          <a:off x="4737455" y="3163840"/>
          <a:ext cx="2921512" cy="2820800"/>
        </p:xfrm>
        <a:graphic>
          <a:graphicData uri="http://schemas.openxmlformats.org/drawingml/2006/table">
            <a:tbl>
              <a:tblPr firstRow="1" bandRow="1"/>
              <a:tblGrid>
                <a:gridCol w="2921512">
                  <a:extLst>
                    <a:ext uri="{9D8B030D-6E8A-4147-A177-3AD203B41FA5}">
                      <a16:colId xmlns:a16="http://schemas.microsoft.com/office/drawing/2014/main" val="2661118824"/>
                    </a:ext>
                  </a:extLst>
                </a:gridCol>
              </a:tblGrid>
              <a:tr h="710539">
                <a:tc>
                  <a:txBody>
                    <a:bodyPr/>
                    <a:lstStyle/>
                    <a:p>
                      <a:pPr algn="ctr"/>
                      <a:endParaRPr lang="en-US" sz="2500" dirty="0"/>
                    </a:p>
                  </a:txBody>
                  <a:tcPr marL="121920" marR="121920" marT="60960" marB="60960">
                    <a:solidFill>
                      <a:schemeClr val="accent2"/>
                    </a:solidFill>
                  </a:tcPr>
                </a:tc>
                <a:extLst>
                  <a:ext uri="{0D108BD9-81ED-4DB2-BD59-A6C34878D82A}">
                    <a16:rowId xmlns:a16="http://schemas.microsoft.com/office/drawing/2014/main" val="3245633865"/>
                  </a:ext>
                </a:extLst>
              </a:tr>
              <a:tr h="680688">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r h="1429573">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4156424205"/>
                  </a:ext>
                </a:extLst>
              </a:tr>
            </a:tbl>
          </a:graphicData>
        </a:graphic>
      </p:graphicFrame>
      <p:graphicFrame>
        <p:nvGraphicFramePr>
          <p:cNvPr id="17" name="Table 5">
            <a:extLst>
              <a:ext uri="{FF2B5EF4-FFF2-40B4-BE49-F238E27FC236}">
                <a16:creationId xmlns:a16="http://schemas.microsoft.com/office/drawing/2014/main" id="{FA5D19C1-5D1B-4361-B8E3-A14953FCE7AE}"/>
              </a:ext>
            </a:extLst>
          </p:cNvPr>
          <p:cNvGraphicFramePr>
            <a:graphicFrameLocks noGrp="1"/>
          </p:cNvGraphicFramePr>
          <p:nvPr>
            <p:extLst/>
          </p:nvPr>
        </p:nvGraphicFramePr>
        <p:xfrm>
          <a:off x="1397692" y="3146312"/>
          <a:ext cx="2921512" cy="2875731"/>
        </p:xfrm>
        <a:graphic>
          <a:graphicData uri="http://schemas.openxmlformats.org/drawingml/2006/table">
            <a:tbl>
              <a:tblPr firstRow="1" bandRow="1"/>
              <a:tblGrid>
                <a:gridCol w="2921512">
                  <a:extLst>
                    <a:ext uri="{9D8B030D-6E8A-4147-A177-3AD203B41FA5}">
                      <a16:colId xmlns:a16="http://schemas.microsoft.com/office/drawing/2014/main" val="2661118824"/>
                    </a:ext>
                  </a:extLst>
                </a:gridCol>
              </a:tblGrid>
              <a:tr h="720712">
                <a:tc>
                  <a:txBody>
                    <a:bodyPr/>
                    <a:lstStyle/>
                    <a:p>
                      <a:pPr algn="ctr"/>
                      <a:endParaRPr lang="en-US" sz="2500" dirty="0"/>
                    </a:p>
                  </a:txBody>
                  <a:tcPr marL="121920" marR="121920" marT="60960" marB="60960">
                    <a:solidFill>
                      <a:schemeClr val="accent2"/>
                    </a:solidFill>
                  </a:tcPr>
                </a:tc>
                <a:extLst>
                  <a:ext uri="{0D108BD9-81ED-4DB2-BD59-A6C34878D82A}">
                    <a16:rowId xmlns:a16="http://schemas.microsoft.com/office/drawing/2014/main" val="3245633865"/>
                  </a:ext>
                </a:extLst>
              </a:tr>
              <a:tr h="704976">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r h="1450043">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4150992613"/>
                  </a:ext>
                </a:extLst>
              </a:tr>
            </a:tbl>
          </a:graphicData>
        </a:graphic>
      </p:graphicFrame>
      <p:sp>
        <p:nvSpPr>
          <p:cNvPr id="3" name="TextBox 2">
            <a:extLst>
              <a:ext uri="{FF2B5EF4-FFF2-40B4-BE49-F238E27FC236}">
                <a16:creationId xmlns:a16="http://schemas.microsoft.com/office/drawing/2014/main" id="{9B83C79D-1737-44F8-AAF1-B43D539ECA60}"/>
              </a:ext>
            </a:extLst>
          </p:cNvPr>
          <p:cNvSpPr txBox="1"/>
          <p:nvPr/>
        </p:nvSpPr>
        <p:spPr>
          <a:xfrm>
            <a:off x="1377396" y="3273919"/>
            <a:ext cx="2343368"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FavouritesHandler</a:t>
            </a:r>
            <a:endParaRPr lang="en-US" sz="1867" kern="0" dirty="0">
              <a:solidFill>
                <a:srgbClr val="000000"/>
              </a:solidFill>
              <a:latin typeface="Arial"/>
              <a:cs typeface="Arial"/>
              <a:sym typeface="Arial"/>
            </a:endParaRPr>
          </a:p>
        </p:txBody>
      </p:sp>
      <p:sp>
        <p:nvSpPr>
          <p:cNvPr id="18" name="TextBox 17">
            <a:extLst>
              <a:ext uri="{FF2B5EF4-FFF2-40B4-BE49-F238E27FC236}">
                <a16:creationId xmlns:a16="http://schemas.microsoft.com/office/drawing/2014/main" id="{69BA7837-1C1F-4DCF-ACA6-03AD9F6DD815}"/>
              </a:ext>
            </a:extLst>
          </p:cNvPr>
          <p:cNvSpPr txBox="1"/>
          <p:nvPr/>
        </p:nvSpPr>
        <p:spPr>
          <a:xfrm>
            <a:off x="4826696" y="3287315"/>
            <a:ext cx="2508808"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CoordinatesHandler</a:t>
            </a:r>
            <a:endParaRPr lang="en-US" sz="1867" kern="0" dirty="0">
              <a:solidFill>
                <a:srgbClr val="000000"/>
              </a:solidFill>
              <a:latin typeface="Arial"/>
              <a:cs typeface="Arial"/>
              <a:sym typeface="Arial"/>
            </a:endParaRPr>
          </a:p>
        </p:txBody>
      </p:sp>
      <p:sp>
        <p:nvSpPr>
          <p:cNvPr id="19" name="TextBox 18">
            <a:extLst>
              <a:ext uri="{FF2B5EF4-FFF2-40B4-BE49-F238E27FC236}">
                <a16:creationId xmlns:a16="http://schemas.microsoft.com/office/drawing/2014/main" id="{3DDEEED4-0965-4C30-8352-610752A4EC5D}"/>
              </a:ext>
            </a:extLst>
          </p:cNvPr>
          <p:cNvSpPr txBox="1"/>
          <p:nvPr/>
        </p:nvSpPr>
        <p:spPr>
          <a:xfrm>
            <a:off x="8100627" y="3287313"/>
            <a:ext cx="2508808" cy="379656"/>
          </a:xfrm>
          <a:prstGeom prst="rect">
            <a:avLst/>
          </a:prstGeom>
          <a:noFill/>
        </p:spPr>
        <p:txBody>
          <a:bodyPr wrap="square" rtlCol="0">
            <a:spAutoFit/>
          </a:bodyPr>
          <a:lstStyle/>
          <a:p>
            <a:pPr defTabSz="1219170">
              <a:buClr>
                <a:srgbClr val="000000"/>
              </a:buClr>
            </a:pPr>
            <a:r>
              <a:rPr lang="en-US" sz="1867" kern="0" dirty="0" err="1">
                <a:solidFill>
                  <a:srgbClr val="000000"/>
                </a:solidFill>
                <a:latin typeface="Arial"/>
                <a:cs typeface="Arial"/>
                <a:sym typeface="Arial"/>
              </a:rPr>
              <a:t>NameHandler</a:t>
            </a:r>
            <a:endParaRPr lang="en-US" sz="1867" kern="0" dirty="0">
              <a:solidFill>
                <a:srgbClr val="000000"/>
              </a:solidFill>
              <a:latin typeface="Arial"/>
              <a:cs typeface="Arial"/>
              <a:sym typeface="Arial"/>
            </a:endParaRPr>
          </a:p>
        </p:txBody>
      </p:sp>
      <p:sp>
        <p:nvSpPr>
          <p:cNvPr id="9" name="Rectangle 8">
            <a:extLst>
              <a:ext uri="{FF2B5EF4-FFF2-40B4-BE49-F238E27FC236}">
                <a16:creationId xmlns:a16="http://schemas.microsoft.com/office/drawing/2014/main" id="{30D76DBD-F5B8-4A56-BAAB-193EAF5AAECB}"/>
              </a:ext>
            </a:extLst>
          </p:cNvPr>
          <p:cNvSpPr/>
          <p:nvPr/>
        </p:nvSpPr>
        <p:spPr>
          <a:xfrm>
            <a:off x="1397692" y="2735944"/>
            <a:ext cx="2921507" cy="4103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467" kern="0" dirty="0" err="1">
                <a:solidFill>
                  <a:srgbClr val="E63D29"/>
                </a:solidFill>
                <a:latin typeface="Arial"/>
                <a:sym typeface="Arial"/>
              </a:rPr>
              <a:t>LocationHandlerinterface</a:t>
            </a:r>
            <a:endParaRPr lang="en-US" sz="1467" kern="0" dirty="0">
              <a:solidFill>
                <a:srgbClr val="E63D29"/>
              </a:solidFill>
              <a:latin typeface="Arial"/>
              <a:sym typeface="Arial"/>
            </a:endParaRPr>
          </a:p>
        </p:txBody>
      </p:sp>
      <p:sp>
        <p:nvSpPr>
          <p:cNvPr id="22" name="Rectangle 21">
            <a:extLst>
              <a:ext uri="{FF2B5EF4-FFF2-40B4-BE49-F238E27FC236}">
                <a16:creationId xmlns:a16="http://schemas.microsoft.com/office/drawing/2014/main" id="{E6348BDF-0E8D-4BD1-B5F8-B3A2D2C2AC52}"/>
              </a:ext>
            </a:extLst>
          </p:cNvPr>
          <p:cNvSpPr/>
          <p:nvPr/>
        </p:nvSpPr>
        <p:spPr>
          <a:xfrm>
            <a:off x="4737460" y="2762553"/>
            <a:ext cx="2921507" cy="4103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467" kern="0" dirty="0" err="1">
                <a:solidFill>
                  <a:srgbClr val="E63D29"/>
                </a:solidFill>
                <a:latin typeface="Arial"/>
                <a:sym typeface="Arial"/>
              </a:rPr>
              <a:t>LocationHandlerinterface</a:t>
            </a:r>
            <a:endParaRPr lang="en-US" sz="1467" kern="0" dirty="0">
              <a:solidFill>
                <a:srgbClr val="E63D29"/>
              </a:solidFill>
              <a:latin typeface="Arial"/>
              <a:sym typeface="Arial"/>
            </a:endParaRPr>
          </a:p>
        </p:txBody>
      </p:sp>
      <p:sp>
        <p:nvSpPr>
          <p:cNvPr id="23" name="Rectangle 22">
            <a:extLst>
              <a:ext uri="{FF2B5EF4-FFF2-40B4-BE49-F238E27FC236}">
                <a16:creationId xmlns:a16="http://schemas.microsoft.com/office/drawing/2014/main" id="{36F9E613-02BD-4F2F-864B-B5E04785F86F}"/>
              </a:ext>
            </a:extLst>
          </p:cNvPr>
          <p:cNvSpPr/>
          <p:nvPr/>
        </p:nvSpPr>
        <p:spPr>
          <a:xfrm>
            <a:off x="8077217" y="2723413"/>
            <a:ext cx="2921507" cy="4103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467" kern="0" dirty="0" err="1">
                <a:solidFill>
                  <a:srgbClr val="E63D29"/>
                </a:solidFill>
                <a:latin typeface="Arial"/>
                <a:sym typeface="Arial"/>
              </a:rPr>
              <a:t>LocationHandlerinterface</a:t>
            </a:r>
            <a:endParaRPr lang="en-US" sz="1467" kern="0" dirty="0">
              <a:solidFill>
                <a:srgbClr val="E63D29"/>
              </a:solidFill>
              <a:latin typeface="Arial"/>
              <a:sym typeface="Arial"/>
            </a:endParaRPr>
          </a:p>
        </p:txBody>
      </p:sp>
      <p:sp>
        <p:nvSpPr>
          <p:cNvPr id="25" name="TextBox 24">
            <a:extLst>
              <a:ext uri="{FF2B5EF4-FFF2-40B4-BE49-F238E27FC236}">
                <a16:creationId xmlns:a16="http://schemas.microsoft.com/office/drawing/2014/main" id="{86C40D04-9735-4712-9097-ED1A2FA65F5E}"/>
              </a:ext>
            </a:extLst>
          </p:cNvPr>
          <p:cNvSpPr txBox="1"/>
          <p:nvPr/>
        </p:nvSpPr>
        <p:spPr>
          <a:xfrm>
            <a:off x="1350300" y="3894798"/>
            <a:ext cx="3110435" cy="666977"/>
          </a:xfrm>
          <a:prstGeom prst="rect">
            <a:avLst/>
          </a:prstGeom>
          <a:noFill/>
        </p:spPr>
        <p:txBody>
          <a:bodyPr wrap="square" rtlCol="0">
            <a:spAutoFit/>
          </a:bodyPr>
          <a:lstStyle/>
          <a:p>
            <a:pPr marL="380990" indent="-380990" defTabSz="1219170">
              <a:buClr>
                <a:srgbClr val="000000"/>
              </a:buClr>
              <a:buFont typeface="Wingdings" panose="05000000000000000000" pitchFamily="2" charset="2"/>
              <a:buChar char="ü"/>
            </a:pPr>
            <a:r>
              <a:rPr lang="en-US" sz="1867" kern="0" dirty="0" err="1">
                <a:solidFill>
                  <a:srgbClr val="000000"/>
                </a:solidFill>
                <a:latin typeface="Arial"/>
                <a:cs typeface="Arial"/>
                <a:sym typeface="Arial"/>
              </a:rPr>
              <a:t>setSuccessor</a:t>
            </a:r>
            <a:r>
              <a:rPr lang="en-US" sz="1867" kern="0" dirty="0">
                <a:solidFill>
                  <a:srgbClr val="000000"/>
                </a:solidFill>
                <a:latin typeface="Arial"/>
                <a:cs typeface="Arial"/>
                <a:sym typeface="Arial"/>
              </a:rPr>
              <a:t>()</a:t>
            </a:r>
          </a:p>
          <a:p>
            <a:pPr marL="380990" indent="-380990" defTabSz="1219170">
              <a:buClr>
                <a:srgbClr val="000000"/>
              </a:buClr>
              <a:buFont typeface="Wingdings" panose="05000000000000000000" pitchFamily="2" charset="2"/>
              <a:buChar char="ü"/>
            </a:pPr>
            <a:r>
              <a:rPr lang="en-US" sz="1867" kern="0" dirty="0">
                <a:solidFill>
                  <a:srgbClr val="000000"/>
                </a:solidFill>
                <a:latin typeface="Arial"/>
                <a:cs typeface="Arial"/>
                <a:sym typeface="Arial"/>
              </a:rPr>
              <a:t>Process()</a:t>
            </a:r>
          </a:p>
        </p:txBody>
      </p:sp>
      <p:sp>
        <p:nvSpPr>
          <p:cNvPr id="26" name="TextBox 25">
            <a:extLst>
              <a:ext uri="{FF2B5EF4-FFF2-40B4-BE49-F238E27FC236}">
                <a16:creationId xmlns:a16="http://schemas.microsoft.com/office/drawing/2014/main" id="{A3409D62-C612-4725-8B9E-594A80661E49}"/>
              </a:ext>
            </a:extLst>
          </p:cNvPr>
          <p:cNvSpPr txBox="1"/>
          <p:nvPr/>
        </p:nvSpPr>
        <p:spPr>
          <a:xfrm>
            <a:off x="4781208" y="3885081"/>
            <a:ext cx="3110435" cy="666977"/>
          </a:xfrm>
          <a:prstGeom prst="rect">
            <a:avLst/>
          </a:prstGeom>
          <a:noFill/>
        </p:spPr>
        <p:txBody>
          <a:bodyPr wrap="square" rtlCol="0">
            <a:spAutoFit/>
          </a:bodyPr>
          <a:lstStyle/>
          <a:p>
            <a:pPr marL="380990" indent="-380990" defTabSz="1219170">
              <a:buClr>
                <a:srgbClr val="000000"/>
              </a:buClr>
              <a:buFont typeface="Wingdings" panose="05000000000000000000" pitchFamily="2" charset="2"/>
              <a:buChar char="ü"/>
            </a:pPr>
            <a:r>
              <a:rPr lang="en-US" sz="1867" kern="0" dirty="0" err="1">
                <a:solidFill>
                  <a:srgbClr val="000000"/>
                </a:solidFill>
                <a:latin typeface="Arial"/>
                <a:cs typeface="Arial"/>
                <a:sym typeface="Arial"/>
              </a:rPr>
              <a:t>setSuccessor</a:t>
            </a:r>
            <a:r>
              <a:rPr lang="en-US" sz="1867" kern="0" dirty="0">
                <a:solidFill>
                  <a:srgbClr val="000000"/>
                </a:solidFill>
                <a:latin typeface="Arial"/>
                <a:cs typeface="Arial"/>
                <a:sym typeface="Arial"/>
              </a:rPr>
              <a:t>()</a:t>
            </a:r>
          </a:p>
          <a:p>
            <a:pPr marL="380990" indent="-380990" defTabSz="1219170">
              <a:buClr>
                <a:srgbClr val="000000"/>
              </a:buClr>
              <a:buFont typeface="Wingdings" panose="05000000000000000000" pitchFamily="2" charset="2"/>
              <a:buChar char="ü"/>
            </a:pPr>
            <a:r>
              <a:rPr lang="en-US" sz="1867" kern="0" dirty="0">
                <a:solidFill>
                  <a:srgbClr val="000000"/>
                </a:solidFill>
                <a:latin typeface="Arial"/>
                <a:cs typeface="Arial"/>
                <a:sym typeface="Arial"/>
              </a:rPr>
              <a:t>Process()</a:t>
            </a:r>
          </a:p>
        </p:txBody>
      </p:sp>
      <p:sp>
        <p:nvSpPr>
          <p:cNvPr id="27" name="TextBox 26">
            <a:extLst>
              <a:ext uri="{FF2B5EF4-FFF2-40B4-BE49-F238E27FC236}">
                <a16:creationId xmlns:a16="http://schemas.microsoft.com/office/drawing/2014/main" id="{17556758-EFFF-4998-BCDA-42411DAE1AE3}"/>
              </a:ext>
            </a:extLst>
          </p:cNvPr>
          <p:cNvSpPr txBox="1"/>
          <p:nvPr/>
        </p:nvSpPr>
        <p:spPr>
          <a:xfrm>
            <a:off x="8059020" y="3892427"/>
            <a:ext cx="3110435" cy="666977"/>
          </a:xfrm>
          <a:prstGeom prst="rect">
            <a:avLst/>
          </a:prstGeom>
          <a:noFill/>
        </p:spPr>
        <p:txBody>
          <a:bodyPr wrap="square" rtlCol="0">
            <a:spAutoFit/>
          </a:bodyPr>
          <a:lstStyle/>
          <a:p>
            <a:pPr marL="380990" indent="-380990" defTabSz="1219170">
              <a:buClr>
                <a:srgbClr val="000000"/>
              </a:buClr>
              <a:buFont typeface="Wingdings" panose="05000000000000000000" pitchFamily="2" charset="2"/>
              <a:buChar char="ü"/>
            </a:pPr>
            <a:r>
              <a:rPr lang="en-US" sz="1867" kern="0" dirty="0" err="1">
                <a:solidFill>
                  <a:srgbClr val="000000"/>
                </a:solidFill>
                <a:latin typeface="Arial"/>
                <a:cs typeface="Arial"/>
                <a:sym typeface="Arial"/>
              </a:rPr>
              <a:t>setSuccessor</a:t>
            </a:r>
            <a:r>
              <a:rPr lang="en-US" sz="1867" kern="0" dirty="0">
                <a:solidFill>
                  <a:srgbClr val="000000"/>
                </a:solidFill>
                <a:latin typeface="Arial"/>
                <a:cs typeface="Arial"/>
                <a:sym typeface="Arial"/>
              </a:rPr>
              <a:t>()</a:t>
            </a:r>
          </a:p>
          <a:p>
            <a:pPr marL="380990" indent="-380990" defTabSz="1219170">
              <a:buClr>
                <a:srgbClr val="000000"/>
              </a:buClr>
              <a:buFont typeface="Wingdings" panose="05000000000000000000" pitchFamily="2" charset="2"/>
              <a:buChar char="ü"/>
            </a:pPr>
            <a:r>
              <a:rPr lang="en-US" sz="1867" kern="0" dirty="0">
                <a:solidFill>
                  <a:srgbClr val="000000"/>
                </a:solidFill>
                <a:latin typeface="Arial"/>
                <a:cs typeface="Arial"/>
                <a:sym typeface="Arial"/>
              </a:rPr>
              <a:t>Process()</a:t>
            </a:r>
          </a:p>
        </p:txBody>
      </p:sp>
      <p:cxnSp>
        <p:nvCxnSpPr>
          <p:cNvPr id="29" name="Connector: Curved 28">
            <a:extLst>
              <a:ext uri="{FF2B5EF4-FFF2-40B4-BE49-F238E27FC236}">
                <a16:creationId xmlns:a16="http://schemas.microsoft.com/office/drawing/2014/main" id="{868784C4-902C-4EE1-813E-8F13EFFAA64C}"/>
              </a:ext>
            </a:extLst>
          </p:cNvPr>
          <p:cNvCxnSpPr>
            <a:cxnSpLocks/>
            <a:endCxn id="22" idx="1"/>
          </p:cNvCxnSpPr>
          <p:nvPr/>
        </p:nvCxnSpPr>
        <p:spPr>
          <a:xfrm flipV="1">
            <a:off x="3466161" y="2967737"/>
            <a:ext cx="1271299" cy="1205352"/>
          </a:xfrm>
          <a:prstGeom prst="curvedConnector3">
            <a:avLst>
              <a:gd name="adj1" fmla="val 50000"/>
            </a:avLst>
          </a:prstGeom>
          <a:ln>
            <a:solidFill>
              <a:srgbClr val="FF33CC"/>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Curved 29">
            <a:extLst>
              <a:ext uri="{FF2B5EF4-FFF2-40B4-BE49-F238E27FC236}">
                <a16:creationId xmlns:a16="http://schemas.microsoft.com/office/drawing/2014/main" id="{C8A7AE41-3D6D-4F07-9F67-59FD022ED1AA}"/>
              </a:ext>
            </a:extLst>
          </p:cNvPr>
          <p:cNvCxnSpPr/>
          <p:nvPr/>
        </p:nvCxnSpPr>
        <p:spPr>
          <a:xfrm flipV="1">
            <a:off x="7160864" y="2992788"/>
            <a:ext cx="1216531" cy="1155793"/>
          </a:xfrm>
          <a:prstGeom prst="curvedConnector3">
            <a:avLst/>
          </a:prstGeom>
          <a:ln>
            <a:solidFill>
              <a:srgbClr val="FF33CC"/>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1DD0F483-2F34-4B2F-8A7A-8B00623CA5C0}"/>
              </a:ext>
            </a:extLst>
          </p:cNvPr>
          <p:cNvSpPr txBox="1"/>
          <p:nvPr/>
        </p:nvSpPr>
        <p:spPr>
          <a:xfrm>
            <a:off x="1386015" y="4720031"/>
            <a:ext cx="3936308" cy="954300"/>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if(…){</a:t>
            </a:r>
          </a:p>
          <a:p>
            <a:pPr defTabSz="1219170">
              <a:buClr>
                <a:srgbClr val="000000"/>
              </a:buClr>
            </a:pP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nextHandler</a:t>
            </a:r>
            <a:r>
              <a:rPr lang="en-US" sz="1867" kern="0" dirty="0">
                <a:solidFill>
                  <a:srgbClr val="000000"/>
                </a:solidFill>
                <a:latin typeface="Arial"/>
                <a:cs typeface="Arial"/>
                <a:sym typeface="Arial"/>
              </a:rPr>
              <a:t>-&gt;Process()</a:t>
            </a:r>
          </a:p>
          <a:p>
            <a:pPr defTabSz="1219170">
              <a:buClr>
                <a:srgbClr val="000000"/>
              </a:buClr>
            </a:pPr>
            <a:r>
              <a:rPr lang="en-US" sz="1867" kern="0" dirty="0">
                <a:solidFill>
                  <a:srgbClr val="000000"/>
                </a:solidFill>
                <a:latin typeface="Arial"/>
                <a:cs typeface="Arial"/>
                <a:sym typeface="Arial"/>
              </a:rPr>
              <a:t>}</a:t>
            </a:r>
          </a:p>
        </p:txBody>
      </p:sp>
      <p:sp>
        <p:nvSpPr>
          <p:cNvPr id="33" name="TextBox 32">
            <a:extLst>
              <a:ext uri="{FF2B5EF4-FFF2-40B4-BE49-F238E27FC236}">
                <a16:creationId xmlns:a16="http://schemas.microsoft.com/office/drawing/2014/main" id="{A6BE2217-748C-4D6B-A9A0-D01BC514C180}"/>
              </a:ext>
            </a:extLst>
          </p:cNvPr>
          <p:cNvSpPr txBox="1"/>
          <p:nvPr/>
        </p:nvSpPr>
        <p:spPr>
          <a:xfrm>
            <a:off x="4717847" y="4733611"/>
            <a:ext cx="3936308" cy="954300"/>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if(…){</a:t>
            </a:r>
          </a:p>
          <a:p>
            <a:pPr defTabSz="1219170">
              <a:buClr>
                <a:srgbClr val="000000"/>
              </a:buClr>
            </a:pP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nextHandler</a:t>
            </a:r>
            <a:r>
              <a:rPr lang="en-US" sz="1867" kern="0" dirty="0">
                <a:solidFill>
                  <a:srgbClr val="000000"/>
                </a:solidFill>
                <a:latin typeface="Arial"/>
                <a:cs typeface="Arial"/>
                <a:sym typeface="Arial"/>
              </a:rPr>
              <a:t>-&gt;Process()</a:t>
            </a:r>
          </a:p>
          <a:p>
            <a:pPr defTabSz="1219170">
              <a:buClr>
                <a:srgbClr val="000000"/>
              </a:buClr>
            </a:pPr>
            <a:r>
              <a:rPr lang="en-US" sz="1867" kern="0" dirty="0">
                <a:solidFill>
                  <a:srgbClr val="000000"/>
                </a:solidFill>
                <a:latin typeface="Arial"/>
                <a:cs typeface="Arial"/>
                <a:sym typeface="Arial"/>
              </a:rPr>
              <a:t>}</a:t>
            </a:r>
          </a:p>
        </p:txBody>
      </p:sp>
      <p:sp>
        <p:nvSpPr>
          <p:cNvPr id="34" name="TextBox 33">
            <a:extLst>
              <a:ext uri="{FF2B5EF4-FFF2-40B4-BE49-F238E27FC236}">
                <a16:creationId xmlns:a16="http://schemas.microsoft.com/office/drawing/2014/main" id="{100D6764-6B6B-4DC0-A2D9-171E48EF73EA}"/>
              </a:ext>
            </a:extLst>
          </p:cNvPr>
          <p:cNvSpPr txBox="1"/>
          <p:nvPr/>
        </p:nvSpPr>
        <p:spPr>
          <a:xfrm>
            <a:off x="8077218" y="4733611"/>
            <a:ext cx="3936308" cy="954300"/>
          </a:xfrm>
          <a:prstGeom prst="rect">
            <a:avLst/>
          </a:prstGeom>
          <a:noFill/>
        </p:spPr>
        <p:txBody>
          <a:bodyPr wrap="square" rtlCol="0">
            <a:spAutoFit/>
          </a:bodyPr>
          <a:lstStyle/>
          <a:p>
            <a:pPr defTabSz="1219170">
              <a:buClr>
                <a:srgbClr val="000000"/>
              </a:buClr>
            </a:pPr>
            <a:r>
              <a:rPr lang="en-US" sz="1867" kern="0" dirty="0">
                <a:solidFill>
                  <a:srgbClr val="000000"/>
                </a:solidFill>
                <a:latin typeface="Arial"/>
                <a:cs typeface="Arial"/>
                <a:sym typeface="Arial"/>
              </a:rPr>
              <a:t>if(…){</a:t>
            </a:r>
          </a:p>
          <a:p>
            <a:pPr defTabSz="1219170">
              <a:buClr>
                <a:srgbClr val="000000"/>
              </a:buClr>
            </a:pPr>
            <a:r>
              <a:rPr lang="en-US" sz="1867" kern="0" dirty="0">
                <a:solidFill>
                  <a:srgbClr val="000000"/>
                </a:solidFill>
                <a:latin typeface="Arial"/>
                <a:cs typeface="Arial"/>
                <a:sym typeface="Arial"/>
              </a:rPr>
              <a:t>    </a:t>
            </a:r>
            <a:r>
              <a:rPr lang="en-US" sz="1867" kern="0" dirty="0" err="1">
                <a:solidFill>
                  <a:srgbClr val="000000"/>
                </a:solidFill>
                <a:latin typeface="Arial"/>
                <a:cs typeface="Arial"/>
                <a:sym typeface="Arial"/>
              </a:rPr>
              <a:t>nextHandler</a:t>
            </a:r>
            <a:r>
              <a:rPr lang="en-US" sz="1867" kern="0" dirty="0">
                <a:solidFill>
                  <a:srgbClr val="000000"/>
                </a:solidFill>
                <a:latin typeface="Arial"/>
                <a:cs typeface="Arial"/>
                <a:sym typeface="Arial"/>
              </a:rPr>
              <a:t>-&gt;Process()</a:t>
            </a:r>
          </a:p>
          <a:p>
            <a:pPr defTabSz="1219170">
              <a:buClr>
                <a:srgbClr val="000000"/>
              </a:buClr>
            </a:pPr>
            <a:r>
              <a:rPr lang="en-US" sz="1867" kern="0" dirty="0">
                <a:solidFill>
                  <a:srgbClr val="000000"/>
                </a:solidFill>
                <a:latin typeface="Arial"/>
                <a:cs typeface="Arial"/>
                <a:sym typeface="Arial"/>
              </a:rPr>
              <a:t>}</a:t>
            </a:r>
          </a:p>
        </p:txBody>
      </p:sp>
      <p:grpSp>
        <p:nvGrpSpPr>
          <p:cNvPr id="37" name="Group 36">
            <a:extLst>
              <a:ext uri="{FF2B5EF4-FFF2-40B4-BE49-F238E27FC236}">
                <a16:creationId xmlns:a16="http://schemas.microsoft.com/office/drawing/2014/main" id="{E6318784-510B-46AD-A855-2B74AD9BDE99}"/>
              </a:ext>
            </a:extLst>
          </p:cNvPr>
          <p:cNvGrpSpPr/>
          <p:nvPr/>
        </p:nvGrpSpPr>
        <p:grpSpPr>
          <a:xfrm>
            <a:off x="13004800" y="1967182"/>
            <a:ext cx="4572000" cy="2558997"/>
            <a:chOff x="9753600" y="1475386"/>
            <a:chExt cx="3429000" cy="1919248"/>
          </a:xfrm>
        </p:grpSpPr>
        <p:pic>
          <p:nvPicPr>
            <p:cNvPr id="8" name="Picture 7">
              <a:extLst>
                <a:ext uri="{FF2B5EF4-FFF2-40B4-BE49-F238E27FC236}">
                  <a16:creationId xmlns:a16="http://schemas.microsoft.com/office/drawing/2014/main" id="{1F3C23BA-4512-4166-A4FC-586938EAB2AE}"/>
                </a:ext>
              </a:extLst>
            </p:cNvPr>
            <p:cNvPicPr>
              <a:picLocks noChangeAspect="1"/>
            </p:cNvPicPr>
            <p:nvPr/>
          </p:nvPicPr>
          <p:blipFill>
            <a:blip r:embed="rId3"/>
            <a:stretch>
              <a:fillRect/>
            </a:stretch>
          </p:blipFill>
          <p:spPr>
            <a:xfrm rot="1070338">
              <a:off x="9753600" y="1475386"/>
              <a:ext cx="3429000" cy="1919248"/>
            </a:xfrm>
            <a:prstGeom prst="rect">
              <a:avLst/>
            </a:prstGeom>
          </p:spPr>
        </p:pic>
        <p:sp>
          <p:nvSpPr>
            <p:cNvPr id="36" name="Rectangle 35">
              <a:extLst>
                <a:ext uri="{FF2B5EF4-FFF2-40B4-BE49-F238E27FC236}">
                  <a16:creationId xmlns:a16="http://schemas.microsoft.com/office/drawing/2014/main" id="{4E4B1C64-8DA8-47EC-8DBC-919E64EDD5D9}"/>
                </a:ext>
              </a:extLst>
            </p:cNvPr>
            <p:cNvSpPr/>
            <p:nvPr/>
          </p:nvSpPr>
          <p:spPr>
            <a:xfrm rot="1054040">
              <a:off x="9811297" y="1973668"/>
              <a:ext cx="1100278" cy="5527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E63D29"/>
                </a:solidFill>
                <a:latin typeface="Arial"/>
                <a:sym typeface="Arial"/>
              </a:endParaRPr>
            </a:p>
          </p:txBody>
        </p:sp>
      </p:grpSp>
      <p:graphicFrame>
        <p:nvGraphicFramePr>
          <p:cNvPr id="38" name="Table 5">
            <a:extLst>
              <a:ext uri="{FF2B5EF4-FFF2-40B4-BE49-F238E27FC236}">
                <a16:creationId xmlns:a16="http://schemas.microsoft.com/office/drawing/2014/main" id="{33564E45-E948-414E-ACE3-7A4C368235AE}"/>
              </a:ext>
            </a:extLst>
          </p:cNvPr>
          <p:cNvGraphicFramePr>
            <a:graphicFrameLocks noGrp="1"/>
          </p:cNvGraphicFramePr>
          <p:nvPr>
            <p:extLst/>
          </p:nvPr>
        </p:nvGraphicFramePr>
        <p:xfrm>
          <a:off x="8549629" y="705257"/>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39" name="Thought Bubble: Cloud 38">
            <a:extLst>
              <a:ext uri="{FF2B5EF4-FFF2-40B4-BE49-F238E27FC236}">
                <a16:creationId xmlns:a16="http://schemas.microsoft.com/office/drawing/2014/main" id="{202633C6-3F1B-4057-9D4F-FFE600B81909}"/>
              </a:ext>
            </a:extLst>
          </p:cNvPr>
          <p:cNvSpPr/>
          <p:nvPr/>
        </p:nvSpPr>
        <p:spPr>
          <a:xfrm>
            <a:off x="11399776" y="-1360162"/>
            <a:ext cx="1803845" cy="880533"/>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Request</a:t>
            </a:r>
          </a:p>
        </p:txBody>
      </p:sp>
      <p:sp>
        <p:nvSpPr>
          <p:cNvPr id="42" name="Google Shape;3860;p42">
            <a:extLst>
              <a:ext uri="{FF2B5EF4-FFF2-40B4-BE49-F238E27FC236}">
                <a16:creationId xmlns:a16="http://schemas.microsoft.com/office/drawing/2014/main" id="{CEBD0C17-71BE-4251-A5A8-978B9652DB4A}"/>
              </a:ext>
            </a:extLst>
          </p:cNvPr>
          <p:cNvSpPr txBox="1">
            <a:spLocks/>
          </p:cNvSpPr>
          <p:nvPr/>
        </p:nvSpPr>
        <p:spPr>
          <a:xfrm>
            <a:off x="9672743" y="6125047"/>
            <a:ext cx="6100000" cy="1023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 sz="1867" kern="0"/>
              <a:t>03</a:t>
            </a:r>
            <a:endParaRPr lang="en" sz="1867" kern="0" dirty="0"/>
          </a:p>
        </p:txBody>
      </p:sp>
    </p:spTree>
    <p:extLst>
      <p:ext uri="{BB962C8B-B14F-4D97-AF65-F5344CB8AC3E}">
        <p14:creationId xmlns:p14="http://schemas.microsoft.com/office/powerpoint/2010/main" val="356976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path" presetSubtype="0" accel="50000" decel="50000" fill="hold" nodeType="clickEffect">
                                  <p:stCondLst>
                                    <p:cond delay="0"/>
                                  </p:stCondLst>
                                  <p:childTnLst>
                                    <p:animMotion origin="layout" path="M 3.33333E-6 1.85185E-6 L -0.14289 -0.15895 C -0.17292 -0.19445 -0.21771 -0.21389 -0.26424 -0.21389 C -0.31754 -0.21389 -0.36007 -0.19445 -0.39011 -0.15895 L -0.53282 1.85185E-6 " pathEditMode="relative" rAng="0" ptsTypes="AAAAA">
                                      <p:cBhvr>
                                        <p:cTn id="19" dur="2000" fill="hold"/>
                                        <p:tgtEl>
                                          <p:spTgt spid="37"/>
                                        </p:tgtEl>
                                        <p:attrNameLst>
                                          <p:attrName>ppt_x</p:attrName>
                                          <p:attrName>ppt_y</p:attrName>
                                        </p:attrNameLst>
                                      </p:cBhvr>
                                      <p:rCtr x="-26649" y="-10710"/>
                                    </p:animMotion>
                                  </p:childTnLst>
                                </p:cTn>
                              </p:par>
                            </p:childTnLst>
                          </p:cTn>
                        </p:par>
                      </p:childTnLst>
                    </p:cTn>
                  </p:par>
                  <p:par>
                    <p:cTn id="20" fill="hold">
                      <p:stCondLst>
                        <p:cond delay="indefinite"/>
                      </p:stCondLst>
                      <p:childTnLst>
                        <p:par>
                          <p:cTn id="21" fill="hold">
                            <p:stCondLst>
                              <p:cond delay="0"/>
                            </p:stCondLst>
                            <p:childTnLst>
                              <p:par>
                                <p:cTn id="22" presetID="37" presetClass="path" presetSubtype="0" accel="50000" decel="50000" fill="hold" nodeType="clickEffect">
                                  <p:stCondLst>
                                    <p:cond delay="0"/>
                                  </p:stCondLst>
                                  <p:childTnLst>
                                    <p:animMotion origin="layout" path="M -0.53282 -4.32099E-6 L -0.39236 0.04784 C -0.36285 0.05834 -0.31875 0.06451 -0.27292 0.06451 C -0.22032 0.06451 -0.17848 0.05834 -0.14896 0.04784 L -0.00834 -4.32099E-6 " pathEditMode="relative" rAng="0" ptsTypes="AAAAA">
                                      <p:cBhvr>
                                        <p:cTn id="23" dur="2000" fill="hold"/>
                                        <p:tgtEl>
                                          <p:spTgt spid="37"/>
                                        </p:tgtEl>
                                        <p:attrNameLst>
                                          <p:attrName>ppt_x</p:attrName>
                                          <p:attrName>ppt_y</p:attrName>
                                        </p:attrNameLst>
                                      </p:cBhvr>
                                      <p:rCtr x="26215" y="3210"/>
                                    </p:animMotion>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par>
                          <p:cTn id="33" fill="hold">
                            <p:stCondLst>
                              <p:cond delay="1000"/>
                            </p:stCondLst>
                            <p:childTnLst>
                              <p:par>
                                <p:cTn id="34" presetID="14" presetClass="entr" presetSubtype="1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randombar(horizontal)">
                                      <p:cBhvr>
                                        <p:cTn id="36" dur="500"/>
                                        <p:tgtEl>
                                          <p:spTgt spid="23"/>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down)">
                                      <p:cBhvr>
                                        <p:cTn id="53" dur="500"/>
                                        <p:tgtEl>
                                          <p:spTgt spid="29"/>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childTnLst>
                          </p:cTn>
                        </p:par>
                        <p:par>
                          <p:cTn id="58" fill="hold">
                            <p:stCondLst>
                              <p:cond delay="1000"/>
                            </p:stCondLst>
                            <p:childTnLst>
                              <p:par>
                                <p:cTn id="59" presetID="22" presetClass="exit" presetSubtype="4" fill="hold" nodeType="afterEffect">
                                  <p:stCondLst>
                                    <p:cond delay="0"/>
                                  </p:stCondLst>
                                  <p:childTnLst>
                                    <p:animEffect transition="out" filter="wipe(down)">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par>
                          <p:cTn id="62" fill="hold">
                            <p:stCondLst>
                              <p:cond delay="1500"/>
                            </p:stCondLst>
                            <p:childTnLst>
                              <p:par>
                                <p:cTn id="63" presetID="22" presetClass="exit" presetSubtype="4" fill="hold" nodeType="afterEffect">
                                  <p:stCondLst>
                                    <p:cond delay="0"/>
                                  </p:stCondLst>
                                  <p:childTnLst>
                                    <p:animEffect transition="out" filter="wipe(down)">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anim calcmode="lin" valueType="num">
                                      <p:cBhvr>
                                        <p:cTn id="71" dur="1000" fill="hold"/>
                                        <p:tgtEl>
                                          <p:spTgt spid="31"/>
                                        </p:tgtEl>
                                        <p:attrNameLst>
                                          <p:attrName>ppt_x</p:attrName>
                                        </p:attrNameLst>
                                      </p:cBhvr>
                                      <p:tavLst>
                                        <p:tav tm="0">
                                          <p:val>
                                            <p:strVal val="#ppt_x"/>
                                          </p:val>
                                        </p:tav>
                                        <p:tav tm="100000">
                                          <p:val>
                                            <p:strVal val="#ppt_x"/>
                                          </p:val>
                                        </p:tav>
                                      </p:tavLst>
                                    </p:anim>
                                    <p:anim calcmode="lin" valueType="num">
                                      <p:cBhvr>
                                        <p:cTn id="72" dur="1000" fill="hold"/>
                                        <p:tgtEl>
                                          <p:spTgt spid="31"/>
                                        </p:tgtEl>
                                        <p:attrNameLst>
                                          <p:attrName>ppt_y</p:attrName>
                                        </p:attrNameLst>
                                      </p:cBhvr>
                                      <p:tavLst>
                                        <p:tav tm="0">
                                          <p:val>
                                            <p:strVal val="#ppt_y-.1"/>
                                          </p:val>
                                        </p:tav>
                                        <p:tav tm="100000">
                                          <p:val>
                                            <p:strVal val="#ppt_y"/>
                                          </p:val>
                                        </p:tav>
                                      </p:tavLst>
                                    </p:anim>
                                  </p:childTnLst>
                                </p:cTn>
                              </p:par>
                            </p:childTnLst>
                          </p:cTn>
                        </p:par>
                        <p:par>
                          <p:cTn id="73" fill="hold">
                            <p:stCondLst>
                              <p:cond delay="1000"/>
                            </p:stCondLst>
                            <p:childTnLst>
                              <p:par>
                                <p:cTn id="74" presetID="47"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1000"/>
                                        <p:tgtEl>
                                          <p:spTgt spid="33"/>
                                        </p:tgtEl>
                                      </p:cBhvr>
                                    </p:animEffect>
                                    <p:anim calcmode="lin" valueType="num">
                                      <p:cBhvr>
                                        <p:cTn id="77" dur="1000" fill="hold"/>
                                        <p:tgtEl>
                                          <p:spTgt spid="33"/>
                                        </p:tgtEl>
                                        <p:attrNameLst>
                                          <p:attrName>ppt_x</p:attrName>
                                        </p:attrNameLst>
                                      </p:cBhvr>
                                      <p:tavLst>
                                        <p:tav tm="0">
                                          <p:val>
                                            <p:strVal val="#ppt_x"/>
                                          </p:val>
                                        </p:tav>
                                        <p:tav tm="100000">
                                          <p:val>
                                            <p:strVal val="#ppt_x"/>
                                          </p:val>
                                        </p:tav>
                                      </p:tavLst>
                                    </p:anim>
                                    <p:anim calcmode="lin" valueType="num">
                                      <p:cBhvr>
                                        <p:cTn id="78" dur="1000" fill="hold"/>
                                        <p:tgtEl>
                                          <p:spTgt spid="33"/>
                                        </p:tgtEl>
                                        <p:attrNameLst>
                                          <p:attrName>ppt_y</p:attrName>
                                        </p:attrNameLst>
                                      </p:cBhvr>
                                      <p:tavLst>
                                        <p:tav tm="0">
                                          <p:val>
                                            <p:strVal val="#ppt_y-.1"/>
                                          </p:val>
                                        </p:tav>
                                        <p:tav tm="100000">
                                          <p:val>
                                            <p:strVal val="#ppt_y"/>
                                          </p:val>
                                        </p:tav>
                                      </p:tavLst>
                                    </p:anim>
                                  </p:childTnLst>
                                </p:cTn>
                              </p:par>
                            </p:childTnLst>
                          </p:cTn>
                        </p:par>
                        <p:par>
                          <p:cTn id="79" fill="hold">
                            <p:stCondLst>
                              <p:cond delay="2000"/>
                            </p:stCondLst>
                            <p:childTnLst>
                              <p:par>
                                <p:cTn id="80" presetID="47" presetClass="entr" presetSubtype="0"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7" presetClass="path" presetSubtype="0" accel="50000" decel="50000" fill="hold" grpId="0" nodeType="clickEffect">
                                  <p:stCondLst>
                                    <p:cond delay="0"/>
                                  </p:stCondLst>
                                  <p:childTnLst>
                                    <p:animMotion origin="layout" path="M 0.00173 0.33611 L -0.06198 0.13025 C -0.07535 0.08457 -0.09531 0.05926 -0.11597 0.05926 C -0.13976 0.05926 -0.15868 0.08457 -0.17205 0.13025 L -0.23559 0.33611 " pathEditMode="relative" rAng="0" ptsTypes="AAAAA">
                                      <p:cBhvr>
                                        <p:cTn id="88" dur="2000" fill="hold"/>
                                        <p:tgtEl>
                                          <p:spTgt spid="39"/>
                                        </p:tgtEl>
                                        <p:attrNameLst>
                                          <p:attrName>ppt_x</p:attrName>
                                          <p:attrName>ppt_y</p:attrName>
                                        </p:attrNameLst>
                                      </p:cBhvr>
                                      <p:rCtr x="-11875" y="-13858"/>
                                    </p:animMotion>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0.23559 0.33611 L -0.50156 0.33611 C -0.62101 0.33611 -0.76736 0.39599 -0.76736 0.44475 L -0.76736 0.55401 " pathEditMode="relative" rAng="0" ptsTypes="AAAA">
                                      <p:cBhvr>
                                        <p:cTn id="92" dur="2000" fill="hold"/>
                                        <p:tgtEl>
                                          <p:spTgt spid="39"/>
                                        </p:tgtEl>
                                        <p:attrNameLst>
                                          <p:attrName>ppt_x</p:attrName>
                                          <p:attrName>ppt_y</p:attrName>
                                        </p:attrNameLst>
                                      </p:cBhvr>
                                      <p:rCtr x="-26597" y="10895"/>
                                    </p:animMotion>
                                  </p:childTnLst>
                                </p:cTn>
                              </p:par>
                            </p:childTnLst>
                          </p:cTn>
                        </p:par>
                      </p:childTnLst>
                    </p:cTn>
                  </p:par>
                  <p:par>
                    <p:cTn id="93" fill="hold">
                      <p:stCondLst>
                        <p:cond delay="indefinite"/>
                      </p:stCondLst>
                      <p:childTnLst>
                        <p:par>
                          <p:cTn id="94" fill="hold">
                            <p:stCondLst>
                              <p:cond delay="0"/>
                            </p:stCondLst>
                            <p:childTnLst>
                              <p:par>
                                <p:cTn id="95" presetID="37" presetClass="path" presetSubtype="0" accel="50000" decel="50000" fill="hold" grpId="2" nodeType="clickEffect">
                                  <p:stCondLst>
                                    <p:cond delay="0"/>
                                  </p:stCondLst>
                                  <p:childTnLst>
                                    <p:animMotion origin="layout" path="M -0.76736 0.55401 L -0.70017 0.48426 C -0.68594 0.46883 -0.66493 0.46019 -0.64305 0.46019 C -0.61788 0.46019 -0.59774 0.46883 -0.58368 0.48426 L -0.51597 0.55401 " pathEditMode="relative" rAng="0" ptsTypes="AAAAA">
                                      <p:cBhvr>
                                        <p:cTn id="96" dur="2000" fill="hold"/>
                                        <p:tgtEl>
                                          <p:spTgt spid="39"/>
                                        </p:tgtEl>
                                        <p:attrNameLst>
                                          <p:attrName>ppt_x</p:attrName>
                                          <p:attrName>ppt_y</p:attrName>
                                        </p:attrNameLst>
                                      </p:cBhvr>
                                      <p:rCtr x="12569" y="-4691"/>
                                    </p:animMotion>
                                  </p:childTnLst>
                                </p:cTn>
                              </p:par>
                            </p:childTnLst>
                          </p:cTn>
                        </p:par>
                      </p:childTnLst>
                    </p:cTn>
                  </p:par>
                  <p:par>
                    <p:cTn id="97" fill="hold">
                      <p:stCondLst>
                        <p:cond delay="indefinite"/>
                      </p:stCondLst>
                      <p:childTnLst>
                        <p:par>
                          <p:cTn id="98" fill="hold">
                            <p:stCondLst>
                              <p:cond delay="0"/>
                            </p:stCondLst>
                            <p:childTnLst>
                              <p:par>
                                <p:cTn id="99" presetID="37" presetClass="path" presetSubtype="0" accel="50000" decel="50000" fill="hold" grpId="3" nodeType="clickEffect">
                                  <p:stCondLst>
                                    <p:cond delay="0"/>
                                  </p:stCondLst>
                                  <p:childTnLst>
                                    <p:animMotion origin="layout" path="M -0.51597 0.55401 L -0.43663 0.46852 C -0.41979 0.44969 -0.39479 0.4395 -0.36875 0.4395 C -0.33889 0.4395 -0.31545 0.44969 -0.29861 0.46852 L -0.21875 0.55401 " pathEditMode="relative" rAng="0" ptsTypes="AAAAA">
                                      <p:cBhvr>
                                        <p:cTn id="100" dur="2000" fill="hold"/>
                                        <p:tgtEl>
                                          <p:spTgt spid="39"/>
                                        </p:tgtEl>
                                        <p:attrNameLst>
                                          <p:attrName>ppt_x</p:attrName>
                                          <p:attrName>ppt_y</p:attrName>
                                        </p:attrNameLst>
                                      </p:cBhvr>
                                      <p:rCtr x="14861"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9" grpId="0" animBg="1"/>
      <p:bldP spid="22" grpId="0" animBg="1"/>
      <p:bldP spid="23" grpId="0" animBg="1"/>
      <p:bldP spid="25" grpId="0"/>
      <p:bldP spid="26" grpId="0"/>
      <p:bldP spid="27" grpId="0"/>
      <p:bldP spid="31" grpId="0"/>
      <p:bldP spid="33" grpId="0"/>
      <p:bldP spid="34" grpId="0"/>
      <p:bldP spid="39" grpId="0" animBg="1"/>
      <p:bldP spid="39" grpId="1" animBg="1"/>
      <p:bldP spid="39" grpId="2" animBg="1"/>
      <p:bldP spid="39"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42"/>
          <p:cNvSpPr txBox="1">
            <a:spLocks noGrp="1"/>
          </p:cNvSpPr>
          <p:nvPr>
            <p:ph type="title"/>
          </p:nvPr>
        </p:nvSpPr>
        <p:spPr>
          <a:xfrm>
            <a:off x="2800524" y="3797427"/>
            <a:ext cx="6100000" cy="865200"/>
          </a:xfrm>
          <a:prstGeom prst="rect">
            <a:avLst/>
          </a:prstGeom>
        </p:spPr>
        <p:txBody>
          <a:bodyPr spcFirstLastPara="1" wrap="square" lIns="121900" tIns="121900" rIns="121900" bIns="121900" anchor="ctr" anchorCtr="0">
            <a:noAutofit/>
          </a:bodyPr>
          <a:lstStyle/>
          <a:p>
            <a:r>
              <a:rPr lang="en" dirty="0">
                <a:latin typeface="Times New Roman" panose="02020603050405020304" pitchFamily="18" charset="0"/>
                <a:cs typeface="Times New Roman" panose="02020603050405020304" pitchFamily="18" charset="0"/>
              </a:rPr>
              <a:t>Kết luận</a:t>
            </a:r>
            <a:endParaRPr dirty="0">
              <a:latin typeface="Times New Roman" panose="02020603050405020304" pitchFamily="18" charset="0"/>
              <a:cs typeface="Times New Roman" panose="02020603050405020304" pitchFamily="18" charset="0"/>
            </a:endParaRPr>
          </a:p>
        </p:txBody>
      </p:sp>
      <p:sp>
        <p:nvSpPr>
          <p:cNvPr id="3860" name="Google Shape;3860;p42"/>
          <p:cNvSpPr txBox="1">
            <a:spLocks noGrp="1"/>
          </p:cNvSpPr>
          <p:nvPr>
            <p:ph type="title" idx="2"/>
          </p:nvPr>
        </p:nvSpPr>
        <p:spPr>
          <a:xfrm>
            <a:off x="2800524" y="2536165"/>
            <a:ext cx="6100000" cy="102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3861" name="Google Shape;3861;p42"/>
          <p:cNvSpPr/>
          <p:nvPr/>
        </p:nvSpPr>
        <p:spPr>
          <a:xfrm>
            <a:off x="10637720" y="3588529"/>
            <a:ext cx="417795" cy="417795"/>
          </a:xfrm>
          <a:custGeom>
            <a:avLst/>
            <a:gdLst/>
            <a:ahLst/>
            <a:cxnLst/>
            <a:rect l="l" t="t" r="r" b="b"/>
            <a:pathLst>
              <a:path w="5306" h="5306" extrusionOk="0">
                <a:moveTo>
                  <a:pt x="1297" y="1"/>
                </a:moveTo>
                <a:lnTo>
                  <a:pt x="1" y="1297"/>
                </a:lnTo>
                <a:lnTo>
                  <a:pt x="1391" y="2689"/>
                </a:lnTo>
                <a:lnTo>
                  <a:pt x="32" y="4048"/>
                </a:lnTo>
                <a:lnTo>
                  <a:pt x="1266" y="5282"/>
                </a:lnTo>
                <a:lnTo>
                  <a:pt x="2625" y="3922"/>
                </a:lnTo>
                <a:lnTo>
                  <a:pt x="4009" y="5306"/>
                </a:lnTo>
                <a:lnTo>
                  <a:pt x="5305" y="4009"/>
                </a:lnTo>
                <a:lnTo>
                  <a:pt x="3922" y="2626"/>
                </a:lnTo>
                <a:lnTo>
                  <a:pt x="5281" y="1266"/>
                </a:lnTo>
                <a:lnTo>
                  <a:pt x="4047" y="33"/>
                </a:lnTo>
                <a:lnTo>
                  <a:pt x="2688" y="1392"/>
                </a:lnTo>
                <a:lnTo>
                  <a:pt x="1297"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51653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46"/>
          <p:cNvSpPr txBox="1">
            <a:spLocks noGrp="1"/>
          </p:cNvSpPr>
          <p:nvPr>
            <p:ph type="subTitle" idx="1"/>
          </p:nvPr>
        </p:nvSpPr>
        <p:spPr>
          <a:xfrm>
            <a:off x="-154306" y="714548"/>
            <a:ext cx="4713955" cy="818800"/>
          </a:xfrm>
          <a:prstGeom prst="rect">
            <a:avLst/>
          </a:prstGeom>
        </p:spPr>
        <p:txBody>
          <a:bodyPr spcFirstLastPara="1" wrap="square" lIns="121900" tIns="121900" rIns="121900" bIns="121900" anchor="ctr" anchorCtr="0">
            <a:noAutofit/>
          </a:bodyPr>
          <a:lstStyle/>
          <a:p>
            <a:pPr marL="0" indent="0"/>
            <a:r>
              <a:rPr lang="en" dirty="0"/>
              <a:t>Kết luận</a:t>
            </a:r>
            <a:endParaRPr dirty="0"/>
          </a:p>
        </p:txBody>
      </p:sp>
      <p:sp>
        <p:nvSpPr>
          <p:cNvPr id="3909" name="Google Shape;3909;p46"/>
          <p:cNvSpPr txBox="1">
            <a:spLocks noGrp="1"/>
          </p:cNvSpPr>
          <p:nvPr>
            <p:ph type="subTitle" idx="3"/>
          </p:nvPr>
        </p:nvSpPr>
        <p:spPr>
          <a:xfrm>
            <a:off x="695613" y="2053000"/>
            <a:ext cx="9822820" cy="1376000"/>
          </a:xfrm>
          <a:prstGeom prst="rect">
            <a:avLst/>
          </a:prstGeom>
        </p:spPr>
        <p:txBody>
          <a:bodyPr spcFirstLastPara="1" wrap="square" lIns="121900" tIns="121900" rIns="121900" bIns="121900" anchor="ctr" anchorCtr="0">
            <a:noAutofit/>
          </a:bodyPr>
          <a:lstStyle/>
          <a:p>
            <a:pPr marL="0" indent="0" algn="l"/>
            <a:r>
              <a:rPr lang="en" dirty="0">
                <a:latin typeface="Times New Roman" panose="02020603050405020304" pitchFamily="18" charset="0"/>
                <a:cs typeface="Times New Roman" panose="02020603050405020304" pitchFamily="18" charset="0"/>
              </a:rPr>
              <a:t>Mẫu Chain Of Responsibility dùng để tránh sự liên kết trực tiếp giữa đối tượng gửi yêu cầu và đối tượng nhận yêu cầu khi yêu cầu có thể được xử lý bơi hơn một đối tượng</a:t>
            </a:r>
          </a:p>
          <a:p>
            <a:pPr marL="0" indent="0" algn="l"/>
            <a:endParaRPr lang="en" dirty="0">
              <a:latin typeface="Times New Roman" panose="02020603050405020304" pitchFamily="18" charset="0"/>
              <a:cs typeface="Times New Roman" panose="02020603050405020304" pitchFamily="18" charset="0"/>
            </a:endParaRPr>
          </a:p>
          <a:p>
            <a:pPr marL="0" indent="0" algn="l"/>
            <a:endParaRPr dirty="0">
              <a:latin typeface="Times New Roman" panose="02020603050405020304" pitchFamily="18" charset="0"/>
              <a:cs typeface="Times New Roman" panose="02020603050405020304" pitchFamily="18" charset="0"/>
            </a:endParaRPr>
          </a:p>
        </p:txBody>
      </p:sp>
      <p:grpSp>
        <p:nvGrpSpPr>
          <p:cNvPr id="3912" name="Google Shape;3912;p46"/>
          <p:cNvGrpSpPr/>
          <p:nvPr/>
        </p:nvGrpSpPr>
        <p:grpSpPr>
          <a:xfrm>
            <a:off x="695613" y="779490"/>
            <a:ext cx="503311" cy="581477"/>
            <a:chOff x="4716280" y="1164175"/>
            <a:chExt cx="377483" cy="436108"/>
          </a:xfrm>
        </p:grpSpPr>
        <p:sp>
          <p:nvSpPr>
            <p:cNvPr id="3913" name="Google Shape;3913;p46"/>
            <p:cNvSpPr/>
            <p:nvPr/>
          </p:nvSpPr>
          <p:spPr>
            <a:xfrm>
              <a:off x="4778701" y="1164175"/>
              <a:ext cx="257385" cy="364234"/>
            </a:xfrm>
            <a:custGeom>
              <a:avLst/>
              <a:gdLst/>
              <a:ahLst/>
              <a:cxnLst/>
              <a:rect l="l" t="t" r="r" b="b"/>
              <a:pathLst>
                <a:path w="7323" h="10363" extrusionOk="0">
                  <a:moveTo>
                    <a:pt x="808" y="1"/>
                  </a:moveTo>
                  <a:cubicBezTo>
                    <a:pt x="363" y="1"/>
                    <a:pt x="3" y="360"/>
                    <a:pt x="3" y="805"/>
                  </a:cubicBezTo>
                  <a:lnTo>
                    <a:pt x="3" y="1526"/>
                  </a:lnTo>
                  <a:lnTo>
                    <a:pt x="3010" y="1526"/>
                  </a:lnTo>
                  <a:lnTo>
                    <a:pt x="3010" y="4407"/>
                  </a:lnTo>
                  <a:lnTo>
                    <a:pt x="2380" y="4407"/>
                  </a:lnTo>
                  <a:lnTo>
                    <a:pt x="1954" y="5218"/>
                  </a:lnTo>
                  <a:lnTo>
                    <a:pt x="982" y="4407"/>
                  </a:lnTo>
                  <a:lnTo>
                    <a:pt x="2" y="4407"/>
                  </a:lnTo>
                  <a:lnTo>
                    <a:pt x="2" y="5839"/>
                  </a:lnTo>
                  <a:lnTo>
                    <a:pt x="3009" y="5839"/>
                  </a:lnTo>
                  <a:lnTo>
                    <a:pt x="3009" y="8722"/>
                  </a:lnTo>
                  <a:lnTo>
                    <a:pt x="2379" y="8722"/>
                  </a:lnTo>
                  <a:lnTo>
                    <a:pt x="1952" y="9533"/>
                  </a:lnTo>
                  <a:lnTo>
                    <a:pt x="981" y="8722"/>
                  </a:lnTo>
                  <a:lnTo>
                    <a:pt x="1" y="8722"/>
                  </a:lnTo>
                  <a:lnTo>
                    <a:pt x="1" y="10362"/>
                  </a:lnTo>
                  <a:lnTo>
                    <a:pt x="7321" y="10362"/>
                  </a:lnTo>
                  <a:lnTo>
                    <a:pt x="7321" y="6458"/>
                  </a:lnTo>
                  <a:lnTo>
                    <a:pt x="6203" y="6458"/>
                  </a:lnTo>
                  <a:lnTo>
                    <a:pt x="5231" y="7268"/>
                  </a:lnTo>
                  <a:lnTo>
                    <a:pt x="4804" y="6458"/>
                  </a:lnTo>
                  <a:lnTo>
                    <a:pt x="4174" y="6458"/>
                  </a:lnTo>
                  <a:lnTo>
                    <a:pt x="4174" y="3577"/>
                  </a:lnTo>
                  <a:lnTo>
                    <a:pt x="7323" y="3577"/>
                  </a:lnTo>
                  <a:lnTo>
                    <a:pt x="7323" y="805"/>
                  </a:lnTo>
                  <a:cubicBezTo>
                    <a:pt x="7323" y="360"/>
                    <a:pt x="6963" y="1"/>
                    <a:pt x="651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BAFF00"/>
                </a:solidFill>
                <a:latin typeface="Arial"/>
                <a:cs typeface="Arial"/>
                <a:sym typeface="Arial"/>
              </a:endParaRPr>
            </a:p>
          </p:txBody>
        </p:sp>
        <p:sp>
          <p:nvSpPr>
            <p:cNvPr id="3914" name="Google Shape;3914;p46"/>
            <p:cNvSpPr/>
            <p:nvPr/>
          </p:nvSpPr>
          <p:spPr>
            <a:xfrm>
              <a:off x="4778807" y="1553924"/>
              <a:ext cx="257315" cy="46360"/>
            </a:xfrm>
            <a:custGeom>
              <a:avLst/>
              <a:gdLst/>
              <a:ahLst/>
              <a:cxnLst/>
              <a:rect l="l" t="t" r="r" b="b"/>
              <a:pathLst>
                <a:path w="7321" h="1319" extrusionOk="0">
                  <a:moveTo>
                    <a:pt x="1" y="1"/>
                  </a:moveTo>
                  <a:lnTo>
                    <a:pt x="1" y="513"/>
                  </a:lnTo>
                  <a:cubicBezTo>
                    <a:pt x="1" y="957"/>
                    <a:pt x="362" y="1318"/>
                    <a:pt x="806" y="1318"/>
                  </a:cubicBezTo>
                  <a:lnTo>
                    <a:pt x="6517" y="1318"/>
                  </a:lnTo>
                  <a:cubicBezTo>
                    <a:pt x="6961" y="1318"/>
                    <a:pt x="7321" y="957"/>
                    <a:pt x="7321" y="513"/>
                  </a:cubicBezTo>
                  <a:lnTo>
                    <a:pt x="7321"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5" name="Google Shape;3915;p46"/>
            <p:cNvSpPr/>
            <p:nvPr/>
          </p:nvSpPr>
          <p:spPr>
            <a:xfrm>
              <a:off x="4950959" y="1315414"/>
              <a:ext cx="142804" cy="64390"/>
            </a:xfrm>
            <a:custGeom>
              <a:avLst/>
              <a:gdLst/>
              <a:ahLst/>
              <a:cxnLst/>
              <a:rect l="l" t="t" r="r" b="b"/>
              <a:pathLst>
                <a:path w="4063" h="1832" extrusionOk="0">
                  <a:moveTo>
                    <a:pt x="1" y="1"/>
                  </a:moveTo>
                  <a:lnTo>
                    <a:pt x="1" y="1428"/>
                  </a:lnTo>
                  <a:lnTo>
                    <a:pt x="343" y="1428"/>
                  </a:lnTo>
                  <a:lnTo>
                    <a:pt x="554" y="1832"/>
                  </a:lnTo>
                  <a:lnTo>
                    <a:pt x="1037" y="1428"/>
                  </a:lnTo>
                  <a:lnTo>
                    <a:pt x="4062" y="1428"/>
                  </a:lnTo>
                  <a:lnTo>
                    <a:pt x="4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6" name="Google Shape;3916;p46"/>
            <p:cNvSpPr/>
            <p:nvPr/>
          </p:nvSpPr>
          <p:spPr>
            <a:xfrm>
              <a:off x="4716280" y="1243292"/>
              <a:ext cx="142804" cy="64461"/>
            </a:xfrm>
            <a:custGeom>
              <a:avLst/>
              <a:gdLst/>
              <a:ahLst/>
              <a:cxnLst/>
              <a:rect l="l" t="t" r="r" b="b"/>
              <a:pathLst>
                <a:path w="4063" h="1834" extrusionOk="0">
                  <a:moveTo>
                    <a:pt x="0" y="1"/>
                  </a:moveTo>
                  <a:lnTo>
                    <a:pt x="0" y="1429"/>
                  </a:lnTo>
                  <a:lnTo>
                    <a:pt x="3024" y="1429"/>
                  </a:lnTo>
                  <a:lnTo>
                    <a:pt x="3024" y="1430"/>
                  </a:lnTo>
                  <a:lnTo>
                    <a:pt x="3507" y="1834"/>
                  </a:lnTo>
                  <a:lnTo>
                    <a:pt x="3720" y="1430"/>
                  </a:lnTo>
                  <a:lnTo>
                    <a:pt x="4063" y="1430"/>
                  </a:lnTo>
                  <a:lnTo>
                    <a:pt x="406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7" name="Google Shape;3917;p46"/>
            <p:cNvSpPr/>
            <p:nvPr/>
          </p:nvSpPr>
          <p:spPr>
            <a:xfrm>
              <a:off x="4716280" y="1394988"/>
              <a:ext cx="142804" cy="64425"/>
            </a:xfrm>
            <a:custGeom>
              <a:avLst/>
              <a:gdLst/>
              <a:ahLst/>
              <a:cxnLst/>
              <a:rect l="l" t="t" r="r" b="b"/>
              <a:pathLst>
                <a:path w="4063" h="1833" extrusionOk="0">
                  <a:moveTo>
                    <a:pt x="0" y="0"/>
                  </a:moveTo>
                  <a:lnTo>
                    <a:pt x="0" y="1428"/>
                  </a:lnTo>
                  <a:lnTo>
                    <a:pt x="3024" y="1428"/>
                  </a:lnTo>
                  <a:lnTo>
                    <a:pt x="3507" y="1832"/>
                  </a:lnTo>
                  <a:lnTo>
                    <a:pt x="3720" y="1428"/>
                  </a:lnTo>
                  <a:lnTo>
                    <a:pt x="4063" y="1428"/>
                  </a:lnTo>
                  <a:lnTo>
                    <a:pt x="4063"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grpSp>
      <p:sp>
        <p:nvSpPr>
          <p:cNvPr id="15" name="Google Shape;3909;p46">
            <a:extLst>
              <a:ext uri="{FF2B5EF4-FFF2-40B4-BE49-F238E27FC236}">
                <a16:creationId xmlns:a16="http://schemas.microsoft.com/office/drawing/2014/main" id="{75ED6ADF-0DE5-4FF6-A5BB-68DCDD45A2C3}"/>
              </a:ext>
            </a:extLst>
          </p:cNvPr>
          <p:cNvSpPr txBox="1">
            <a:spLocks/>
          </p:cNvSpPr>
          <p:nvPr/>
        </p:nvSpPr>
        <p:spPr>
          <a:xfrm>
            <a:off x="695613" y="3260652"/>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0" indent="0" algn="l" defTabSz="1219170"/>
            <a:r>
              <a:rPr lang="vi-VN" sz="1867" kern="0" dirty="0">
                <a:latin typeface="Times New Roman" panose="02020603050405020304" pitchFamily="18" charset="0"/>
                <a:cs typeface="Times New Roman" panose="02020603050405020304" pitchFamily="18" charset="0"/>
              </a:rPr>
              <a:t>Chain Of Responsibility</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thường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được</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kết</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hợp</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trong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mối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quan</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hệ</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với</a:t>
            </a:r>
            <a:r>
              <a:rPr lang="en-US" sz="1867" kern="0" dirty="0">
                <a:latin typeface="Times New Roman" panose="02020603050405020304" pitchFamily="18" charset="0"/>
                <a:cs typeface="Times New Roman" panose="02020603050405020304" pitchFamily="18" charset="0"/>
              </a:rPr>
              <a:t> composite </a:t>
            </a:r>
            <a:endParaRPr lang="vi-VN" sz="1867" kern="0" dirty="0">
              <a:latin typeface="Times New Roman" panose="02020603050405020304" pitchFamily="18" charset="0"/>
              <a:cs typeface="Times New Roman" panose="02020603050405020304" pitchFamily="18" charset="0"/>
            </a:endParaRPr>
          </a:p>
          <a:p>
            <a:pPr marL="0" indent="0" algn="l" defTabSz="1219170"/>
            <a:endParaRPr lang="vi-VN" sz="1867" kern="0" dirty="0">
              <a:latin typeface="Times New Roman" panose="02020603050405020304" pitchFamily="18" charset="0"/>
              <a:cs typeface="Times New Roman" panose="02020603050405020304" pitchFamily="18" charset="0"/>
            </a:endParaRPr>
          </a:p>
          <a:p>
            <a:pPr marL="0" indent="0" algn="l" defTabSz="1219170"/>
            <a:endParaRPr lang="vi-VN" sz="1867"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84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09">
                                            <p:txEl>
                                              <p:pRg st="0" end="0"/>
                                            </p:txEl>
                                          </p:spTgt>
                                        </p:tgtEl>
                                        <p:attrNameLst>
                                          <p:attrName>style.visibility</p:attrName>
                                        </p:attrNameLst>
                                      </p:cBhvr>
                                      <p:to>
                                        <p:strVal val="visible"/>
                                      </p:to>
                                    </p:set>
                                    <p:animEffect transition="in" filter="wipe(left)">
                                      <p:cBhvr>
                                        <p:cTn id="7" dur="500"/>
                                        <p:tgtEl>
                                          <p:spTgt spid="390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9" grpId="0" build="p"/>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46"/>
          <p:cNvSpPr txBox="1">
            <a:spLocks noGrp="1"/>
          </p:cNvSpPr>
          <p:nvPr>
            <p:ph type="subTitle" idx="1"/>
          </p:nvPr>
        </p:nvSpPr>
        <p:spPr>
          <a:xfrm>
            <a:off x="950429" y="677840"/>
            <a:ext cx="4713955" cy="818800"/>
          </a:xfrm>
          <a:prstGeom prst="rect">
            <a:avLst/>
          </a:prstGeom>
        </p:spPr>
        <p:txBody>
          <a:bodyPr spcFirstLastPara="1" wrap="square" lIns="121900" tIns="121900" rIns="121900" bIns="121900" anchor="ctr" anchorCtr="0">
            <a:noAutofit/>
          </a:bodyPr>
          <a:lstStyle/>
          <a:p>
            <a:pPr marL="0" indent="0"/>
            <a:r>
              <a:rPr lang="en" dirty="0"/>
              <a:t>Tài liệu tham khảo</a:t>
            </a:r>
            <a:endParaRPr dirty="0"/>
          </a:p>
        </p:txBody>
      </p:sp>
      <p:sp>
        <p:nvSpPr>
          <p:cNvPr id="3909" name="Google Shape;3909;p46"/>
          <p:cNvSpPr txBox="1">
            <a:spLocks noGrp="1"/>
          </p:cNvSpPr>
          <p:nvPr>
            <p:ph type="subTitle" idx="3"/>
          </p:nvPr>
        </p:nvSpPr>
        <p:spPr>
          <a:xfrm>
            <a:off x="695613" y="1561152"/>
            <a:ext cx="9822820" cy="1376000"/>
          </a:xfrm>
          <a:prstGeom prst="rect">
            <a:avLst/>
          </a:prstGeom>
        </p:spPr>
        <p:txBody>
          <a:bodyPr spcFirstLastPara="1" wrap="square" lIns="121900" tIns="121900" rIns="121900" bIns="121900" anchor="ctr" anchorCtr="0">
            <a:noAutofit/>
          </a:bodyPr>
          <a:lstStyle/>
          <a:p>
            <a:pPr marL="0" indent="0" algn="l"/>
            <a:r>
              <a:rPr lang="en-US" dirty="0">
                <a:latin typeface="Times New Roman" panose="02020603050405020304" pitchFamily="18" charset="0"/>
                <a:cs typeface="Times New Roman" panose="02020603050405020304" pitchFamily="18" charset="0"/>
              </a:rPr>
              <a:t>https://www.youtube.com/watch?v=3KQlubIv684&amp;t=160s</a:t>
            </a:r>
            <a:endParaRPr dirty="0">
              <a:latin typeface="Times New Roman" panose="02020603050405020304" pitchFamily="18" charset="0"/>
              <a:cs typeface="Times New Roman" panose="02020603050405020304" pitchFamily="18" charset="0"/>
            </a:endParaRPr>
          </a:p>
        </p:txBody>
      </p:sp>
      <p:grpSp>
        <p:nvGrpSpPr>
          <p:cNvPr id="3912" name="Google Shape;3912;p46"/>
          <p:cNvGrpSpPr/>
          <p:nvPr/>
        </p:nvGrpSpPr>
        <p:grpSpPr>
          <a:xfrm>
            <a:off x="695613" y="779490"/>
            <a:ext cx="503311" cy="581477"/>
            <a:chOff x="4716280" y="1164175"/>
            <a:chExt cx="377483" cy="436108"/>
          </a:xfrm>
        </p:grpSpPr>
        <p:sp>
          <p:nvSpPr>
            <p:cNvPr id="3913" name="Google Shape;3913;p46"/>
            <p:cNvSpPr/>
            <p:nvPr/>
          </p:nvSpPr>
          <p:spPr>
            <a:xfrm>
              <a:off x="4778701" y="1164175"/>
              <a:ext cx="257385" cy="364234"/>
            </a:xfrm>
            <a:custGeom>
              <a:avLst/>
              <a:gdLst/>
              <a:ahLst/>
              <a:cxnLst/>
              <a:rect l="l" t="t" r="r" b="b"/>
              <a:pathLst>
                <a:path w="7323" h="10363" extrusionOk="0">
                  <a:moveTo>
                    <a:pt x="808" y="1"/>
                  </a:moveTo>
                  <a:cubicBezTo>
                    <a:pt x="363" y="1"/>
                    <a:pt x="3" y="360"/>
                    <a:pt x="3" y="805"/>
                  </a:cubicBezTo>
                  <a:lnTo>
                    <a:pt x="3" y="1526"/>
                  </a:lnTo>
                  <a:lnTo>
                    <a:pt x="3010" y="1526"/>
                  </a:lnTo>
                  <a:lnTo>
                    <a:pt x="3010" y="4407"/>
                  </a:lnTo>
                  <a:lnTo>
                    <a:pt x="2380" y="4407"/>
                  </a:lnTo>
                  <a:lnTo>
                    <a:pt x="1954" y="5218"/>
                  </a:lnTo>
                  <a:lnTo>
                    <a:pt x="982" y="4407"/>
                  </a:lnTo>
                  <a:lnTo>
                    <a:pt x="2" y="4407"/>
                  </a:lnTo>
                  <a:lnTo>
                    <a:pt x="2" y="5839"/>
                  </a:lnTo>
                  <a:lnTo>
                    <a:pt x="3009" y="5839"/>
                  </a:lnTo>
                  <a:lnTo>
                    <a:pt x="3009" y="8722"/>
                  </a:lnTo>
                  <a:lnTo>
                    <a:pt x="2379" y="8722"/>
                  </a:lnTo>
                  <a:lnTo>
                    <a:pt x="1952" y="9533"/>
                  </a:lnTo>
                  <a:lnTo>
                    <a:pt x="981" y="8722"/>
                  </a:lnTo>
                  <a:lnTo>
                    <a:pt x="1" y="8722"/>
                  </a:lnTo>
                  <a:lnTo>
                    <a:pt x="1" y="10362"/>
                  </a:lnTo>
                  <a:lnTo>
                    <a:pt x="7321" y="10362"/>
                  </a:lnTo>
                  <a:lnTo>
                    <a:pt x="7321" y="6458"/>
                  </a:lnTo>
                  <a:lnTo>
                    <a:pt x="6203" y="6458"/>
                  </a:lnTo>
                  <a:lnTo>
                    <a:pt x="5231" y="7268"/>
                  </a:lnTo>
                  <a:lnTo>
                    <a:pt x="4804" y="6458"/>
                  </a:lnTo>
                  <a:lnTo>
                    <a:pt x="4174" y="6458"/>
                  </a:lnTo>
                  <a:lnTo>
                    <a:pt x="4174" y="3577"/>
                  </a:lnTo>
                  <a:lnTo>
                    <a:pt x="7323" y="3577"/>
                  </a:lnTo>
                  <a:lnTo>
                    <a:pt x="7323" y="805"/>
                  </a:lnTo>
                  <a:cubicBezTo>
                    <a:pt x="7323" y="360"/>
                    <a:pt x="6963" y="1"/>
                    <a:pt x="651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BAFF00"/>
                </a:solidFill>
                <a:latin typeface="Arial"/>
                <a:cs typeface="Arial"/>
                <a:sym typeface="Arial"/>
              </a:endParaRPr>
            </a:p>
          </p:txBody>
        </p:sp>
        <p:sp>
          <p:nvSpPr>
            <p:cNvPr id="3914" name="Google Shape;3914;p46"/>
            <p:cNvSpPr/>
            <p:nvPr/>
          </p:nvSpPr>
          <p:spPr>
            <a:xfrm>
              <a:off x="4778807" y="1553924"/>
              <a:ext cx="257315" cy="46360"/>
            </a:xfrm>
            <a:custGeom>
              <a:avLst/>
              <a:gdLst/>
              <a:ahLst/>
              <a:cxnLst/>
              <a:rect l="l" t="t" r="r" b="b"/>
              <a:pathLst>
                <a:path w="7321" h="1319" extrusionOk="0">
                  <a:moveTo>
                    <a:pt x="1" y="1"/>
                  </a:moveTo>
                  <a:lnTo>
                    <a:pt x="1" y="513"/>
                  </a:lnTo>
                  <a:cubicBezTo>
                    <a:pt x="1" y="957"/>
                    <a:pt x="362" y="1318"/>
                    <a:pt x="806" y="1318"/>
                  </a:cubicBezTo>
                  <a:lnTo>
                    <a:pt x="6517" y="1318"/>
                  </a:lnTo>
                  <a:cubicBezTo>
                    <a:pt x="6961" y="1318"/>
                    <a:pt x="7321" y="957"/>
                    <a:pt x="7321" y="513"/>
                  </a:cubicBezTo>
                  <a:lnTo>
                    <a:pt x="7321"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5" name="Google Shape;3915;p46"/>
            <p:cNvSpPr/>
            <p:nvPr/>
          </p:nvSpPr>
          <p:spPr>
            <a:xfrm>
              <a:off x="4950959" y="1315414"/>
              <a:ext cx="142804" cy="64390"/>
            </a:xfrm>
            <a:custGeom>
              <a:avLst/>
              <a:gdLst/>
              <a:ahLst/>
              <a:cxnLst/>
              <a:rect l="l" t="t" r="r" b="b"/>
              <a:pathLst>
                <a:path w="4063" h="1832" extrusionOk="0">
                  <a:moveTo>
                    <a:pt x="1" y="1"/>
                  </a:moveTo>
                  <a:lnTo>
                    <a:pt x="1" y="1428"/>
                  </a:lnTo>
                  <a:lnTo>
                    <a:pt x="343" y="1428"/>
                  </a:lnTo>
                  <a:lnTo>
                    <a:pt x="554" y="1832"/>
                  </a:lnTo>
                  <a:lnTo>
                    <a:pt x="1037" y="1428"/>
                  </a:lnTo>
                  <a:lnTo>
                    <a:pt x="4062" y="1428"/>
                  </a:lnTo>
                  <a:lnTo>
                    <a:pt x="4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6" name="Google Shape;3916;p46"/>
            <p:cNvSpPr/>
            <p:nvPr/>
          </p:nvSpPr>
          <p:spPr>
            <a:xfrm>
              <a:off x="4716280" y="1243292"/>
              <a:ext cx="142804" cy="64461"/>
            </a:xfrm>
            <a:custGeom>
              <a:avLst/>
              <a:gdLst/>
              <a:ahLst/>
              <a:cxnLst/>
              <a:rect l="l" t="t" r="r" b="b"/>
              <a:pathLst>
                <a:path w="4063" h="1834" extrusionOk="0">
                  <a:moveTo>
                    <a:pt x="0" y="1"/>
                  </a:moveTo>
                  <a:lnTo>
                    <a:pt x="0" y="1429"/>
                  </a:lnTo>
                  <a:lnTo>
                    <a:pt x="3024" y="1429"/>
                  </a:lnTo>
                  <a:lnTo>
                    <a:pt x="3024" y="1430"/>
                  </a:lnTo>
                  <a:lnTo>
                    <a:pt x="3507" y="1834"/>
                  </a:lnTo>
                  <a:lnTo>
                    <a:pt x="3720" y="1430"/>
                  </a:lnTo>
                  <a:lnTo>
                    <a:pt x="4063" y="1430"/>
                  </a:lnTo>
                  <a:lnTo>
                    <a:pt x="406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7" name="Google Shape;3917;p46"/>
            <p:cNvSpPr/>
            <p:nvPr/>
          </p:nvSpPr>
          <p:spPr>
            <a:xfrm>
              <a:off x="4716280" y="1394988"/>
              <a:ext cx="142804" cy="64425"/>
            </a:xfrm>
            <a:custGeom>
              <a:avLst/>
              <a:gdLst/>
              <a:ahLst/>
              <a:cxnLst/>
              <a:rect l="l" t="t" r="r" b="b"/>
              <a:pathLst>
                <a:path w="4063" h="1833" extrusionOk="0">
                  <a:moveTo>
                    <a:pt x="0" y="0"/>
                  </a:moveTo>
                  <a:lnTo>
                    <a:pt x="0" y="1428"/>
                  </a:lnTo>
                  <a:lnTo>
                    <a:pt x="3024" y="1428"/>
                  </a:lnTo>
                  <a:lnTo>
                    <a:pt x="3507" y="1832"/>
                  </a:lnTo>
                  <a:lnTo>
                    <a:pt x="3720" y="1428"/>
                  </a:lnTo>
                  <a:lnTo>
                    <a:pt x="4063" y="1428"/>
                  </a:lnTo>
                  <a:lnTo>
                    <a:pt x="4063"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grpSp>
      <p:sp>
        <p:nvSpPr>
          <p:cNvPr id="15" name="Google Shape;3909;p46">
            <a:extLst>
              <a:ext uri="{FF2B5EF4-FFF2-40B4-BE49-F238E27FC236}">
                <a16:creationId xmlns:a16="http://schemas.microsoft.com/office/drawing/2014/main" id="{75ED6ADF-0DE5-4FF6-A5BB-68DCDD45A2C3}"/>
              </a:ext>
            </a:extLst>
          </p:cNvPr>
          <p:cNvSpPr txBox="1">
            <a:spLocks/>
          </p:cNvSpPr>
          <p:nvPr/>
        </p:nvSpPr>
        <p:spPr>
          <a:xfrm>
            <a:off x="695611" y="2545169"/>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0" indent="0" algn="l" defTabSz="1219170"/>
            <a:r>
              <a:rPr lang="vi-VN" sz="1867" kern="0" dirty="0">
                <a:latin typeface="Times New Roman" panose="02020603050405020304" pitchFamily="18" charset="0"/>
                <a:cs typeface="Times New Roman" panose="02020603050405020304" pitchFamily="18" charset="0"/>
              </a:rPr>
              <a:t>https://viblo.asia/p/design-patterns-chain-of-responsibility-pattern-bJzKm1qwK9N</a:t>
            </a:r>
          </a:p>
          <a:p>
            <a:pPr marL="0" indent="0" algn="l" defTabSz="1219170"/>
            <a:endParaRPr lang="vi-VN" sz="1867" kern="0" dirty="0">
              <a:latin typeface="Times New Roman" panose="02020603050405020304" pitchFamily="18" charset="0"/>
              <a:cs typeface="Times New Roman" panose="02020603050405020304" pitchFamily="18" charset="0"/>
            </a:endParaRPr>
          </a:p>
        </p:txBody>
      </p:sp>
      <p:sp>
        <p:nvSpPr>
          <p:cNvPr id="11" name="Google Shape;3909;p46">
            <a:extLst>
              <a:ext uri="{FF2B5EF4-FFF2-40B4-BE49-F238E27FC236}">
                <a16:creationId xmlns:a16="http://schemas.microsoft.com/office/drawing/2014/main" id="{273C014C-D24C-4A12-9C1D-AE4C81E40B2D}"/>
              </a:ext>
            </a:extLst>
          </p:cNvPr>
          <p:cNvSpPr txBox="1">
            <a:spLocks/>
          </p:cNvSpPr>
          <p:nvPr/>
        </p:nvSpPr>
        <p:spPr>
          <a:xfrm>
            <a:off x="695610" y="3328655"/>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0" indent="0" algn="l" defTabSz="1219170"/>
            <a:r>
              <a:rPr lang="en-US" sz="1867" kern="0" dirty="0">
                <a:latin typeface="Times New Roman" panose="02020603050405020304" pitchFamily="18" charset="0"/>
                <a:cs typeface="Times New Roman" panose="02020603050405020304" pitchFamily="18" charset="0"/>
              </a:rPr>
              <a:t>https://tuhocict.com/chain-of-responsibility-chuoi-xu-ly-yeu-cau/</a:t>
            </a:r>
          </a:p>
        </p:txBody>
      </p:sp>
    </p:spTree>
    <p:extLst>
      <p:ext uri="{BB962C8B-B14F-4D97-AF65-F5344CB8AC3E}">
        <p14:creationId xmlns:p14="http://schemas.microsoft.com/office/powerpoint/2010/main" val="41647260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6"/>
        <p:cNvGrpSpPr/>
        <p:nvPr/>
      </p:nvGrpSpPr>
      <p:grpSpPr>
        <a:xfrm>
          <a:off x="0" y="0"/>
          <a:ext cx="0" cy="0"/>
          <a:chOff x="0" y="0"/>
          <a:chExt cx="0" cy="0"/>
        </a:xfrm>
      </p:grpSpPr>
      <p:grpSp>
        <p:nvGrpSpPr>
          <p:cNvPr id="4277" name="Google Shape;4277;p63"/>
          <p:cNvGrpSpPr/>
          <p:nvPr/>
        </p:nvGrpSpPr>
        <p:grpSpPr>
          <a:xfrm>
            <a:off x="5140270" y="2421057"/>
            <a:ext cx="3810711" cy="772001"/>
            <a:chOff x="2524450" y="1312550"/>
            <a:chExt cx="2790775" cy="565375"/>
          </a:xfrm>
        </p:grpSpPr>
        <p:sp>
          <p:nvSpPr>
            <p:cNvPr id="4278" name="Google Shape;4278;p63"/>
            <p:cNvSpPr/>
            <p:nvPr/>
          </p:nvSpPr>
          <p:spPr>
            <a:xfrm>
              <a:off x="2524450" y="1349700"/>
              <a:ext cx="494125" cy="520575"/>
            </a:xfrm>
            <a:custGeom>
              <a:avLst/>
              <a:gdLst/>
              <a:ahLst/>
              <a:cxnLst/>
              <a:rect l="l" t="t" r="r" b="b"/>
              <a:pathLst>
                <a:path w="19765" h="20823" extrusionOk="0">
                  <a:moveTo>
                    <a:pt x="4755" y="0"/>
                  </a:moveTo>
                  <a:cubicBezTo>
                    <a:pt x="3405" y="0"/>
                    <a:pt x="1951" y="1"/>
                    <a:pt x="310" y="1"/>
                  </a:cubicBezTo>
                  <a:cubicBezTo>
                    <a:pt x="207" y="2987"/>
                    <a:pt x="134" y="4479"/>
                    <a:pt x="1" y="7468"/>
                  </a:cubicBezTo>
                  <a:cubicBezTo>
                    <a:pt x="255" y="7464"/>
                    <a:pt x="382" y="7463"/>
                    <a:pt x="635" y="7459"/>
                  </a:cubicBezTo>
                  <a:cubicBezTo>
                    <a:pt x="1580" y="4891"/>
                    <a:pt x="2384" y="3119"/>
                    <a:pt x="3084" y="2120"/>
                  </a:cubicBezTo>
                  <a:cubicBezTo>
                    <a:pt x="3783" y="1123"/>
                    <a:pt x="4762" y="623"/>
                    <a:pt x="6088" y="623"/>
                  </a:cubicBezTo>
                  <a:lnTo>
                    <a:pt x="6493" y="623"/>
                  </a:lnTo>
                  <a:cubicBezTo>
                    <a:pt x="7440" y="8414"/>
                    <a:pt x="6230" y="12111"/>
                    <a:pt x="6187" y="20174"/>
                  </a:cubicBezTo>
                  <a:cubicBezTo>
                    <a:pt x="5178" y="20179"/>
                    <a:pt x="4672" y="20180"/>
                    <a:pt x="3662" y="20185"/>
                  </a:cubicBezTo>
                  <a:cubicBezTo>
                    <a:pt x="3660" y="20440"/>
                    <a:pt x="3660" y="20566"/>
                    <a:pt x="3660" y="20822"/>
                  </a:cubicBezTo>
                  <a:cubicBezTo>
                    <a:pt x="8003" y="20816"/>
                    <a:pt x="10171" y="20813"/>
                    <a:pt x="14505" y="20808"/>
                  </a:cubicBezTo>
                  <a:cubicBezTo>
                    <a:pt x="14494" y="20541"/>
                    <a:pt x="14490" y="20409"/>
                    <a:pt x="14485" y="20143"/>
                  </a:cubicBezTo>
                  <a:cubicBezTo>
                    <a:pt x="13479" y="20147"/>
                    <a:pt x="12976" y="20148"/>
                    <a:pt x="11969" y="20152"/>
                  </a:cubicBezTo>
                  <a:cubicBezTo>
                    <a:pt x="11900" y="11911"/>
                    <a:pt x="14167" y="8414"/>
                    <a:pt x="12528" y="630"/>
                  </a:cubicBezTo>
                  <a:lnTo>
                    <a:pt x="12898" y="630"/>
                  </a:lnTo>
                  <a:cubicBezTo>
                    <a:pt x="14211" y="632"/>
                    <a:pt x="15341" y="1115"/>
                    <a:pt x="16222" y="2064"/>
                  </a:cubicBezTo>
                  <a:cubicBezTo>
                    <a:pt x="17103" y="3014"/>
                    <a:pt x="18348" y="4767"/>
                    <a:pt x="18957" y="7324"/>
                  </a:cubicBezTo>
                  <a:cubicBezTo>
                    <a:pt x="19190" y="7323"/>
                    <a:pt x="19309" y="7323"/>
                    <a:pt x="19543" y="7323"/>
                  </a:cubicBezTo>
                  <a:cubicBezTo>
                    <a:pt x="19765" y="4427"/>
                    <a:pt x="19452" y="3011"/>
                    <a:pt x="18392" y="17"/>
                  </a:cubicBezTo>
                  <a:cubicBezTo>
                    <a:pt x="12831" y="5"/>
                    <a:pt x="9412" y="0"/>
                    <a:pt x="475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79" name="Google Shape;4279;p63"/>
            <p:cNvSpPr/>
            <p:nvPr/>
          </p:nvSpPr>
          <p:spPr>
            <a:xfrm>
              <a:off x="3011500" y="1312550"/>
              <a:ext cx="446400" cy="557225"/>
            </a:xfrm>
            <a:custGeom>
              <a:avLst/>
              <a:gdLst/>
              <a:ahLst/>
              <a:cxnLst/>
              <a:rect l="l" t="t" r="r" b="b"/>
              <a:pathLst>
                <a:path w="17856" h="22289" extrusionOk="0">
                  <a:moveTo>
                    <a:pt x="68" y="1"/>
                  </a:moveTo>
                  <a:cubicBezTo>
                    <a:pt x="161" y="219"/>
                    <a:pt x="207" y="329"/>
                    <a:pt x="291" y="546"/>
                  </a:cubicBezTo>
                  <a:cubicBezTo>
                    <a:pt x="951" y="546"/>
                    <a:pt x="1281" y="546"/>
                    <a:pt x="1942" y="547"/>
                  </a:cubicBezTo>
                  <a:cubicBezTo>
                    <a:pt x="5542" y="9196"/>
                    <a:pt x="1038" y="12520"/>
                    <a:pt x="1624" y="21706"/>
                  </a:cubicBezTo>
                  <a:cubicBezTo>
                    <a:pt x="974" y="21707"/>
                    <a:pt x="649" y="21708"/>
                    <a:pt x="0" y="21710"/>
                  </a:cubicBezTo>
                  <a:cubicBezTo>
                    <a:pt x="12" y="21941"/>
                    <a:pt x="19" y="22056"/>
                    <a:pt x="38" y="22289"/>
                  </a:cubicBezTo>
                  <a:cubicBezTo>
                    <a:pt x="3408" y="22286"/>
                    <a:pt x="5092" y="22285"/>
                    <a:pt x="8460" y="22282"/>
                  </a:cubicBezTo>
                  <a:cubicBezTo>
                    <a:pt x="8423" y="22045"/>
                    <a:pt x="8406" y="21927"/>
                    <a:pt x="8378" y="21692"/>
                  </a:cubicBezTo>
                  <a:cubicBezTo>
                    <a:pt x="7871" y="21693"/>
                    <a:pt x="7618" y="21693"/>
                    <a:pt x="7111" y="21695"/>
                  </a:cubicBezTo>
                  <a:cubicBezTo>
                    <a:pt x="6720" y="18103"/>
                    <a:pt x="7247" y="16436"/>
                    <a:pt x="7910" y="13254"/>
                  </a:cubicBezTo>
                  <a:cubicBezTo>
                    <a:pt x="8149" y="12102"/>
                    <a:pt x="8604" y="11133"/>
                    <a:pt x="9248" y="10336"/>
                  </a:cubicBezTo>
                  <a:cubicBezTo>
                    <a:pt x="9890" y="9543"/>
                    <a:pt x="10514" y="9147"/>
                    <a:pt x="11143" y="9147"/>
                  </a:cubicBezTo>
                  <a:cubicBezTo>
                    <a:pt x="11146" y="9147"/>
                    <a:pt x="11148" y="9147"/>
                    <a:pt x="11151" y="9147"/>
                  </a:cubicBezTo>
                  <a:cubicBezTo>
                    <a:pt x="11565" y="9149"/>
                    <a:pt x="11821" y="9318"/>
                    <a:pt x="11914" y="9649"/>
                  </a:cubicBezTo>
                  <a:cubicBezTo>
                    <a:pt x="12006" y="9981"/>
                    <a:pt x="11931" y="10713"/>
                    <a:pt x="11665" y="11854"/>
                  </a:cubicBezTo>
                  <a:cubicBezTo>
                    <a:pt x="10799" y="15560"/>
                    <a:pt x="9987" y="17434"/>
                    <a:pt x="10588" y="21688"/>
                  </a:cubicBezTo>
                  <a:cubicBezTo>
                    <a:pt x="10105" y="21689"/>
                    <a:pt x="9864" y="21689"/>
                    <a:pt x="9381" y="21691"/>
                  </a:cubicBezTo>
                  <a:cubicBezTo>
                    <a:pt x="9412" y="21925"/>
                    <a:pt x="9430" y="22043"/>
                    <a:pt x="9469" y="22281"/>
                  </a:cubicBezTo>
                  <a:cubicBezTo>
                    <a:pt x="12197" y="22279"/>
                    <a:pt x="13812" y="22276"/>
                    <a:pt x="16125" y="22276"/>
                  </a:cubicBezTo>
                  <a:cubicBezTo>
                    <a:pt x="16658" y="22276"/>
                    <a:pt x="17227" y="22276"/>
                    <a:pt x="17855" y="22276"/>
                  </a:cubicBezTo>
                  <a:cubicBezTo>
                    <a:pt x="17793" y="22035"/>
                    <a:pt x="17764" y="21915"/>
                    <a:pt x="17712" y="21677"/>
                  </a:cubicBezTo>
                  <a:cubicBezTo>
                    <a:pt x="17518" y="21677"/>
                    <a:pt x="17353" y="21677"/>
                    <a:pt x="17200" y="21677"/>
                  </a:cubicBezTo>
                  <a:cubicBezTo>
                    <a:pt x="16830" y="21677"/>
                    <a:pt x="16530" y="21678"/>
                    <a:pt x="16064" y="21678"/>
                  </a:cubicBezTo>
                  <a:cubicBezTo>
                    <a:pt x="15281" y="17711"/>
                    <a:pt x="15985" y="15989"/>
                    <a:pt x="16879" y="12556"/>
                  </a:cubicBezTo>
                  <a:cubicBezTo>
                    <a:pt x="17706" y="9384"/>
                    <a:pt x="16431" y="7814"/>
                    <a:pt x="13376" y="7792"/>
                  </a:cubicBezTo>
                  <a:cubicBezTo>
                    <a:pt x="13353" y="7792"/>
                    <a:pt x="13330" y="7792"/>
                    <a:pt x="13308" y="7792"/>
                  </a:cubicBezTo>
                  <a:cubicBezTo>
                    <a:pt x="12021" y="7792"/>
                    <a:pt x="11020" y="8053"/>
                    <a:pt x="10295" y="8573"/>
                  </a:cubicBezTo>
                  <a:cubicBezTo>
                    <a:pt x="9558" y="9102"/>
                    <a:pt x="8947" y="9803"/>
                    <a:pt x="8454" y="10676"/>
                  </a:cubicBezTo>
                  <a:cubicBezTo>
                    <a:pt x="9301" y="6500"/>
                    <a:pt x="9615" y="4521"/>
                    <a:pt x="723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80" name="Google Shape;4280;p63"/>
            <p:cNvSpPr/>
            <p:nvPr/>
          </p:nvSpPr>
          <p:spPr>
            <a:xfrm>
              <a:off x="3464650" y="1510425"/>
              <a:ext cx="381275" cy="367425"/>
            </a:xfrm>
            <a:custGeom>
              <a:avLst/>
              <a:gdLst/>
              <a:ahLst/>
              <a:cxnLst/>
              <a:rect l="l" t="t" r="r" b="b"/>
              <a:pathLst>
                <a:path w="15251" h="14697" extrusionOk="0">
                  <a:moveTo>
                    <a:pt x="7510" y="7587"/>
                  </a:moveTo>
                  <a:cubicBezTo>
                    <a:pt x="7517" y="7587"/>
                    <a:pt x="7523" y="7587"/>
                    <a:pt x="7529" y="7587"/>
                  </a:cubicBezTo>
                  <a:cubicBezTo>
                    <a:pt x="7608" y="7587"/>
                    <a:pt x="7648" y="7588"/>
                    <a:pt x="7728" y="7588"/>
                  </a:cubicBezTo>
                  <a:cubicBezTo>
                    <a:pt x="7550" y="8677"/>
                    <a:pt x="7487" y="9229"/>
                    <a:pt x="7494" y="10365"/>
                  </a:cubicBezTo>
                  <a:cubicBezTo>
                    <a:pt x="7499" y="11282"/>
                    <a:pt x="7466" y="12021"/>
                    <a:pt x="7299" y="12563"/>
                  </a:cubicBezTo>
                  <a:cubicBezTo>
                    <a:pt x="7130" y="13103"/>
                    <a:pt x="6923" y="13380"/>
                    <a:pt x="6619" y="13380"/>
                  </a:cubicBezTo>
                  <a:cubicBezTo>
                    <a:pt x="6313" y="13380"/>
                    <a:pt x="6066" y="13217"/>
                    <a:pt x="5897" y="12894"/>
                  </a:cubicBezTo>
                  <a:cubicBezTo>
                    <a:pt x="5727" y="12573"/>
                    <a:pt x="5537" y="11855"/>
                    <a:pt x="5513" y="10784"/>
                  </a:cubicBezTo>
                  <a:cubicBezTo>
                    <a:pt x="5507" y="10587"/>
                    <a:pt x="5506" y="10489"/>
                    <a:pt x="5509" y="10293"/>
                  </a:cubicBezTo>
                  <a:cubicBezTo>
                    <a:pt x="5530" y="8449"/>
                    <a:pt x="6349" y="7587"/>
                    <a:pt x="7510" y="7587"/>
                  </a:cubicBezTo>
                  <a:close/>
                  <a:moveTo>
                    <a:pt x="8708" y="1"/>
                  </a:moveTo>
                  <a:cubicBezTo>
                    <a:pt x="4862" y="1"/>
                    <a:pt x="2759" y="1138"/>
                    <a:pt x="2150" y="3413"/>
                  </a:cubicBezTo>
                  <a:cubicBezTo>
                    <a:pt x="1731" y="4978"/>
                    <a:pt x="2332" y="5780"/>
                    <a:pt x="3955" y="5793"/>
                  </a:cubicBezTo>
                  <a:cubicBezTo>
                    <a:pt x="3966" y="5793"/>
                    <a:pt x="3977" y="5793"/>
                    <a:pt x="3987" y="5793"/>
                  </a:cubicBezTo>
                  <a:cubicBezTo>
                    <a:pt x="4691" y="5793"/>
                    <a:pt x="5325" y="5593"/>
                    <a:pt x="5898" y="5194"/>
                  </a:cubicBezTo>
                  <a:cubicBezTo>
                    <a:pt x="6478" y="4793"/>
                    <a:pt x="6850" y="4314"/>
                    <a:pt x="7005" y="3759"/>
                  </a:cubicBezTo>
                  <a:cubicBezTo>
                    <a:pt x="7160" y="3205"/>
                    <a:pt x="7216" y="2729"/>
                    <a:pt x="7168" y="2333"/>
                  </a:cubicBezTo>
                  <a:cubicBezTo>
                    <a:pt x="6884" y="2331"/>
                    <a:pt x="6742" y="2328"/>
                    <a:pt x="6458" y="2326"/>
                  </a:cubicBezTo>
                  <a:cubicBezTo>
                    <a:pt x="6427" y="2005"/>
                    <a:pt x="6447" y="1690"/>
                    <a:pt x="6519" y="1379"/>
                  </a:cubicBezTo>
                  <a:cubicBezTo>
                    <a:pt x="6590" y="1070"/>
                    <a:pt x="6779" y="827"/>
                    <a:pt x="7092" y="650"/>
                  </a:cubicBezTo>
                  <a:cubicBezTo>
                    <a:pt x="7398" y="478"/>
                    <a:pt x="7716" y="392"/>
                    <a:pt x="8050" y="392"/>
                  </a:cubicBezTo>
                  <a:cubicBezTo>
                    <a:pt x="8058" y="392"/>
                    <a:pt x="8066" y="392"/>
                    <a:pt x="8073" y="392"/>
                  </a:cubicBezTo>
                  <a:cubicBezTo>
                    <a:pt x="8643" y="398"/>
                    <a:pt x="8973" y="709"/>
                    <a:pt x="9028" y="1323"/>
                  </a:cubicBezTo>
                  <a:cubicBezTo>
                    <a:pt x="9081" y="1936"/>
                    <a:pt x="8841" y="3124"/>
                    <a:pt x="8347" y="4920"/>
                  </a:cubicBezTo>
                  <a:cubicBezTo>
                    <a:pt x="8105" y="5791"/>
                    <a:pt x="7971" y="6226"/>
                    <a:pt x="7806" y="7121"/>
                  </a:cubicBezTo>
                  <a:cubicBezTo>
                    <a:pt x="7479" y="7119"/>
                    <a:pt x="7314" y="7118"/>
                    <a:pt x="6987" y="7115"/>
                  </a:cubicBezTo>
                  <a:cubicBezTo>
                    <a:pt x="6917" y="7115"/>
                    <a:pt x="6848" y="7114"/>
                    <a:pt x="6780" y="7114"/>
                  </a:cubicBezTo>
                  <a:cubicBezTo>
                    <a:pt x="4676" y="7114"/>
                    <a:pt x="3052" y="7359"/>
                    <a:pt x="1930" y="7856"/>
                  </a:cubicBezTo>
                  <a:cubicBezTo>
                    <a:pt x="766" y="8372"/>
                    <a:pt x="35" y="9325"/>
                    <a:pt x="22" y="10792"/>
                  </a:cubicBezTo>
                  <a:cubicBezTo>
                    <a:pt x="0" y="13293"/>
                    <a:pt x="2036" y="14696"/>
                    <a:pt x="4972" y="14696"/>
                  </a:cubicBezTo>
                  <a:cubicBezTo>
                    <a:pt x="5963" y="14696"/>
                    <a:pt x="6642" y="14494"/>
                    <a:pt x="7036" y="14099"/>
                  </a:cubicBezTo>
                  <a:cubicBezTo>
                    <a:pt x="7428" y="13705"/>
                    <a:pt x="7639" y="13095"/>
                    <a:pt x="7765" y="12292"/>
                  </a:cubicBezTo>
                  <a:cubicBezTo>
                    <a:pt x="8361" y="13858"/>
                    <a:pt x="10118" y="14696"/>
                    <a:pt x="12498" y="14696"/>
                  </a:cubicBezTo>
                  <a:cubicBezTo>
                    <a:pt x="13807" y="14696"/>
                    <a:pt x="14579" y="14327"/>
                    <a:pt x="14915" y="13621"/>
                  </a:cubicBezTo>
                  <a:cubicBezTo>
                    <a:pt x="15251" y="12913"/>
                    <a:pt x="15194" y="11629"/>
                    <a:pt x="15240" y="9869"/>
                  </a:cubicBezTo>
                  <a:lnTo>
                    <a:pt x="14810" y="9837"/>
                  </a:lnTo>
                  <a:cubicBezTo>
                    <a:pt x="14721" y="11895"/>
                    <a:pt x="14750" y="13010"/>
                    <a:pt x="14088" y="13010"/>
                  </a:cubicBezTo>
                  <a:cubicBezTo>
                    <a:pt x="14087" y="13010"/>
                    <a:pt x="14087" y="13010"/>
                    <a:pt x="14087" y="13010"/>
                  </a:cubicBezTo>
                  <a:cubicBezTo>
                    <a:pt x="13519" y="13009"/>
                    <a:pt x="13054" y="12446"/>
                    <a:pt x="12924" y="11376"/>
                  </a:cubicBezTo>
                  <a:cubicBezTo>
                    <a:pt x="12621" y="8868"/>
                    <a:pt x="12860" y="7699"/>
                    <a:pt x="13471" y="5399"/>
                  </a:cubicBezTo>
                  <a:cubicBezTo>
                    <a:pt x="14013" y="3360"/>
                    <a:pt x="14018" y="1973"/>
                    <a:pt x="13348" y="1201"/>
                  </a:cubicBezTo>
                  <a:cubicBezTo>
                    <a:pt x="12677" y="429"/>
                    <a:pt x="11186" y="26"/>
                    <a:pt x="8920" y="2"/>
                  </a:cubicBezTo>
                  <a:cubicBezTo>
                    <a:pt x="8849" y="1"/>
                    <a:pt x="8778" y="1"/>
                    <a:pt x="8708"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81" name="Google Shape;4281;p63"/>
            <p:cNvSpPr/>
            <p:nvPr/>
          </p:nvSpPr>
          <p:spPr>
            <a:xfrm>
              <a:off x="3859875" y="1515650"/>
              <a:ext cx="463775" cy="354250"/>
            </a:xfrm>
            <a:custGeom>
              <a:avLst/>
              <a:gdLst/>
              <a:ahLst/>
              <a:cxnLst/>
              <a:rect l="l" t="t" r="r" b="b"/>
              <a:pathLst>
                <a:path w="18551" h="14170" extrusionOk="0">
                  <a:moveTo>
                    <a:pt x="12729" y="1"/>
                  </a:moveTo>
                  <a:cubicBezTo>
                    <a:pt x="11502" y="1"/>
                    <a:pt x="10527" y="260"/>
                    <a:pt x="9786" y="775"/>
                  </a:cubicBezTo>
                  <a:cubicBezTo>
                    <a:pt x="9030" y="1301"/>
                    <a:pt x="8376" y="1994"/>
                    <a:pt x="7828" y="2852"/>
                  </a:cubicBezTo>
                  <a:cubicBezTo>
                    <a:pt x="8126" y="1816"/>
                    <a:pt x="8284" y="1299"/>
                    <a:pt x="8532" y="249"/>
                  </a:cubicBezTo>
                  <a:cubicBezTo>
                    <a:pt x="5815" y="220"/>
                    <a:pt x="4459" y="207"/>
                    <a:pt x="1736" y="176"/>
                  </a:cubicBezTo>
                  <a:cubicBezTo>
                    <a:pt x="1691" y="379"/>
                    <a:pt x="1668" y="482"/>
                    <a:pt x="1619" y="686"/>
                  </a:cubicBezTo>
                  <a:cubicBezTo>
                    <a:pt x="2240" y="694"/>
                    <a:pt x="2549" y="698"/>
                    <a:pt x="3169" y="704"/>
                  </a:cubicBezTo>
                  <a:cubicBezTo>
                    <a:pt x="1940" y="5691"/>
                    <a:pt x="0" y="7918"/>
                    <a:pt x="2111" y="13579"/>
                  </a:cubicBezTo>
                  <a:cubicBezTo>
                    <a:pt x="1462" y="13578"/>
                    <a:pt x="1136" y="13578"/>
                    <a:pt x="487" y="13577"/>
                  </a:cubicBezTo>
                  <a:lnTo>
                    <a:pt x="487" y="13577"/>
                  </a:lnTo>
                  <a:cubicBezTo>
                    <a:pt x="570" y="13809"/>
                    <a:pt x="616" y="13926"/>
                    <a:pt x="713" y="14160"/>
                  </a:cubicBezTo>
                  <a:cubicBezTo>
                    <a:pt x="4084" y="14163"/>
                    <a:pt x="5769" y="14163"/>
                    <a:pt x="9141" y="14166"/>
                  </a:cubicBezTo>
                  <a:cubicBezTo>
                    <a:pt x="9026" y="13933"/>
                    <a:pt x="8973" y="13818"/>
                    <a:pt x="8875" y="13589"/>
                  </a:cubicBezTo>
                  <a:cubicBezTo>
                    <a:pt x="8366" y="13588"/>
                    <a:pt x="8113" y="13588"/>
                    <a:pt x="7605" y="13587"/>
                  </a:cubicBezTo>
                  <a:cubicBezTo>
                    <a:pt x="6124" y="10069"/>
                    <a:pt x="6372" y="8501"/>
                    <a:pt x="7134" y="5384"/>
                  </a:cubicBezTo>
                  <a:cubicBezTo>
                    <a:pt x="7411" y="4255"/>
                    <a:pt x="7929" y="3305"/>
                    <a:pt x="8615" y="2521"/>
                  </a:cubicBezTo>
                  <a:cubicBezTo>
                    <a:pt x="9296" y="1744"/>
                    <a:pt x="9928" y="1353"/>
                    <a:pt x="10525" y="1353"/>
                  </a:cubicBezTo>
                  <a:cubicBezTo>
                    <a:pt x="10529" y="1353"/>
                    <a:pt x="10534" y="1353"/>
                    <a:pt x="10539" y="1353"/>
                  </a:cubicBezTo>
                  <a:cubicBezTo>
                    <a:pt x="10933" y="1357"/>
                    <a:pt x="11161" y="1527"/>
                    <a:pt x="11219" y="1856"/>
                  </a:cubicBezTo>
                  <a:cubicBezTo>
                    <a:pt x="11276" y="2186"/>
                    <a:pt x="11135" y="2916"/>
                    <a:pt x="10828" y="4041"/>
                  </a:cubicBezTo>
                  <a:cubicBezTo>
                    <a:pt x="9830" y="7698"/>
                    <a:pt x="9238" y="9474"/>
                    <a:pt x="11090" y="13592"/>
                  </a:cubicBezTo>
                  <a:cubicBezTo>
                    <a:pt x="10606" y="13591"/>
                    <a:pt x="10364" y="13591"/>
                    <a:pt x="9880" y="13589"/>
                  </a:cubicBezTo>
                  <a:lnTo>
                    <a:pt x="9880" y="13589"/>
                  </a:lnTo>
                  <a:cubicBezTo>
                    <a:pt x="9980" y="13818"/>
                    <a:pt x="10034" y="13933"/>
                    <a:pt x="10149" y="14165"/>
                  </a:cubicBezTo>
                  <a:cubicBezTo>
                    <a:pt x="13509" y="14168"/>
                    <a:pt x="15189" y="14169"/>
                    <a:pt x="18551" y="14170"/>
                  </a:cubicBezTo>
                  <a:cubicBezTo>
                    <a:pt x="18420" y="13943"/>
                    <a:pt x="18361" y="13830"/>
                    <a:pt x="18248" y="13604"/>
                  </a:cubicBezTo>
                  <a:cubicBezTo>
                    <a:pt x="17583" y="13603"/>
                    <a:pt x="17253" y="13603"/>
                    <a:pt x="16590" y="13602"/>
                  </a:cubicBezTo>
                  <a:cubicBezTo>
                    <a:pt x="14735" y="9823"/>
                    <a:pt x="15122" y="8166"/>
                    <a:pt x="15934" y="4774"/>
                  </a:cubicBezTo>
                  <a:cubicBezTo>
                    <a:pt x="16683" y="1637"/>
                    <a:pt x="15717" y="27"/>
                    <a:pt x="12801" y="1"/>
                  </a:cubicBezTo>
                  <a:cubicBezTo>
                    <a:pt x="12777" y="1"/>
                    <a:pt x="12753" y="1"/>
                    <a:pt x="1272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82" name="Google Shape;4282;p63"/>
            <p:cNvSpPr/>
            <p:nvPr/>
          </p:nvSpPr>
          <p:spPr>
            <a:xfrm>
              <a:off x="4251675" y="1312550"/>
              <a:ext cx="532825" cy="557625"/>
            </a:xfrm>
            <a:custGeom>
              <a:avLst/>
              <a:gdLst/>
              <a:ahLst/>
              <a:cxnLst/>
              <a:rect l="l" t="t" r="r" b="b"/>
              <a:pathLst>
                <a:path w="21313" h="22305" extrusionOk="0">
                  <a:moveTo>
                    <a:pt x="3328" y="1"/>
                  </a:moveTo>
                  <a:cubicBezTo>
                    <a:pt x="3403" y="243"/>
                    <a:pt x="3436" y="364"/>
                    <a:pt x="3497" y="603"/>
                  </a:cubicBezTo>
                  <a:cubicBezTo>
                    <a:pt x="4197" y="603"/>
                    <a:pt x="4546" y="604"/>
                    <a:pt x="5245" y="604"/>
                  </a:cubicBezTo>
                  <a:cubicBezTo>
                    <a:pt x="7544" y="10100"/>
                    <a:pt x="1" y="12826"/>
                    <a:pt x="4586" y="21732"/>
                  </a:cubicBezTo>
                  <a:lnTo>
                    <a:pt x="4586" y="21732"/>
                  </a:lnTo>
                  <a:cubicBezTo>
                    <a:pt x="3935" y="21730"/>
                    <a:pt x="3609" y="21730"/>
                    <a:pt x="2958" y="21729"/>
                  </a:cubicBezTo>
                  <a:lnTo>
                    <a:pt x="2958" y="21729"/>
                  </a:lnTo>
                  <a:cubicBezTo>
                    <a:pt x="3073" y="21954"/>
                    <a:pt x="3133" y="22068"/>
                    <a:pt x="3262" y="22295"/>
                  </a:cubicBezTo>
                  <a:cubicBezTo>
                    <a:pt x="6671" y="22297"/>
                    <a:pt x="8391" y="22299"/>
                    <a:pt x="11817" y="22302"/>
                  </a:cubicBezTo>
                  <a:cubicBezTo>
                    <a:pt x="11698" y="22078"/>
                    <a:pt x="11642" y="21966"/>
                    <a:pt x="11535" y="21745"/>
                  </a:cubicBezTo>
                  <a:cubicBezTo>
                    <a:pt x="10984" y="21744"/>
                    <a:pt x="10708" y="21744"/>
                    <a:pt x="10157" y="21743"/>
                  </a:cubicBezTo>
                  <a:cubicBezTo>
                    <a:pt x="8790" y="18946"/>
                    <a:pt x="8592" y="17661"/>
                    <a:pt x="8889" y="15071"/>
                  </a:cubicBezTo>
                  <a:cubicBezTo>
                    <a:pt x="9120" y="15016"/>
                    <a:pt x="9236" y="14988"/>
                    <a:pt x="9468" y="14933"/>
                  </a:cubicBezTo>
                  <a:cubicBezTo>
                    <a:pt x="10481" y="17589"/>
                    <a:pt x="11452" y="18914"/>
                    <a:pt x="14117" y="21750"/>
                  </a:cubicBezTo>
                  <a:cubicBezTo>
                    <a:pt x="13563" y="21749"/>
                    <a:pt x="13287" y="21749"/>
                    <a:pt x="12735" y="21748"/>
                  </a:cubicBezTo>
                  <a:lnTo>
                    <a:pt x="12735" y="21748"/>
                  </a:lnTo>
                  <a:cubicBezTo>
                    <a:pt x="12839" y="21968"/>
                    <a:pt x="12894" y="22079"/>
                    <a:pt x="13011" y="22302"/>
                  </a:cubicBezTo>
                  <a:cubicBezTo>
                    <a:pt x="15358" y="22303"/>
                    <a:pt x="16876" y="22305"/>
                    <a:pt x="18738" y="22305"/>
                  </a:cubicBezTo>
                  <a:cubicBezTo>
                    <a:pt x="19509" y="22305"/>
                    <a:pt x="20340" y="22305"/>
                    <a:pt x="21312" y="22304"/>
                  </a:cubicBezTo>
                  <a:cubicBezTo>
                    <a:pt x="21218" y="22086"/>
                    <a:pt x="21174" y="21976"/>
                    <a:pt x="21087" y="21759"/>
                  </a:cubicBezTo>
                  <a:cubicBezTo>
                    <a:pt x="20653" y="21759"/>
                    <a:pt x="20436" y="21759"/>
                    <a:pt x="20004" y="21758"/>
                  </a:cubicBezTo>
                  <a:cubicBezTo>
                    <a:pt x="16258" y="17659"/>
                    <a:pt x="15269" y="15774"/>
                    <a:pt x="14021" y="11903"/>
                  </a:cubicBezTo>
                  <a:cubicBezTo>
                    <a:pt x="15666" y="10754"/>
                    <a:pt x="16501" y="10177"/>
                    <a:pt x="18118" y="9002"/>
                  </a:cubicBezTo>
                  <a:cubicBezTo>
                    <a:pt x="18940" y="9000"/>
                    <a:pt x="19351" y="8999"/>
                    <a:pt x="20178" y="8995"/>
                  </a:cubicBezTo>
                  <a:cubicBezTo>
                    <a:pt x="20215" y="8787"/>
                    <a:pt x="20234" y="8682"/>
                    <a:pt x="20268" y="8472"/>
                  </a:cubicBezTo>
                  <a:lnTo>
                    <a:pt x="20268" y="8472"/>
                  </a:lnTo>
                  <a:cubicBezTo>
                    <a:pt x="17949" y="8484"/>
                    <a:pt x="16800" y="8487"/>
                    <a:pt x="14515" y="8489"/>
                  </a:cubicBezTo>
                  <a:cubicBezTo>
                    <a:pt x="14474" y="8698"/>
                    <a:pt x="14453" y="8802"/>
                    <a:pt x="14409" y="9011"/>
                  </a:cubicBezTo>
                  <a:cubicBezTo>
                    <a:pt x="15501" y="9011"/>
                    <a:pt x="16050" y="9010"/>
                    <a:pt x="17150" y="9007"/>
                  </a:cubicBezTo>
                  <a:lnTo>
                    <a:pt x="17150" y="9007"/>
                  </a:lnTo>
                  <a:cubicBezTo>
                    <a:pt x="14098" y="11177"/>
                    <a:pt x="12435" y="12223"/>
                    <a:pt x="9458" y="14333"/>
                  </a:cubicBezTo>
                  <a:cubicBezTo>
                    <a:pt x="9259" y="14400"/>
                    <a:pt x="9160" y="14434"/>
                    <a:pt x="8961" y="14501"/>
                  </a:cubicBezTo>
                  <a:cubicBezTo>
                    <a:pt x="9756" y="8982"/>
                    <a:pt x="12081" y="6483"/>
                    <a:pt x="1061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83" name="Google Shape;4283;p63"/>
            <p:cNvSpPr/>
            <p:nvPr/>
          </p:nvSpPr>
          <p:spPr>
            <a:xfrm>
              <a:off x="4776950" y="1512500"/>
              <a:ext cx="306975" cy="365425"/>
            </a:xfrm>
            <a:custGeom>
              <a:avLst/>
              <a:gdLst/>
              <a:ahLst/>
              <a:cxnLst/>
              <a:rect l="l" t="t" r="r" b="b"/>
              <a:pathLst>
                <a:path w="12279" h="14617" extrusionOk="0">
                  <a:moveTo>
                    <a:pt x="11560" y="1"/>
                  </a:moveTo>
                  <a:lnTo>
                    <a:pt x="11560" y="1"/>
                  </a:lnTo>
                  <a:cubicBezTo>
                    <a:pt x="11425" y="4"/>
                    <a:pt x="11358" y="4"/>
                    <a:pt x="11223" y="6"/>
                  </a:cubicBezTo>
                  <a:cubicBezTo>
                    <a:pt x="10989" y="381"/>
                    <a:pt x="10791" y="638"/>
                    <a:pt x="10636" y="777"/>
                  </a:cubicBezTo>
                  <a:cubicBezTo>
                    <a:pt x="10481" y="916"/>
                    <a:pt x="10301" y="987"/>
                    <a:pt x="10097" y="990"/>
                  </a:cubicBezTo>
                  <a:cubicBezTo>
                    <a:pt x="10094" y="990"/>
                    <a:pt x="10091" y="990"/>
                    <a:pt x="10089" y="990"/>
                  </a:cubicBezTo>
                  <a:cubicBezTo>
                    <a:pt x="9885" y="990"/>
                    <a:pt x="9599" y="916"/>
                    <a:pt x="9234" y="766"/>
                  </a:cubicBezTo>
                  <a:cubicBezTo>
                    <a:pt x="8246" y="343"/>
                    <a:pt x="7279" y="129"/>
                    <a:pt x="6322" y="129"/>
                  </a:cubicBezTo>
                  <a:cubicBezTo>
                    <a:pt x="6299" y="129"/>
                    <a:pt x="6277" y="129"/>
                    <a:pt x="6254" y="129"/>
                  </a:cubicBezTo>
                  <a:cubicBezTo>
                    <a:pt x="4653" y="148"/>
                    <a:pt x="3331" y="612"/>
                    <a:pt x="2232" y="1519"/>
                  </a:cubicBezTo>
                  <a:cubicBezTo>
                    <a:pt x="1133" y="2424"/>
                    <a:pt x="430" y="3620"/>
                    <a:pt x="215" y="5115"/>
                  </a:cubicBezTo>
                  <a:cubicBezTo>
                    <a:pt x="0" y="6611"/>
                    <a:pt x="547" y="7705"/>
                    <a:pt x="1745" y="8398"/>
                  </a:cubicBezTo>
                  <a:cubicBezTo>
                    <a:pt x="2745" y="8978"/>
                    <a:pt x="4022" y="9495"/>
                    <a:pt x="5455" y="9795"/>
                  </a:cubicBezTo>
                  <a:cubicBezTo>
                    <a:pt x="6716" y="10060"/>
                    <a:pt x="7854" y="10361"/>
                    <a:pt x="8734" y="10792"/>
                  </a:cubicBezTo>
                  <a:cubicBezTo>
                    <a:pt x="9297" y="11067"/>
                    <a:pt x="9618" y="11478"/>
                    <a:pt x="9720" y="12029"/>
                  </a:cubicBezTo>
                  <a:cubicBezTo>
                    <a:pt x="9953" y="13306"/>
                    <a:pt x="9117" y="13955"/>
                    <a:pt x="7073" y="13955"/>
                  </a:cubicBezTo>
                  <a:cubicBezTo>
                    <a:pt x="7071" y="13955"/>
                    <a:pt x="7069" y="13955"/>
                    <a:pt x="7068" y="13955"/>
                  </a:cubicBezTo>
                  <a:cubicBezTo>
                    <a:pt x="5743" y="13954"/>
                    <a:pt x="4515" y="13600"/>
                    <a:pt x="3415" y="12904"/>
                  </a:cubicBezTo>
                  <a:cubicBezTo>
                    <a:pt x="2314" y="12207"/>
                    <a:pt x="1252" y="11000"/>
                    <a:pt x="508" y="9319"/>
                  </a:cubicBezTo>
                  <a:cubicBezTo>
                    <a:pt x="359" y="9319"/>
                    <a:pt x="285" y="9318"/>
                    <a:pt x="137" y="9318"/>
                  </a:cubicBezTo>
                  <a:cubicBezTo>
                    <a:pt x="393" y="11391"/>
                    <a:pt x="616" y="12436"/>
                    <a:pt x="1570" y="14614"/>
                  </a:cubicBezTo>
                  <a:cubicBezTo>
                    <a:pt x="1713" y="14614"/>
                    <a:pt x="1783" y="14614"/>
                    <a:pt x="1925" y="14616"/>
                  </a:cubicBezTo>
                  <a:cubicBezTo>
                    <a:pt x="2018" y="13869"/>
                    <a:pt x="2339" y="13502"/>
                    <a:pt x="2781" y="13502"/>
                  </a:cubicBezTo>
                  <a:cubicBezTo>
                    <a:pt x="2782" y="13502"/>
                    <a:pt x="2783" y="13502"/>
                    <a:pt x="2784" y="13502"/>
                  </a:cubicBezTo>
                  <a:cubicBezTo>
                    <a:pt x="2926" y="13502"/>
                    <a:pt x="3144" y="13582"/>
                    <a:pt x="3441" y="13741"/>
                  </a:cubicBezTo>
                  <a:cubicBezTo>
                    <a:pt x="4810" y="14323"/>
                    <a:pt x="6110" y="14616"/>
                    <a:pt x="7340" y="14616"/>
                  </a:cubicBezTo>
                  <a:cubicBezTo>
                    <a:pt x="9068" y="14616"/>
                    <a:pt x="10278" y="14181"/>
                    <a:pt x="11113" y="13319"/>
                  </a:cubicBezTo>
                  <a:cubicBezTo>
                    <a:pt x="11946" y="12459"/>
                    <a:pt x="12279" y="11199"/>
                    <a:pt x="12130" y="9549"/>
                  </a:cubicBezTo>
                  <a:cubicBezTo>
                    <a:pt x="11981" y="7900"/>
                    <a:pt x="11386" y="6714"/>
                    <a:pt x="10271" y="5980"/>
                  </a:cubicBezTo>
                  <a:cubicBezTo>
                    <a:pt x="9722" y="5634"/>
                    <a:pt x="9146" y="5342"/>
                    <a:pt x="8539" y="5104"/>
                  </a:cubicBezTo>
                  <a:cubicBezTo>
                    <a:pt x="7931" y="4865"/>
                    <a:pt x="6936" y="4586"/>
                    <a:pt x="5575" y="4264"/>
                  </a:cubicBezTo>
                  <a:cubicBezTo>
                    <a:pt x="5454" y="4247"/>
                    <a:pt x="5269" y="4198"/>
                    <a:pt x="5023" y="4123"/>
                  </a:cubicBezTo>
                  <a:cubicBezTo>
                    <a:pt x="4775" y="4047"/>
                    <a:pt x="4594" y="3985"/>
                    <a:pt x="4477" y="3938"/>
                  </a:cubicBezTo>
                  <a:cubicBezTo>
                    <a:pt x="4360" y="3890"/>
                    <a:pt x="4216" y="3823"/>
                    <a:pt x="4045" y="3738"/>
                  </a:cubicBezTo>
                  <a:cubicBezTo>
                    <a:pt x="3873" y="3652"/>
                    <a:pt x="3752" y="3570"/>
                    <a:pt x="3682" y="3493"/>
                  </a:cubicBezTo>
                  <a:cubicBezTo>
                    <a:pt x="3611" y="3417"/>
                    <a:pt x="3517" y="3297"/>
                    <a:pt x="3400" y="3134"/>
                  </a:cubicBezTo>
                  <a:cubicBezTo>
                    <a:pt x="3280" y="2971"/>
                    <a:pt x="3244" y="2747"/>
                    <a:pt x="3288" y="2456"/>
                  </a:cubicBezTo>
                  <a:cubicBezTo>
                    <a:pt x="3361" y="1972"/>
                    <a:pt x="3651" y="1570"/>
                    <a:pt x="4159" y="1245"/>
                  </a:cubicBezTo>
                  <a:cubicBezTo>
                    <a:pt x="4664" y="921"/>
                    <a:pt x="5385" y="755"/>
                    <a:pt x="6330" y="745"/>
                  </a:cubicBezTo>
                  <a:cubicBezTo>
                    <a:pt x="6350" y="744"/>
                    <a:pt x="6370" y="744"/>
                    <a:pt x="6390" y="744"/>
                  </a:cubicBezTo>
                  <a:cubicBezTo>
                    <a:pt x="8509" y="744"/>
                    <a:pt x="9941" y="1989"/>
                    <a:pt x="10799" y="4489"/>
                  </a:cubicBezTo>
                  <a:cubicBezTo>
                    <a:pt x="10950" y="4488"/>
                    <a:pt x="11027" y="4486"/>
                    <a:pt x="11179" y="4485"/>
                  </a:cubicBezTo>
                  <a:cubicBezTo>
                    <a:pt x="11320" y="2695"/>
                    <a:pt x="11416" y="1803"/>
                    <a:pt x="1156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sp>
          <p:nvSpPr>
            <p:cNvPr id="4284" name="Google Shape;4284;p63"/>
            <p:cNvSpPr/>
            <p:nvPr/>
          </p:nvSpPr>
          <p:spPr>
            <a:xfrm>
              <a:off x="5189225" y="1341925"/>
              <a:ext cx="126000" cy="535950"/>
            </a:xfrm>
            <a:custGeom>
              <a:avLst/>
              <a:gdLst/>
              <a:ahLst/>
              <a:cxnLst/>
              <a:rect l="l" t="t" r="r" b="b"/>
              <a:pathLst>
                <a:path w="5040" h="21438" extrusionOk="0">
                  <a:moveTo>
                    <a:pt x="2803" y="1"/>
                  </a:moveTo>
                  <a:cubicBezTo>
                    <a:pt x="2794" y="1"/>
                    <a:pt x="2786" y="1"/>
                    <a:pt x="2777" y="1"/>
                  </a:cubicBezTo>
                  <a:cubicBezTo>
                    <a:pt x="2102" y="4"/>
                    <a:pt x="1531" y="199"/>
                    <a:pt x="1059" y="587"/>
                  </a:cubicBezTo>
                  <a:cubicBezTo>
                    <a:pt x="587" y="973"/>
                    <a:pt x="342" y="1602"/>
                    <a:pt x="312" y="2468"/>
                  </a:cubicBezTo>
                  <a:cubicBezTo>
                    <a:pt x="281" y="3334"/>
                    <a:pt x="493" y="4966"/>
                    <a:pt x="1094" y="7289"/>
                  </a:cubicBezTo>
                  <a:cubicBezTo>
                    <a:pt x="1696" y="9613"/>
                    <a:pt x="2002" y="11625"/>
                    <a:pt x="1972" y="13321"/>
                  </a:cubicBezTo>
                  <a:cubicBezTo>
                    <a:pt x="1952" y="14339"/>
                    <a:pt x="1979" y="14846"/>
                    <a:pt x="2012" y="15863"/>
                  </a:cubicBezTo>
                  <a:cubicBezTo>
                    <a:pt x="2300" y="15861"/>
                    <a:pt x="2444" y="15861"/>
                    <a:pt x="2732" y="15858"/>
                  </a:cubicBezTo>
                  <a:cubicBezTo>
                    <a:pt x="2707" y="14853"/>
                    <a:pt x="2686" y="14351"/>
                    <a:pt x="2700" y="13343"/>
                  </a:cubicBezTo>
                  <a:cubicBezTo>
                    <a:pt x="2724" y="11644"/>
                    <a:pt x="3158" y="9636"/>
                    <a:pt x="3923" y="7302"/>
                  </a:cubicBezTo>
                  <a:cubicBezTo>
                    <a:pt x="4689" y="4967"/>
                    <a:pt x="5040" y="3329"/>
                    <a:pt x="5040" y="2397"/>
                  </a:cubicBezTo>
                  <a:cubicBezTo>
                    <a:pt x="5040" y="799"/>
                    <a:pt x="4293" y="1"/>
                    <a:pt x="2803" y="1"/>
                  </a:cubicBezTo>
                  <a:close/>
                  <a:moveTo>
                    <a:pt x="2329" y="16955"/>
                  </a:moveTo>
                  <a:cubicBezTo>
                    <a:pt x="2322" y="16955"/>
                    <a:pt x="2316" y="16955"/>
                    <a:pt x="2310" y="16955"/>
                  </a:cubicBezTo>
                  <a:cubicBezTo>
                    <a:pt x="1553" y="16958"/>
                    <a:pt x="970" y="17173"/>
                    <a:pt x="570" y="17597"/>
                  </a:cubicBezTo>
                  <a:cubicBezTo>
                    <a:pt x="169" y="18022"/>
                    <a:pt x="0" y="18554"/>
                    <a:pt x="61" y="19195"/>
                  </a:cubicBezTo>
                  <a:cubicBezTo>
                    <a:pt x="122" y="19837"/>
                    <a:pt x="371" y="20372"/>
                    <a:pt x="790" y="20797"/>
                  </a:cubicBezTo>
                  <a:cubicBezTo>
                    <a:pt x="1207" y="21223"/>
                    <a:pt x="1784" y="21437"/>
                    <a:pt x="2527" y="21437"/>
                  </a:cubicBezTo>
                  <a:cubicBezTo>
                    <a:pt x="3271" y="21437"/>
                    <a:pt x="3828" y="21230"/>
                    <a:pt x="4223" y="20809"/>
                  </a:cubicBezTo>
                  <a:cubicBezTo>
                    <a:pt x="4618" y="20393"/>
                    <a:pt x="4823" y="19828"/>
                    <a:pt x="4821" y="19115"/>
                  </a:cubicBezTo>
                  <a:cubicBezTo>
                    <a:pt x="4818" y="18402"/>
                    <a:pt x="4592" y="17861"/>
                    <a:pt x="4135" y="17497"/>
                  </a:cubicBezTo>
                  <a:cubicBezTo>
                    <a:pt x="3682" y="17135"/>
                    <a:pt x="3076" y="16955"/>
                    <a:pt x="2329" y="16955"/>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E63D29"/>
                </a:solidFill>
                <a:latin typeface="Arial"/>
                <a:cs typeface="Arial"/>
                <a:sym typeface="Arial"/>
              </a:endParaRPr>
            </a:p>
          </p:txBody>
        </p:sp>
      </p:grpSp>
      <p:sp>
        <p:nvSpPr>
          <p:cNvPr id="4285" name="Google Shape;4285;p63"/>
          <p:cNvSpPr txBox="1">
            <a:spLocks noGrp="1"/>
          </p:cNvSpPr>
          <p:nvPr>
            <p:ph type="subTitle" idx="1"/>
          </p:nvPr>
        </p:nvSpPr>
        <p:spPr>
          <a:xfrm>
            <a:off x="4837359" y="3192955"/>
            <a:ext cx="5712000" cy="1872000"/>
          </a:xfrm>
          <a:prstGeom prst="rect">
            <a:avLst/>
          </a:prstGeom>
        </p:spPr>
        <p:txBody>
          <a:bodyPr spcFirstLastPara="1" wrap="square" lIns="121900" tIns="121900" rIns="121900" bIns="121900" anchor="ctr" anchorCtr="0">
            <a:noAutofit/>
          </a:bodyPr>
          <a:lstStyle/>
          <a:p>
            <a:pPr marL="0" indent="0"/>
            <a:r>
              <a:rPr lang="en" dirty="0"/>
              <a:t>Do you have any questions?</a:t>
            </a:r>
            <a:endParaRPr dirty="0"/>
          </a:p>
          <a:p>
            <a:pPr marL="0" indent="0"/>
            <a:endParaRPr dirty="0"/>
          </a:p>
          <a:p>
            <a:pPr marL="0" indent="0"/>
            <a:endParaRPr dirty="0"/>
          </a:p>
        </p:txBody>
      </p:sp>
      <p:pic>
        <p:nvPicPr>
          <p:cNvPr id="4299" name="Google Shape;4299;p63"/>
          <p:cNvPicPr preferRelativeResize="0"/>
          <p:nvPr/>
        </p:nvPicPr>
        <p:blipFill>
          <a:blip r:embed="rId3">
            <a:alphaModFix/>
          </a:blip>
          <a:stretch>
            <a:fillRect/>
          </a:stretch>
        </p:blipFill>
        <p:spPr>
          <a:xfrm>
            <a:off x="953463" y="713333"/>
            <a:ext cx="3620021" cy="5431331"/>
          </a:xfrm>
          <a:prstGeom prst="rect">
            <a:avLst/>
          </a:prstGeom>
          <a:noFill/>
          <a:ln>
            <a:noFill/>
          </a:ln>
        </p:spPr>
      </p:pic>
      <p:pic>
        <p:nvPicPr>
          <p:cNvPr id="2" name="Picture 1">
            <a:extLst>
              <a:ext uri="{FF2B5EF4-FFF2-40B4-BE49-F238E27FC236}">
                <a16:creationId xmlns:a16="http://schemas.microsoft.com/office/drawing/2014/main" id="{A83B7CC3-266D-4C71-98D1-27DAB1937561}"/>
              </a:ext>
            </a:extLst>
          </p:cNvPr>
          <p:cNvPicPr>
            <a:picLocks noChangeAspect="1"/>
          </p:cNvPicPr>
          <p:nvPr/>
        </p:nvPicPr>
        <p:blipFill>
          <a:blip r:embed="rId4"/>
          <a:stretch>
            <a:fillRect/>
          </a:stretch>
        </p:blipFill>
        <p:spPr>
          <a:xfrm>
            <a:off x="5018281" y="4563947"/>
            <a:ext cx="4524203" cy="10227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9" name="Picture 2" descr="https://images.viblo.asia/full/a706c40e-f1f5-4f9e-8a34-b7c850b15b90.png">
            <a:extLst>
              <a:ext uri="{FF2B5EF4-FFF2-40B4-BE49-F238E27FC236}">
                <a16:creationId xmlns:a16="http://schemas.microsoft.com/office/drawing/2014/main" id="{03235EDD-C12F-496F-86BC-D969328A6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48" y="729049"/>
            <a:ext cx="9256975" cy="5399902"/>
          </a:xfrm>
          <a:prstGeom prst="rect">
            <a:avLst/>
          </a:prstGeom>
          <a:noFill/>
          <a:extLst>
            <a:ext uri="{909E8E84-426E-40DD-AFC4-6F175D3DCCD1}">
              <a14:hiddenFill xmlns:a14="http://schemas.microsoft.com/office/drawing/2010/main">
                <a:solidFill>
                  <a:srgbClr val="FFFFFF"/>
                </a:solidFill>
              </a14:hiddenFill>
            </a:ext>
          </a:extLst>
        </p:spPr>
      </p:pic>
      <p:sp>
        <p:nvSpPr>
          <p:cNvPr id="8" name="Multiplication Sign 7">
            <a:extLst>
              <a:ext uri="{FF2B5EF4-FFF2-40B4-BE49-F238E27FC236}">
                <a16:creationId xmlns:a16="http://schemas.microsoft.com/office/drawing/2014/main" id="{C1DA2645-684E-442C-A9BE-182CDA0BBD3B}"/>
              </a:ext>
            </a:extLst>
          </p:cNvPr>
          <p:cNvSpPr/>
          <p:nvPr/>
        </p:nvSpPr>
        <p:spPr>
          <a:xfrm>
            <a:off x="4957939" y="861134"/>
            <a:ext cx="2192784" cy="242582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3074" name="Picture 2" descr="https://idsb.tmgrup.com.tr/ly/uploads/images/2021/07/11/128132.jpg">
            <a:extLst>
              <a:ext uri="{FF2B5EF4-FFF2-40B4-BE49-F238E27FC236}">
                <a16:creationId xmlns:a16="http://schemas.microsoft.com/office/drawing/2014/main" id="{6D852F10-4E58-4E14-A1BB-9455A189C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0"/>
            <a:ext cx="1038225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randombar(horizontal)">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FFCA9-6CB2-49BB-A6A9-28DF9FFDC78E}"/>
              </a:ext>
            </a:extLst>
          </p:cNvPr>
          <p:cNvPicPr/>
          <p:nvPr/>
        </p:nvPicPr>
        <p:blipFill>
          <a:blip r:embed="rId2"/>
          <a:stretch>
            <a:fillRect/>
          </a:stretch>
        </p:blipFill>
        <p:spPr>
          <a:xfrm>
            <a:off x="1552852" y="790472"/>
            <a:ext cx="9340311" cy="5583310"/>
          </a:xfrm>
          <a:prstGeom prst="rect">
            <a:avLst/>
          </a:prstGeom>
        </p:spPr>
      </p:pic>
    </p:spTree>
    <p:extLst>
      <p:ext uri="{BB962C8B-B14F-4D97-AF65-F5344CB8AC3E}">
        <p14:creationId xmlns:p14="http://schemas.microsoft.com/office/powerpoint/2010/main" val="395032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958100" y="1825393"/>
            <a:ext cx="11360800" cy="2547200"/>
          </a:xfrm>
          <a:prstGeom prst="rect">
            <a:avLst/>
          </a:prstGeom>
        </p:spPr>
        <p:txBody>
          <a:bodyPr spcFirstLastPara="1" wrap="square" lIns="121900" tIns="121900" rIns="121900" bIns="0" anchor="b" anchorCtr="0">
            <a:noAutofit/>
          </a:bodyPr>
          <a:lstStyle/>
          <a:p>
            <a:r>
              <a:rPr lang="en-US" dirty="0"/>
              <a:t>Mediator Design Pattern</a:t>
            </a:r>
          </a:p>
        </p:txBody>
      </p:sp>
      <p:sp>
        <p:nvSpPr>
          <p:cNvPr id="335" name="Google Shape;335;p27"/>
          <p:cNvSpPr txBox="1">
            <a:spLocks noGrp="1"/>
          </p:cNvSpPr>
          <p:nvPr>
            <p:ph type="subTitle" idx="1"/>
          </p:nvPr>
        </p:nvSpPr>
        <p:spPr>
          <a:xfrm>
            <a:off x="1025400" y="4528133"/>
            <a:ext cx="11360800" cy="1056800"/>
          </a:xfrm>
          <a:prstGeom prst="rect">
            <a:avLst/>
          </a:prstGeom>
        </p:spPr>
        <p:txBody>
          <a:bodyPr spcFirstLastPara="1" wrap="square" lIns="121900" tIns="0" rIns="121900" bIns="121900" anchor="t" anchorCtr="0">
            <a:noAutofit/>
          </a:bodyPr>
          <a:lstStyle/>
          <a:p>
            <a:r>
              <a:rPr lang="en-US" b="1" dirty="0" err="1"/>
              <a:t>Trợ</a:t>
            </a:r>
            <a:r>
              <a:rPr lang="en-US" b="1" dirty="0"/>
              <a:t> </a:t>
            </a:r>
            <a:r>
              <a:rPr lang="en-US" b="1" dirty="0" err="1"/>
              <a:t>thủ</a:t>
            </a:r>
            <a:r>
              <a:rPr lang="en-US" b="1" dirty="0"/>
              <a:t> </a:t>
            </a:r>
            <a:r>
              <a:rPr lang="en-US" b="1" dirty="0" err="1"/>
              <a:t>đắc</a:t>
            </a:r>
            <a:r>
              <a:rPr lang="en-US" b="1" dirty="0"/>
              <a:t> </a:t>
            </a:r>
            <a:r>
              <a:rPr lang="en-US" b="1" dirty="0" err="1"/>
              <a:t>lực</a:t>
            </a:r>
            <a:r>
              <a:rPr lang="en-US" b="1" dirty="0"/>
              <a:t> </a:t>
            </a:r>
            <a:r>
              <a:rPr lang="en-US" b="1" dirty="0" err="1"/>
              <a:t>của</a:t>
            </a:r>
            <a:r>
              <a:rPr lang="en-US" b="1" dirty="0"/>
              <a:t> Developers</a:t>
            </a: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704000" y="456000"/>
            <a:ext cx="8784000" cy="892000"/>
          </a:xfrm>
          <a:prstGeom prst="rect">
            <a:avLst/>
          </a:prstGeom>
        </p:spPr>
        <p:txBody>
          <a:bodyPr spcFirstLastPara="1" wrap="square" lIns="121900" tIns="121900" rIns="121900" bIns="121900" anchor="t" anchorCtr="0">
            <a:noAutofit/>
          </a:bodyPr>
          <a:lstStyle/>
          <a:p>
            <a:r>
              <a:rPr lang="en-US" dirty="0"/>
              <a:t>NỘI DUNG</a:t>
            </a:r>
            <a:endParaRPr dirty="0"/>
          </a:p>
        </p:txBody>
      </p:sp>
      <p:sp>
        <p:nvSpPr>
          <p:cNvPr id="348" name="Google Shape;348;p29"/>
          <p:cNvSpPr txBox="1">
            <a:spLocks noGrp="1"/>
          </p:cNvSpPr>
          <p:nvPr>
            <p:ph type="ctrTitle"/>
          </p:nvPr>
        </p:nvSpPr>
        <p:spPr>
          <a:xfrm flipH="1">
            <a:off x="2919733" y="2464465"/>
            <a:ext cx="2885200" cy="321200"/>
          </a:xfrm>
          <a:prstGeom prst="rect">
            <a:avLst/>
          </a:prstGeom>
        </p:spPr>
        <p:txBody>
          <a:bodyPr spcFirstLastPara="1" wrap="square" lIns="121900" tIns="0" rIns="121900" bIns="0" anchor="b" anchorCtr="0">
            <a:noAutofit/>
          </a:bodyPr>
          <a:lstStyle/>
          <a:p>
            <a:r>
              <a:rPr lang="en"/>
              <a:t>01</a:t>
            </a:r>
            <a:endParaRPr/>
          </a:p>
        </p:txBody>
      </p:sp>
      <p:sp>
        <p:nvSpPr>
          <p:cNvPr id="349" name="Google Shape;349;p29"/>
          <p:cNvSpPr txBox="1">
            <a:spLocks noGrp="1"/>
          </p:cNvSpPr>
          <p:nvPr>
            <p:ph type="subTitle" idx="1"/>
          </p:nvPr>
        </p:nvSpPr>
        <p:spPr>
          <a:xfrm flipH="1">
            <a:off x="2919735" y="2883100"/>
            <a:ext cx="2885200" cy="568800"/>
          </a:xfrm>
          <a:prstGeom prst="rect">
            <a:avLst/>
          </a:prstGeom>
        </p:spPr>
        <p:txBody>
          <a:bodyPr spcFirstLastPara="1" wrap="square" lIns="121900" tIns="0" rIns="121900" bIns="0" anchor="t" anchorCtr="0">
            <a:noAutofit/>
          </a:bodyPr>
          <a:lstStyle/>
          <a:p>
            <a:pPr marL="0" indent="0"/>
            <a:r>
              <a:rPr lang="en-US" dirty="0" err="1"/>
              <a:t>Giới</a:t>
            </a:r>
            <a:r>
              <a:rPr lang="en-US" dirty="0"/>
              <a:t> </a:t>
            </a:r>
            <a:r>
              <a:rPr lang="en-US" dirty="0" err="1"/>
              <a:t>Thiệu</a:t>
            </a:r>
            <a:endParaRPr dirty="0"/>
          </a:p>
        </p:txBody>
      </p:sp>
      <p:sp>
        <p:nvSpPr>
          <p:cNvPr id="350" name="Google Shape;350;p29"/>
          <p:cNvSpPr txBox="1">
            <a:spLocks noGrp="1"/>
          </p:cNvSpPr>
          <p:nvPr>
            <p:ph type="ctrTitle" idx="2"/>
          </p:nvPr>
        </p:nvSpPr>
        <p:spPr>
          <a:xfrm flipH="1">
            <a:off x="6415567" y="2464535"/>
            <a:ext cx="2885200" cy="321200"/>
          </a:xfrm>
          <a:prstGeom prst="rect">
            <a:avLst/>
          </a:prstGeom>
        </p:spPr>
        <p:txBody>
          <a:bodyPr spcFirstLastPara="1" wrap="square" lIns="121900" tIns="0" rIns="121900" bIns="0" anchor="b" anchorCtr="0">
            <a:noAutofit/>
          </a:bodyPr>
          <a:lstStyle/>
          <a:p>
            <a:r>
              <a:rPr lang="en"/>
              <a:t>03</a:t>
            </a:r>
            <a:endParaRPr/>
          </a:p>
        </p:txBody>
      </p:sp>
      <p:sp>
        <p:nvSpPr>
          <p:cNvPr id="351" name="Google Shape;351;p29"/>
          <p:cNvSpPr txBox="1">
            <a:spLocks noGrp="1"/>
          </p:cNvSpPr>
          <p:nvPr>
            <p:ph type="subTitle" idx="3"/>
          </p:nvPr>
        </p:nvSpPr>
        <p:spPr>
          <a:xfrm flipH="1">
            <a:off x="6415567" y="2884708"/>
            <a:ext cx="2885200" cy="568800"/>
          </a:xfrm>
          <a:prstGeom prst="rect">
            <a:avLst/>
          </a:prstGeom>
        </p:spPr>
        <p:txBody>
          <a:bodyPr spcFirstLastPara="1" wrap="square" lIns="121900" tIns="0" rIns="121900" bIns="0" anchor="t" anchorCtr="0">
            <a:noAutofit/>
          </a:bodyPr>
          <a:lstStyle/>
          <a:p>
            <a:pPr marL="0" indent="0"/>
            <a:r>
              <a:rPr lang="en-US" dirty="0" err="1"/>
              <a:t>Cấu</a:t>
            </a:r>
            <a:r>
              <a:rPr lang="en-US" dirty="0"/>
              <a:t> </a:t>
            </a:r>
            <a:r>
              <a:rPr lang="en-US" dirty="0" err="1"/>
              <a:t>Trúc</a:t>
            </a:r>
            <a:endParaRPr dirty="0"/>
          </a:p>
        </p:txBody>
      </p:sp>
      <p:sp>
        <p:nvSpPr>
          <p:cNvPr id="352" name="Google Shape;352;p29"/>
          <p:cNvSpPr txBox="1">
            <a:spLocks noGrp="1"/>
          </p:cNvSpPr>
          <p:nvPr>
            <p:ph type="ctrTitle" idx="6"/>
          </p:nvPr>
        </p:nvSpPr>
        <p:spPr>
          <a:xfrm flipH="1">
            <a:off x="2919733" y="4344381"/>
            <a:ext cx="2885200" cy="321200"/>
          </a:xfrm>
          <a:prstGeom prst="rect">
            <a:avLst/>
          </a:prstGeom>
        </p:spPr>
        <p:txBody>
          <a:bodyPr spcFirstLastPara="1" wrap="square" lIns="121900" tIns="0" rIns="121900" bIns="0" anchor="b" anchorCtr="0">
            <a:noAutofit/>
          </a:bodyPr>
          <a:lstStyle/>
          <a:p>
            <a:r>
              <a:rPr lang="en"/>
              <a:t>02</a:t>
            </a:r>
            <a:endParaRPr/>
          </a:p>
        </p:txBody>
      </p:sp>
      <p:sp>
        <p:nvSpPr>
          <p:cNvPr id="353" name="Google Shape;353;p29"/>
          <p:cNvSpPr txBox="1">
            <a:spLocks noGrp="1"/>
          </p:cNvSpPr>
          <p:nvPr>
            <p:ph type="subTitle" idx="7"/>
          </p:nvPr>
        </p:nvSpPr>
        <p:spPr>
          <a:xfrm flipH="1">
            <a:off x="2919735" y="4763016"/>
            <a:ext cx="2885200" cy="568800"/>
          </a:xfrm>
          <a:prstGeom prst="rect">
            <a:avLst/>
          </a:prstGeom>
        </p:spPr>
        <p:txBody>
          <a:bodyPr spcFirstLastPara="1" wrap="square" lIns="121900" tIns="0" rIns="121900" bIns="0" anchor="t" anchorCtr="0">
            <a:noAutofit/>
          </a:bodyPr>
          <a:lstStyle/>
          <a:p>
            <a:pPr marL="0" indent="0"/>
            <a:r>
              <a:rPr lang="en-US" dirty="0" err="1"/>
              <a:t>Mục</a:t>
            </a:r>
            <a:r>
              <a:rPr lang="en-US" dirty="0"/>
              <a:t> </a:t>
            </a:r>
            <a:r>
              <a:rPr lang="en-US" dirty="0" err="1"/>
              <a:t>Đích</a:t>
            </a:r>
            <a:r>
              <a:rPr lang="en-US" dirty="0"/>
              <a:t> Ra </a:t>
            </a:r>
            <a:r>
              <a:rPr lang="en-US" dirty="0" err="1"/>
              <a:t>Đời</a:t>
            </a:r>
            <a:endParaRPr dirty="0"/>
          </a:p>
        </p:txBody>
      </p:sp>
      <p:sp>
        <p:nvSpPr>
          <p:cNvPr id="354" name="Google Shape;354;p29"/>
          <p:cNvSpPr txBox="1">
            <a:spLocks noGrp="1"/>
          </p:cNvSpPr>
          <p:nvPr>
            <p:ph type="ctrTitle" idx="8"/>
          </p:nvPr>
        </p:nvSpPr>
        <p:spPr>
          <a:xfrm flipH="1">
            <a:off x="6415567" y="4344451"/>
            <a:ext cx="2885200" cy="321200"/>
          </a:xfrm>
          <a:prstGeom prst="rect">
            <a:avLst/>
          </a:prstGeom>
        </p:spPr>
        <p:txBody>
          <a:bodyPr spcFirstLastPara="1" wrap="square" lIns="121900" tIns="0" rIns="121900" bIns="0" anchor="b" anchorCtr="0">
            <a:noAutofit/>
          </a:bodyPr>
          <a:lstStyle/>
          <a:p>
            <a:r>
              <a:rPr lang="en"/>
              <a:t>04</a:t>
            </a:r>
            <a:endParaRPr/>
          </a:p>
        </p:txBody>
      </p:sp>
      <p:sp>
        <p:nvSpPr>
          <p:cNvPr id="355" name="Google Shape;355;p29"/>
          <p:cNvSpPr txBox="1">
            <a:spLocks noGrp="1"/>
          </p:cNvSpPr>
          <p:nvPr>
            <p:ph type="subTitle" idx="9"/>
          </p:nvPr>
        </p:nvSpPr>
        <p:spPr>
          <a:xfrm flipH="1">
            <a:off x="6415567" y="4764624"/>
            <a:ext cx="2885200" cy="568800"/>
          </a:xfrm>
          <a:prstGeom prst="rect">
            <a:avLst/>
          </a:prstGeom>
        </p:spPr>
        <p:txBody>
          <a:bodyPr spcFirstLastPara="1" wrap="square" lIns="121900" tIns="0" rIns="121900" bIns="0" anchor="t" anchorCtr="0">
            <a:noAutofit/>
          </a:bodyPr>
          <a:lstStyle/>
          <a:p>
            <a:pPr marL="0" indent="0"/>
            <a:r>
              <a:rPr lang="en-US" dirty="0" err="1"/>
              <a:t>Một</a:t>
            </a:r>
            <a:r>
              <a:rPr lang="en-US" dirty="0"/>
              <a:t> </a:t>
            </a:r>
            <a:r>
              <a:rPr lang="en-US" dirty="0" err="1"/>
              <a:t>Số</a:t>
            </a:r>
            <a:r>
              <a:rPr lang="en-US" dirty="0"/>
              <a:t> </a:t>
            </a:r>
            <a:r>
              <a:rPr lang="vi-VN" dirty="0"/>
              <a:t>Ư</a:t>
            </a:r>
            <a:r>
              <a:rPr lang="en-US" dirty="0"/>
              <a:t>u, Nh</a:t>
            </a:r>
            <a:r>
              <a:rPr lang="vi-VN" dirty="0"/>
              <a:t>ư</a:t>
            </a:r>
            <a:r>
              <a:rPr lang="en-US" dirty="0" err="1"/>
              <a:t>ợc</a:t>
            </a:r>
            <a:r>
              <a:rPr lang="en-US" dirty="0"/>
              <a:t> </a:t>
            </a:r>
            <a:r>
              <a:rPr lang="en-US" dirty="0" err="1"/>
              <a:t>Điểm</a:t>
            </a:r>
            <a:endParaRPr dirty="0"/>
          </a:p>
          <a:p>
            <a:pPr marL="0" indent="0"/>
            <a:endParaRPr dirty="0"/>
          </a:p>
          <a:p>
            <a:pPr marL="0" indent="0"/>
            <a:endParaRPr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38"/>
          <p:cNvSpPr txBox="1">
            <a:spLocks noGrp="1"/>
          </p:cNvSpPr>
          <p:nvPr>
            <p:ph type="title"/>
          </p:nvPr>
        </p:nvSpPr>
        <p:spPr>
          <a:xfrm>
            <a:off x="956000" y="2660039"/>
            <a:ext cx="10280000" cy="1109200"/>
          </a:xfrm>
          <a:prstGeom prst="rect">
            <a:avLst/>
          </a:prstGeom>
        </p:spPr>
        <p:txBody>
          <a:bodyPr spcFirstLastPara="1" wrap="square" lIns="121900" tIns="121900" rIns="121900" bIns="121900" anchor="ctr" anchorCtr="0">
            <a:noAutofit/>
          </a:bodyPr>
          <a:lstStyle/>
          <a:p>
            <a:r>
              <a:rPr lang="en-US" sz="5333" dirty="0"/>
              <a:t>CHAIN </a:t>
            </a:r>
            <a:br>
              <a:rPr lang="en-US" sz="5333" dirty="0"/>
            </a:br>
            <a:r>
              <a:rPr lang="en-US" sz="5333" dirty="0"/>
              <a:t>OF</a:t>
            </a:r>
            <a:br>
              <a:rPr lang="en-US" sz="5333" dirty="0"/>
            </a:br>
            <a:r>
              <a:rPr lang="en-US" sz="5333" dirty="0"/>
              <a:t>R E S P O N S I B I L I T Y</a:t>
            </a:r>
            <a:endParaRPr sz="5333" dirty="0"/>
          </a:p>
        </p:txBody>
      </p:sp>
    </p:spTree>
    <p:extLst>
      <p:ext uri="{BB962C8B-B14F-4D97-AF65-F5344CB8AC3E}">
        <p14:creationId xmlns:p14="http://schemas.microsoft.com/office/powerpoint/2010/main" val="12262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622442" y="3236769"/>
            <a:ext cx="11233600" cy="652800"/>
          </a:xfrm>
          <a:prstGeom prst="rect">
            <a:avLst/>
          </a:prstGeom>
        </p:spPr>
        <p:txBody>
          <a:bodyPr spcFirstLastPara="1" wrap="square" lIns="121900" tIns="0" rIns="121900" bIns="0" anchor="b" anchorCtr="0">
            <a:noAutofit/>
          </a:bodyPr>
          <a:lstStyle/>
          <a:p>
            <a:r>
              <a:rPr lang="en-US" dirty="0" err="1"/>
              <a:t>Giới</a:t>
            </a:r>
            <a:r>
              <a:rPr lang="en-US" dirty="0"/>
              <a:t> </a:t>
            </a:r>
            <a:r>
              <a:rPr lang="en-US" dirty="0" err="1"/>
              <a:t>Thiệu</a:t>
            </a:r>
            <a:endParaRPr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7137401" y="2413000"/>
            <a:ext cx="4432335" cy="3441699"/>
          </a:xfrm>
          <a:prstGeom prst="rect">
            <a:avLst/>
          </a:prstGeom>
          <a:noFill/>
          <a:ln>
            <a:noFill/>
          </a:ln>
        </p:spPr>
      </p:pic>
      <p:sp>
        <p:nvSpPr>
          <p:cNvPr id="361" name="Google Shape;361;p30"/>
          <p:cNvSpPr txBox="1">
            <a:spLocks noGrp="1"/>
          </p:cNvSpPr>
          <p:nvPr>
            <p:ph type="body" idx="1"/>
          </p:nvPr>
        </p:nvSpPr>
        <p:spPr>
          <a:xfrm>
            <a:off x="812665" y="2630700"/>
            <a:ext cx="4683600" cy="2841200"/>
          </a:xfrm>
          <a:prstGeom prst="rect">
            <a:avLst/>
          </a:prstGeom>
        </p:spPr>
        <p:txBody>
          <a:bodyPr spcFirstLastPara="1" wrap="square" lIns="121900" tIns="121900" rIns="121900" bIns="121900" anchor="t" anchorCtr="0">
            <a:noAutofit/>
          </a:bodyPr>
          <a:lstStyle/>
          <a:p>
            <a:pPr marL="0" indent="0">
              <a:buNone/>
            </a:pPr>
            <a:r>
              <a:rPr lang="vi-VN" dirty="0"/>
              <a:t>Mediator Patern được sử dụng để giảm sự phức tạp trong "giao tiếp" giữa các lớp và các đối tượng. </a:t>
            </a:r>
            <a:endParaRPr lang="en-US" dirty="0"/>
          </a:p>
          <a:p>
            <a:pPr marL="0" indent="0">
              <a:buNone/>
            </a:pPr>
            <a:r>
              <a:rPr lang="vi-VN" dirty="0"/>
              <a:t>Mô hình này cung cấp một lớp trung gian có nhiệm vụ xử lý thông tin liên lạc giữa các tầng lớp, hỗ trợ bảo trì mã code dễ dàng bằng cách khớp nối lỏng lẻo.</a:t>
            </a:r>
          </a:p>
          <a:p>
            <a:pPr marL="0" indent="0">
              <a:buNone/>
            </a:pPr>
            <a:endParaRPr dirty="0"/>
          </a:p>
        </p:txBody>
      </p:sp>
      <p:sp>
        <p:nvSpPr>
          <p:cNvPr id="362" name="Google Shape;362;p30"/>
          <p:cNvSpPr txBox="1">
            <a:spLocks noGrp="1"/>
          </p:cNvSpPr>
          <p:nvPr>
            <p:ph type="title"/>
          </p:nvPr>
        </p:nvSpPr>
        <p:spPr>
          <a:xfrm>
            <a:off x="747767" y="1557767"/>
            <a:ext cx="4748400" cy="892000"/>
          </a:xfrm>
          <a:prstGeom prst="rect">
            <a:avLst/>
          </a:prstGeom>
        </p:spPr>
        <p:txBody>
          <a:bodyPr spcFirstLastPara="1" wrap="square" lIns="121900" tIns="121900" rIns="121900" bIns="121900" anchor="t" anchorCtr="0">
            <a:noAutofit/>
          </a:bodyPr>
          <a:lstStyle/>
          <a:p>
            <a:r>
              <a:rPr lang="en-US" dirty="0" err="1"/>
              <a:t>Định</a:t>
            </a:r>
            <a:r>
              <a:rPr lang="en-US" dirty="0"/>
              <a:t> </a:t>
            </a:r>
            <a:r>
              <a:rPr lang="en-US" dirty="0" err="1"/>
              <a:t>nghĩa</a:t>
            </a:r>
            <a:r>
              <a:rPr lang="en-US" dirty="0"/>
              <a:t> c</a:t>
            </a:r>
            <a:r>
              <a:rPr lang="vi-VN" dirty="0"/>
              <a:t>ơ</a:t>
            </a:r>
            <a:r>
              <a:rPr lang="en-US" dirty="0"/>
              <a:t> </a:t>
            </a:r>
            <a:r>
              <a:rPr lang="en-US" dirty="0" err="1"/>
              <a:t>bản</a:t>
            </a:r>
            <a:endParaRPr dirty="0">
              <a:solidFill>
                <a:schemeClr val="dk2"/>
              </a:solidFill>
            </a:endParaRPr>
          </a:p>
        </p:txBody>
      </p:sp>
      <p:sp>
        <p:nvSpPr>
          <p:cNvPr id="363" name="Google Shape;363;p30"/>
          <p:cNvSpPr/>
          <p:nvPr/>
        </p:nvSpPr>
        <p:spPr>
          <a:xfrm>
            <a:off x="10033001" y="5183401"/>
            <a:ext cx="2159048"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Rectangle 13">
            <a:extLst>
              <a:ext uri="{FF2B5EF4-FFF2-40B4-BE49-F238E27FC236}">
                <a16:creationId xmlns:a16="http://schemas.microsoft.com/office/drawing/2014/main" id="{7ACF0D86-B442-4DC4-AC57-2675DF19DA3A}"/>
              </a:ext>
            </a:extLst>
          </p:cNvPr>
          <p:cNvSpPr/>
          <p:nvPr/>
        </p:nvSpPr>
        <p:spPr>
          <a:xfrm>
            <a:off x="784282" y="2258786"/>
            <a:ext cx="5855369" cy="23868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13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Mediator thúc đẩy sự khớp nối lỏng lẻo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vi-VN" sz="213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213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Khớp nối lỏng lẻo ở đây được hiểu là các đối tượng tương đồng không "giao tiếp" trực tiếp với nhau mà giao tiếp thông qua người trung gian, và cho phép bạn thay thay đổi cách tương tác giữa họ một cách độc lập.</a:t>
            </a:r>
            <a:endParaRPr kumimoji="0" lang="en-US" sz="213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21" name="Google Shape;4474;p60">
            <a:extLst>
              <a:ext uri="{FF2B5EF4-FFF2-40B4-BE49-F238E27FC236}">
                <a16:creationId xmlns:a16="http://schemas.microsoft.com/office/drawing/2014/main" id="{2D8DAF5F-FA71-48F2-9852-95BC9C5D1525}"/>
              </a:ext>
            </a:extLst>
          </p:cNvPr>
          <p:cNvGrpSpPr/>
          <p:nvPr/>
        </p:nvGrpSpPr>
        <p:grpSpPr>
          <a:xfrm>
            <a:off x="8172067" y="1852068"/>
            <a:ext cx="3062500" cy="3153864"/>
            <a:chOff x="2253298" y="2428317"/>
            <a:chExt cx="948701" cy="935378"/>
          </a:xfrm>
        </p:grpSpPr>
        <p:sp>
          <p:nvSpPr>
            <p:cNvPr id="22" name="Google Shape;4475;p60">
              <a:extLst>
                <a:ext uri="{FF2B5EF4-FFF2-40B4-BE49-F238E27FC236}">
                  <a16:creationId xmlns:a16="http://schemas.microsoft.com/office/drawing/2014/main" id="{6C51FA9C-1931-4207-BABB-53ABEFA18EB6}"/>
                </a:ext>
              </a:extLst>
            </p:cNvPr>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3" name="Google Shape;4476;p60">
              <a:extLst>
                <a:ext uri="{FF2B5EF4-FFF2-40B4-BE49-F238E27FC236}">
                  <a16:creationId xmlns:a16="http://schemas.microsoft.com/office/drawing/2014/main" id="{A1052A53-9C1E-43CB-A134-488230BD2104}"/>
                </a:ext>
              </a:extLst>
            </p:cNvPr>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4" name="Google Shape;4477;p60">
              <a:extLst>
                <a:ext uri="{FF2B5EF4-FFF2-40B4-BE49-F238E27FC236}">
                  <a16:creationId xmlns:a16="http://schemas.microsoft.com/office/drawing/2014/main" id="{8FAD2037-0E6F-4BD1-8589-CE6E539A715F}"/>
                </a:ext>
              </a:extLst>
            </p:cNvPr>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5" name="Google Shape;4478;p60">
              <a:extLst>
                <a:ext uri="{FF2B5EF4-FFF2-40B4-BE49-F238E27FC236}">
                  <a16:creationId xmlns:a16="http://schemas.microsoft.com/office/drawing/2014/main" id="{92E693AC-E381-4872-A9E6-DD44AF3895F5}"/>
                </a:ext>
              </a:extLst>
            </p:cNvPr>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6" name="Google Shape;4479;p60">
              <a:extLst>
                <a:ext uri="{FF2B5EF4-FFF2-40B4-BE49-F238E27FC236}">
                  <a16:creationId xmlns:a16="http://schemas.microsoft.com/office/drawing/2014/main" id="{376B017D-D41F-432D-934D-8EB62B7FBEB3}"/>
                </a:ext>
              </a:extLst>
            </p:cNvPr>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7" name="Google Shape;4480;p60">
              <a:extLst>
                <a:ext uri="{FF2B5EF4-FFF2-40B4-BE49-F238E27FC236}">
                  <a16:creationId xmlns:a16="http://schemas.microsoft.com/office/drawing/2014/main" id="{4F472DBE-85FB-4838-981D-D2CD1A3DD79E}"/>
                </a:ext>
              </a:extLst>
            </p:cNvPr>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8" name="Google Shape;4481;p60">
              <a:extLst>
                <a:ext uri="{FF2B5EF4-FFF2-40B4-BE49-F238E27FC236}">
                  <a16:creationId xmlns:a16="http://schemas.microsoft.com/office/drawing/2014/main" id="{D7FD14CA-2E4C-48E8-8057-797985126A15}"/>
                </a:ext>
              </a:extLst>
            </p:cNvPr>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9" name="Google Shape;4482;p60">
              <a:extLst>
                <a:ext uri="{FF2B5EF4-FFF2-40B4-BE49-F238E27FC236}">
                  <a16:creationId xmlns:a16="http://schemas.microsoft.com/office/drawing/2014/main" id="{96C0A5DD-5229-4F27-B5D4-7586E33C608E}"/>
                </a:ext>
              </a:extLst>
            </p:cNvPr>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0" name="Google Shape;4483;p60">
              <a:extLst>
                <a:ext uri="{FF2B5EF4-FFF2-40B4-BE49-F238E27FC236}">
                  <a16:creationId xmlns:a16="http://schemas.microsoft.com/office/drawing/2014/main" id="{AB962F58-74B8-4327-B196-0F44A88D48C8}"/>
                </a:ext>
              </a:extLst>
            </p:cNvPr>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1" name="Google Shape;4484;p60">
              <a:extLst>
                <a:ext uri="{FF2B5EF4-FFF2-40B4-BE49-F238E27FC236}">
                  <a16:creationId xmlns:a16="http://schemas.microsoft.com/office/drawing/2014/main" id="{DB4FEBCE-976D-48A3-89A3-2244EFA08495}"/>
                </a:ext>
              </a:extLst>
            </p:cNvPr>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2" name="Google Shape;4485;p60">
              <a:extLst>
                <a:ext uri="{FF2B5EF4-FFF2-40B4-BE49-F238E27FC236}">
                  <a16:creationId xmlns:a16="http://schemas.microsoft.com/office/drawing/2014/main" id="{7A573C46-B788-42A5-8925-23FE02EE778C}"/>
                </a:ext>
              </a:extLst>
            </p:cNvPr>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3" name="Google Shape;4486;p60">
              <a:extLst>
                <a:ext uri="{FF2B5EF4-FFF2-40B4-BE49-F238E27FC236}">
                  <a16:creationId xmlns:a16="http://schemas.microsoft.com/office/drawing/2014/main" id="{D18D5061-0899-46ED-87BC-09E73EBDDBB9}"/>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4" name="Google Shape;4487;p60">
              <a:extLst>
                <a:ext uri="{FF2B5EF4-FFF2-40B4-BE49-F238E27FC236}">
                  <a16:creationId xmlns:a16="http://schemas.microsoft.com/office/drawing/2014/main" id="{F55C18CD-4D0F-4333-BCE8-547BBC005E51}"/>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5" name="Google Shape;4488;p60">
              <a:extLst>
                <a:ext uri="{FF2B5EF4-FFF2-40B4-BE49-F238E27FC236}">
                  <a16:creationId xmlns:a16="http://schemas.microsoft.com/office/drawing/2014/main" id="{520CE981-5CE6-4B53-8A8B-FC36E5FEDB11}"/>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6" name="Google Shape;4489;p60">
              <a:extLst>
                <a:ext uri="{FF2B5EF4-FFF2-40B4-BE49-F238E27FC236}">
                  <a16:creationId xmlns:a16="http://schemas.microsoft.com/office/drawing/2014/main" id="{5D07E4AE-476E-4E92-9CF1-6D3C1AAB1039}"/>
                </a:ext>
              </a:extLst>
            </p:cNvPr>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7" name="Google Shape;4490;p60">
              <a:extLst>
                <a:ext uri="{FF2B5EF4-FFF2-40B4-BE49-F238E27FC236}">
                  <a16:creationId xmlns:a16="http://schemas.microsoft.com/office/drawing/2014/main" id="{5C5A44EC-DF48-48AD-BFBA-C1D2494679B0}"/>
                </a:ext>
              </a:extLst>
            </p:cNvPr>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8" name="Google Shape;4491;p60">
              <a:extLst>
                <a:ext uri="{FF2B5EF4-FFF2-40B4-BE49-F238E27FC236}">
                  <a16:creationId xmlns:a16="http://schemas.microsoft.com/office/drawing/2014/main" id="{647C0832-EAD8-45A4-BCA1-8427D69A7787}"/>
                </a:ext>
              </a:extLst>
            </p:cNvPr>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39" name="Google Shape;4492;p60">
              <a:extLst>
                <a:ext uri="{FF2B5EF4-FFF2-40B4-BE49-F238E27FC236}">
                  <a16:creationId xmlns:a16="http://schemas.microsoft.com/office/drawing/2014/main" id="{857A040A-FD9D-446E-B89E-C2C8763B1508}"/>
                </a:ext>
              </a:extLst>
            </p:cNvPr>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0" name="Google Shape;4493;p60">
              <a:extLst>
                <a:ext uri="{FF2B5EF4-FFF2-40B4-BE49-F238E27FC236}">
                  <a16:creationId xmlns:a16="http://schemas.microsoft.com/office/drawing/2014/main" id="{18160A34-9EE0-408F-ACE3-EA5A5E4434C2}"/>
                </a:ext>
              </a:extLst>
            </p:cNvPr>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1" name="Google Shape;4494;p60">
              <a:extLst>
                <a:ext uri="{FF2B5EF4-FFF2-40B4-BE49-F238E27FC236}">
                  <a16:creationId xmlns:a16="http://schemas.microsoft.com/office/drawing/2014/main" id="{C4468459-3F94-4501-AA3C-4CE546CE7B57}"/>
                </a:ext>
              </a:extLst>
            </p:cNvPr>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2" name="Google Shape;4495;p60">
              <a:extLst>
                <a:ext uri="{FF2B5EF4-FFF2-40B4-BE49-F238E27FC236}">
                  <a16:creationId xmlns:a16="http://schemas.microsoft.com/office/drawing/2014/main" id="{8CA9E3FB-32E7-4BAD-BA76-53F872588CD0}"/>
                </a:ext>
              </a:extLst>
            </p:cNvPr>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3" name="Google Shape;4496;p60">
              <a:extLst>
                <a:ext uri="{FF2B5EF4-FFF2-40B4-BE49-F238E27FC236}">
                  <a16:creationId xmlns:a16="http://schemas.microsoft.com/office/drawing/2014/main" id="{18BEE0FD-C213-4713-A7B1-F102AAA6BDB4}"/>
                </a:ext>
              </a:extLst>
            </p:cNvPr>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4" name="Google Shape;4497;p60">
              <a:extLst>
                <a:ext uri="{FF2B5EF4-FFF2-40B4-BE49-F238E27FC236}">
                  <a16:creationId xmlns:a16="http://schemas.microsoft.com/office/drawing/2014/main" id="{BB715C05-B1EF-4B4E-82F2-E4A4FB348DAA}"/>
                </a:ext>
              </a:extLst>
            </p:cNvPr>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5" name="Google Shape;4498;p60">
              <a:extLst>
                <a:ext uri="{FF2B5EF4-FFF2-40B4-BE49-F238E27FC236}">
                  <a16:creationId xmlns:a16="http://schemas.microsoft.com/office/drawing/2014/main" id="{BF54B5D0-238B-4397-BD19-AC6807645368}"/>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6" name="Google Shape;4499;p60">
              <a:extLst>
                <a:ext uri="{FF2B5EF4-FFF2-40B4-BE49-F238E27FC236}">
                  <a16:creationId xmlns:a16="http://schemas.microsoft.com/office/drawing/2014/main" id="{4571B250-6AE8-4EEE-90D2-33AEA838AB4D}"/>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7" name="Google Shape;4500;p60">
              <a:extLst>
                <a:ext uri="{FF2B5EF4-FFF2-40B4-BE49-F238E27FC236}">
                  <a16:creationId xmlns:a16="http://schemas.microsoft.com/office/drawing/2014/main" id="{8C17D5CA-783C-4292-A4EC-8CEEE9C10E16}"/>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8" name="Google Shape;4501;p60">
              <a:extLst>
                <a:ext uri="{FF2B5EF4-FFF2-40B4-BE49-F238E27FC236}">
                  <a16:creationId xmlns:a16="http://schemas.microsoft.com/office/drawing/2014/main" id="{DAB74E66-A752-499B-8E87-49E43986B7ED}"/>
                </a:ext>
              </a:extLst>
            </p:cNvPr>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49" name="Google Shape;4502;p60">
              <a:extLst>
                <a:ext uri="{FF2B5EF4-FFF2-40B4-BE49-F238E27FC236}">
                  <a16:creationId xmlns:a16="http://schemas.microsoft.com/office/drawing/2014/main" id="{61BBB5B5-58D4-408E-AABF-AC4FAC3E189F}"/>
                </a:ext>
              </a:extLst>
            </p:cNvPr>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50" name="Google Shape;4503;p60">
              <a:extLst>
                <a:ext uri="{FF2B5EF4-FFF2-40B4-BE49-F238E27FC236}">
                  <a16:creationId xmlns:a16="http://schemas.microsoft.com/office/drawing/2014/main" id="{B438D2D9-7AEF-4700-975E-990A4B823519}"/>
                </a:ext>
              </a:extLst>
            </p:cNvPr>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51" name="Google Shape;4504;p60">
              <a:extLst>
                <a:ext uri="{FF2B5EF4-FFF2-40B4-BE49-F238E27FC236}">
                  <a16:creationId xmlns:a16="http://schemas.microsoft.com/office/drawing/2014/main" id="{82AC2724-B312-4CE2-A537-A48F0976CFE3}"/>
                </a:ext>
              </a:extLst>
            </p:cNvPr>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52" name="Google Shape;4505;p60">
              <a:extLst>
                <a:ext uri="{FF2B5EF4-FFF2-40B4-BE49-F238E27FC236}">
                  <a16:creationId xmlns:a16="http://schemas.microsoft.com/office/drawing/2014/main" id="{5D6D0118-F50E-4FB9-919C-9FE0C85A40C6}"/>
                </a:ext>
              </a:extLst>
            </p:cNvPr>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53" name="Google Shape;4506;p60">
              <a:extLst>
                <a:ext uri="{FF2B5EF4-FFF2-40B4-BE49-F238E27FC236}">
                  <a16:creationId xmlns:a16="http://schemas.microsoft.com/office/drawing/2014/main" id="{378CC749-AE45-4CA7-99C9-BC3003DC0568}"/>
                </a:ext>
              </a:extLst>
            </p:cNvPr>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54" name="Google Shape;4507;p60">
              <a:extLst>
                <a:ext uri="{FF2B5EF4-FFF2-40B4-BE49-F238E27FC236}">
                  <a16:creationId xmlns:a16="http://schemas.microsoft.com/office/drawing/2014/main" id="{B9C72A33-2756-428A-9CD3-A353A508B830}"/>
                </a:ext>
              </a:extLst>
            </p:cNvPr>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gr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704067" y="457600"/>
            <a:ext cx="8784000" cy="892000"/>
          </a:xfrm>
          <a:prstGeom prst="rect">
            <a:avLst/>
          </a:prstGeom>
        </p:spPr>
        <p:txBody>
          <a:bodyPr spcFirstLastPara="1" wrap="square" lIns="121900" tIns="121900" rIns="121900" bIns="121900" anchor="t" anchorCtr="0">
            <a:noAutofit/>
          </a:bodyPr>
          <a:lstStyle/>
          <a:p>
            <a:r>
              <a:rPr lang="en-US" dirty="0" err="1"/>
              <a:t>Mục</a:t>
            </a:r>
            <a:r>
              <a:rPr lang="en-US" dirty="0"/>
              <a:t> </a:t>
            </a:r>
            <a:r>
              <a:rPr lang="en-US" dirty="0" err="1"/>
              <a:t>Đích</a:t>
            </a:r>
            <a:r>
              <a:rPr lang="en-US" dirty="0"/>
              <a:t> ra </a:t>
            </a:r>
            <a:r>
              <a:rPr lang="en-US" dirty="0" err="1"/>
              <a:t>đời</a:t>
            </a:r>
            <a:endParaRPr dirty="0"/>
          </a:p>
        </p:txBody>
      </p:sp>
      <p:pic>
        <p:nvPicPr>
          <p:cNvPr id="4" name="Picture 3" descr="https://images.viblo.asia/full/f5e4b4fc-ae42-4069-ac70-4728f0eb180a.png">
            <a:extLst>
              <a:ext uri="{FF2B5EF4-FFF2-40B4-BE49-F238E27FC236}">
                <a16:creationId xmlns:a16="http://schemas.microsoft.com/office/drawing/2014/main" id="{25B00918-B9EA-471C-ABF9-DC15496F79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713547"/>
            <a:ext cx="6392662" cy="3586422"/>
          </a:xfrm>
          <a:prstGeom prst="rect">
            <a:avLst/>
          </a:prstGeom>
          <a:noFill/>
          <a:ln>
            <a:noFill/>
          </a:ln>
        </p:spPr>
      </p:pic>
      <p:pic>
        <p:nvPicPr>
          <p:cNvPr id="5" name="Picture 4">
            <a:extLst>
              <a:ext uri="{FF2B5EF4-FFF2-40B4-BE49-F238E27FC236}">
                <a16:creationId xmlns:a16="http://schemas.microsoft.com/office/drawing/2014/main" id="{D6980BA1-D2BC-4A56-82CA-2996E66B3C2C}"/>
              </a:ext>
            </a:extLst>
          </p:cNvPr>
          <p:cNvPicPr>
            <a:picLocks noChangeAspect="1"/>
          </p:cNvPicPr>
          <p:nvPr/>
        </p:nvPicPr>
        <p:blipFill>
          <a:blip r:embed="rId4"/>
          <a:stretch>
            <a:fillRect/>
          </a:stretch>
        </p:blipFill>
        <p:spPr>
          <a:xfrm>
            <a:off x="2426055" y="1558031"/>
            <a:ext cx="7254128" cy="3235911"/>
          </a:xfrm>
          <a:prstGeom prst="rect">
            <a:avLst/>
          </a:prstGeom>
        </p:spPr>
      </p:pic>
    </p:spTree>
    <p:extLst>
      <p:ext uri="{BB962C8B-B14F-4D97-AF65-F5344CB8AC3E}">
        <p14:creationId xmlns:p14="http://schemas.microsoft.com/office/powerpoint/2010/main" val="11997841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704000" y="456000"/>
            <a:ext cx="8784000" cy="892000"/>
          </a:xfrm>
          <a:prstGeom prst="rect">
            <a:avLst/>
          </a:prstGeom>
        </p:spPr>
        <p:txBody>
          <a:bodyPr spcFirstLastPara="1" wrap="square" lIns="121900" tIns="121900" rIns="121900" bIns="121900" anchor="t" anchorCtr="0">
            <a:noAutofit/>
          </a:bodyPr>
          <a:lstStyle/>
          <a:p>
            <a:r>
              <a:rPr lang="en-US" dirty="0" err="1"/>
              <a:t>Cấu</a:t>
            </a:r>
            <a:r>
              <a:rPr lang="en-US" dirty="0"/>
              <a:t> </a:t>
            </a:r>
            <a:r>
              <a:rPr lang="en-US" dirty="0" err="1"/>
              <a:t>Trúc</a:t>
            </a:r>
            <a:endParaRPr dirty="0"/>
          </a:p>
        </p:txBody>
      </p:sp>
      <p:pic>
        <p:nvPicPr>
          <p:cNvPr id="4" name="Picture 3" descr="https://images.viblo.asia/full/23f8f7aa-6d2a-4958-acff-b32f61f34cd9.png">
            <a:extLst>
              <a:ext uri="{FF2B5EF4-FFF2-40B4-BE49-F238E27FC236}">
                <a16:creationId xmlns:a16="http://schemas.microsoft.com/office/drawing/2014/main" id="{646AFC04-26DC-4CEA-993B-11B7C536B3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562030"/>
            <a:ext cx="5943600" cy="4839970"/>
          </a:xfrm>
          <a:prstGeom prst="rect">
            <a:avLst/>
          </a:prstGeom>
          <a:noFill/>
          <a:ln>
            <a:noFill/>
          </a:ln>
        </p:spPr>
      </p:pic>
    </p:spTree>
    <p:extLst>
      <p:ext uri="{BB962C8B-B14F-4D97-AF65-F5344CB8AC3E}">
        <p14:creationId xmlns:p14="http://schemas.microsoft.com/office/powerpoint/2010/main" val="22456046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704067" y="457600"/>
            <a:ext cx="8784000" cy="892000"/>
          </a:xfrm>
          <a:prstGeom prst="rect">
            <a:avLst/>
          </a:prstGeom>
        </p:spPr>
        <p:txBody>
          <a:bodyPr spcFirstLastPara="1" wrap="square" lIns="121900" tIns="121900" rIns="121900" bIns="121900" anchor="t" anchorCtr="0">
            <a:noAutofit/>
          </a:bodyPr>
          <a:lstStyle/>
          <a:p>
            <a:r>
              <a:rPr lang="en-US" dirty="0" err="1"/>
              <a:t>Ưu</a:t>
            </a:r>
            <a:r>
              <a:rPr lang="en-US" dirty="0"/>
              <a:t> - Nh</a:t>
            </a:r>
            <a:r>
              <a:rPr lang="vi-VN" dirty="0"/>
              <a:t>ư</a:t>
            </a:r>
            <a:r>
              <a:rPr lang="en-US" dirty="0" err="1"/>
              <a:t>ợc</a:t>
            </a:r>
            <a:r>
              <a:rPr lang="en-US" dirty="0"/>
              <a:t> </a:t>
            </a:r>
            <a:r>
              <a:rPr lang="en-US" dirty="0" err="1"/>
              <a:t>Điểm</a:t>
            </a:r>
            <a:endParaRPr dirty="0"/>
          </a:p>
        </p:txBody>
      </p:sp>
      <p:sp>
        <p:nvSpPr>
          <p:cNvPr id="723" name="Google Shape;723;p47"/>
          <p:cNvSpPr txBox="1">
            <a:spLocks noGrp="1"/>
          </p:cNvSpPr>
          <p:nvPr>
            <p:ph type="subTitle" idx="1"/>
          </p:nvPr>
        </p:nvSpPr>
        <p:spPr>
          <a:xfrm>
            <a:off x="3528068" y="4106800"/>
            <a:ext cx="3308399" cy="2496099"/>
          </a:xfrm>
          <a:prstGeom prst="rect">
            <a:avLst/>
          </a:prstGeom>
        </p:spPr>
        <p:txBody>
          <a:bodyPr spcFirstLastPara="1" wrap="square" lIns="121900" tIns="121900" rIns="121900" bIns="121900" anchor="t" anchorCtr="0">
            <a:noAutofit/>
          </a:bodyPr>
          <a:lstStyle/>
          <a:p>
            <a:pPr marL="0" indent="0"/>
            <a:r>
              <a:rPr lang="en-US" dirty="0" err="1"/>
              <a:t>Đảm</a:t>
            </a:r>
            <a:r>
              <a:rPr lang="en-US" dirty="0"/>
              <a:t> </a:t>
            </a:r>
            <a:r>
              <a:rPr lang="en-US" dirty="0" err="1"/>
              <a:t>bảo</a:t>
            </a:r>
            <a:r>
              <a:rPr lang="en-US" dirty="0"/>
              <a:t> </a:t>
            </a:r>
            <a:r>
              <a:rPr lang="en-US" dirty="0" err="1"/>
              <a:t>nguyên</a:t>
            </a:r>
            <a:r>
              <a:rPr lang="en-US" dirty="0"/>
              <a:t> </a:t>
            </a:r>
            <a:r>
              <a:rPr lang="en-US" dirty="0" err="1"/>
              <a:t>tắc</a:t>
            </a:r>
            <a:r>
              <a:rPr lang="en-US" dirty="0"/>
              <a:t> Single Responsibility Principle </a:t>
            </a:r>
            <a:endParaRPr dirty="0"/>
          </a:p>
          <a:p>
            <a:pPr marL="0" indent="0"/>
            <a:endParaRPr lang="en-US" dirty="0"/>
          </a:p>
          <a:p>
            <a:pPr marL="0" indent="0"/>
            <a:r>
              <a:rPr lang="en-US" dirty="0" err="1"/>
              <a:t>Giảm</a:t>
            </a:r>
            <a:r>
              <a:rPr lang="en-US" dirty="0"/>
              <a:t> </a:t>
            </a:r>
            <a:r>
              <a:rPr lang="en-US" dirty="0" err="1"/>
              <a:t>thiểu</a:t>
            </a:r>
            <a:r>
              <a:rPr lang="en-US" dirty="0"/>
              <a:t> </a:t>
            </a:r>
            <a:r>
              <a:rPr lang="en-US" dirty="0" err="1"/>
              <a:t>việc</a:t>
            </a:r>
            <a:r>
              <a:rPr lang="en-US" dirty="0"/>
              <a:t> </a:t>
            </a:r>
            <a:r>
              <a:rPr lang="en-US" dirty="0" err="1"/>
              <a:t>gắn</a:t>
            </a:r>
            <a:r>
              <a:rPr lang="en-US" dirty="0"/>
              <a:t> </a:t>
            </a:r>
            <a:r>
              <a:rPr lang="en-US" dirty="0" err="1"/>
              <a:t>kết</a:t>
            </a:r>
            <a:r>
              <a:rPr lang="en-US" dirty="0"/>
              <a:t> </a:t>
            </a:r>
            <a:r>
              <a:rPr lang="en-US" dirty="0" err="1"/>
              <a:t>giữa</a:t>
            </a:r>
            <a:r>
              <a:rPr lang="en-US" dirty="0"/>
              <a:t> </a:t>
            </a:r>
            <a:r>
              <a:rPr lang="en-US" dirty="0" err="1"/>
              <a:t>các</a:t>
            </a:r>
            <a:r>
              <a:rPr lang="en-US" dirty="0"/>
              <a:t> component </a:t>
            </a:r>
            <a:r>
              <a:rPr lang="en-US" dirty="0" err="1"/>
              <a:t>khác</a:t>
            </a:r>
            <a:r>
              <a:rPr lang="en-US" dirty="0"/>
              <a:t> </a:t>
            </a:r>
            <a:r>
              <a:rPr lang="en-US" dirty="0" err="1"/>
              <a:t>nhau</a:t>
            </a:r>
            <a:r>
              <a:rPr lang="en-US" dirty="0"/>
              <a:t> </a:t>
            </a:r>
          </a:p>
          <a:p>
            <a:pPr marL="0" indent="0"/>
            <a:endParaRPr lang="en-US" dirty="0"/>
          </a:p>
          <a:p>
            <a:pPr marL="0" indent="0"/>
            <a:r>
              <a:rPr lang="en-US" dirty="0" err="1"/>
              <a:t>Tái</a:t>
            </a:r>
            <a:r>
              <a:rPr lang="en-US" dirty="0"/>
              <a:t> </a:t>
            </a:r>
            <a:r>
              <a:rPr lang="en-US" dirty="0" err="1"/>
              <a:t>sử</a:t>
            </a:r>
            <a:r>
              <a:rPr lang="en-US" dirty="0"/>
              <a:t> </a:t>
            </a:r>
            <a:r>
              <a:rPr lang="en-US" dirty="0" err="1"/>
              <a:t>dụng</a:t>
            </a:r>
            <a:r>
              <a:rPr lang="en-US" dirty="0"/>
              <a:t> </a:t>
            </a:r>
            <a:r>
              <a:rPr lang="en-US" dirty="0" err="1"/>
              <a:t>các</a:t>
            </a:r>
            <a:r>
              <a:rPr lang="en-US" dirty="0"/>
              <a:t> component </a:t>
            </a:r>
            <a:r>
              <a:rPr lang="en-US" dirty="0" err="1"/>
              <a:t>đơn</a:t>
            </a:r>
            <a:r>
              <a:rPr lang="en-US" dirty="0"/>
              <a:t> </a:t>
            </a:r>
            <a:r>
              <a:rPr lang="en-US" dirty="0" err="1"/>
              <a:t>giản</a:t>
            </a:r>
            <a:r>
              <a:rPr lang="en-US" dirty="0"/>
              <a:t> </a:t>
            </a:r>
            <a:r>
              <a:rPr lang="en-US" dirty="0" err="1"/>
              <a:t>hơn</a:t>
            </a:r>
            <a:r>
              <a:rPr lang="en-US" dirty="0"/>
              <a:t>.</a:t>
            </a:r>
          </a:p>
          <a:p>
            <a:pPr marL="0" indent="0"/>
            <a:endParaRPr dirty="0"/>
          </a:p>
        </p:txBody>
      </p:sp>
      <p:sp>
        <p:nvSpPr>
          <p:cNvPr id="724" name="Google Shape;724;p47"/>
          <p:cNvSpPr txBox="1">
            <a:spLocks noGrp="1"/>
          </p:cNvSpPr>
          <p:nvPr>
            <p:ph type="title" idx="2"/>
          </p:nvPr>
        </p:nvSpPr>
        <p:spPr>
          <a:xfrm>
            <a:off x="3528067" y="3364931"/>
            <a:ext cx="3308400" cy="699200"/>
          </a:xfrm>
          <a:prstGeom prst="rect">
            <a:avLst/>
          </a:prstGeom>
        </p:spPr>
        <p:txBody>
          <a:bodyPr spcFirstLastPara="1" wrap="square" lIns="121900" tIns="121900" rIns="121900" bIns="121900" anchor="b" anchorCtr="0">
            <a:noAutofit/>
          </a:bodyPr>
          <a:lstStyle/>
          <a:p>
            <a:r>
              <a:rPr lang="en-US" dirty="0" err="1"/>
              <a:t>Ưu</a:t>
            </a:r>
            <a:endParaRPr dirty="0"/>
          </a:p>
        </p:txBody>
      </p:sp>
      <p:sp>
        <p:nvSpPr>
          <p:cNvPr id="725" name="Google Shape;725;p47"/>
          <p:cNvSpPr txBox="1">
            <a:spLocks noGrp="1"/>
          </p:cNvSpPr>
          <p:nvPr>
            <p:ph type="subTitle" idx="3"/>
          </p:nvPr>
        </p:nvSpPr>
        <p:spPr>
          <a:xfrm>
            <a:off x="8093633" y="4145333"/>
            <a:ext cx="2968800" cy="1125200"/>
          </a:xfrm>
          <a:prstGeom prst="rect">
            <a:avLst/>
          </a:prstGeom>
        </p:spPr>
        <p:txBody>
          <a:bodyPr spcFirstLastPara="1" wrap="square" lIns="121900" tIns="121900" rIns="121900" bIns="121900" anchor="t" anchorCtr="0">
            <a:noAutofit/>
          </a:bodyPr>
          <a:lstStyle/>
          <a:p>
            <a:pPr marL="0" indent="0"/>
            <a:r>
              <a:rPr lang="en-US" dirty="0" err="1"/>
              <a:t>Xử</a:t>
            </a:r>
            <a:r>
              <a:rPr lang="en-US" dirty="0"/>
              <a:t> </a:t>
            </a:r>
            <a:r>
              <a:rPr lang="en-US" dirty="0" err="1"/>
              <a:t>lý</a:t>
            </a:r>
            <a:r>
              <a:rPr lang="en-US" dirty="0"/>
              <a:t> ở Mediator </a:t>
            </a:r>
            <a:r>
              <a:rPr lang="en-US" dirty="0" err="1"/>
              <a:t>trở</a:t>
            </a:r>
            <a:r>
              <a:rPr lang="en-US" dirty="0"/>
              <a:t> </a:t>
            </a:r>
            <a:r>
              <a:rPr lang="en-US" dirty="0" err="1"/>
              <a:t>nên</a:t>
            </a:r>
            <a:r>
              <a:rPr lang="en-US" dirty="0"/>
              <a:t> </a:t>
            </a:r>
            <a:r>
              <a:rPr lang="en-US" dirty="0" err="1"/>
              <a:t>nặng</a:t>
            </a:r>
            <a:r>
              <a:rPr lang="en-US" dirty="0"/>
              <a:t> </a:t>
            </a:r>
            <a:r>
              <a:rPr lang="en-US" dirty="0" err="1"/>
              <a:t>nè</a:t>
            </a:r>
            <a:r>
              <a:rPr lang="en-US" dirty="0"/>
              <a:t> </a:t>
            </a:r>
            <a:r>
              <a:rPr lang="en-US" dirty="0" err="1"/>
              <a:t>hơn</a:t>
            </a:r>
            <a:endParaRPr lang="en-US" dirty="0"/>
          </a:p>
          <a:p>
            <a:pPr marL="0" indent="0"/>
            <a:endParaRPr lang="en-US" dirty="0"/>
          </a:p>
          <a:p>
            <a:pPr marL="0" indent="0"/>
            <a:r>
              <a:rPr lang="en-US" dirty="0" err="1"/>
              <a:t>Đối</a:t>
            </a:r>
            <a:r>
              <a:rPr lang="en-US" dirty="0"/>
              <a:t> </a:t>
            </a:r>
            <a:r>
              <a:rPr lang="en-US" dirty="0" err="1"/>
              <a:t>với</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không</a:t>
            </a:r>
            <a:r>
              <a:rPr lang="en-US" dirty="0"/>
              <a:t> </a:t>
            </a:r>
            <a:r>
              <a:rPr lang="en-US" dirty="0" err="1"/>
              <a:t>hỗ</a:t>
            </a:r>
            <a:r>
              <a:rPr lang="en-US" dirty="0"/>
              <a:t> </a:t>
            </a:r>
            <a:r>
              <a:rPr lang="en-US" dirty="0" err="1"/>
              <a:t>trợ</a:t>
            </a:r>
            <a:r>
              <a:rPr lang="en-US" dirty="0"/>
              <a:t> delegate hay callback function </a:t>
            </a:r>
            <a:r>
              <a:rPr lang="en-US" dirty="0" err="1"/>
              <a:t>thì</a:t>
            </a:r>
            <a:r>
              <a:rPr lang="en-US" dirty="0"/>
              <a:t> mediator </a:t>
            </a:r>
            <a:r>
              <a:rPr lang="en-US" dirty="0" err="1"/>
              <a:t>khá</a:t>
            </a:r>
            <a:r>
              <a:rPr lang="en-US" dirty="0"/>
              <a:t> </a:t>
            </a:r>
            <a:r>
              <a:rPr lang="en-US" dirty="0" err="1"/>
              <a:t>khó</a:t>
            </a:r>
            <a:r>
              <a:rPr lang="en-US" dirty="0"/>
              <a:t> </a:t>
            </a:r>
            <a:r>
              <a:rPr lang="en-US" dirty="0" err="1"/>
              <a:t>thiết</a:t>
            </a:r>
            <a:r>
              <a:rPr lang="en-US" dirty="0"/>
              <a:t> </a:t>
            </a:r>
            <a:r>
              <a:rPr lang="en-US" dirty="0" err="1"/>
              <a:t>kế</a:t>
            </a:r>
            <a:endParaRPr lang="en-US" dirty="0"/>
          </a:p>
          <a:p>
            <a:pPr marL="0" indent="0"/>
            <a:endParaRPr dirty="0"/>
          </a:p>
          <a:p>
            <a:pPr marL="0" indent="0"/>
            <a:endParaRPr dirty="0"/>
          </a:p>
        </p:txBody>
      </p:sp>
      <p:sp>
        <p:nvSpPr>
          <p:cNvPr id="726" name="Google Shape;726;p47"/>
          <p:cNvSpPr txBox="1">
            <a:spLocks noGrp="1"/>
          </p:cNvSpPr>
          <p:nvPr>
            <p:ph type="title" idx="4"/>
          </p:nvPr>
        </p:nvSpPr>
        <p:spPr>
          <a:xfrm>
            <a:off x="7923533" y="3364901"/>
            <a:ext cx="3308400" cy="699200"/>
          </a:xfrm>
          <a:prstGeom prst="rect">
            <a:avLst/>
          </a:prstGeom>
          <a:solidFill>
            <a:srgbClr val="EC008C"/>
          </a:solidFill>
        </p:spPr>
        <p:txBody>
          <a:bodyPr spcFirstLastPara="1" wrap="square" lIns="121900" tIns="121900" rIns="121900" bIns="121900" anchor="b" anchorCtr="0">
            <a:noAutofit/>
          </a:bodyPr>
          <a:lstStyle/>
          <a:p>
            <a:r>
              <a:rPr lang="en-US" dirty="0"/>
              <a:t>Nh</a:t>
            </a:r>
            <a:r>
              <a:rPr lang="vi-VN" dirty="0"/>
              <a:t>ư</a:t>
            </a:r>
            <a:r>
              <a:rPr lang="en-US" dirty="0" err="1"/>
              <a:t>ợc</a:t>
            </a:r>
            <a:endParaRPr dirty="0"/>
          </a:p>
        </p:txBody>
      </p:sp>
      <p:pic>
        <p:nvPicPr>
          <p:cNvPr id="727" name="Google Shape;727;p47"/>
          <p:cNvPicPr preferRelativeResize="0"/>
          <p:nvPr/>
        </p:nvPicPr>
        <p:blipFill rotWithShape="1">
          <a:blip r:embed="rId3">
            <a:alphaModFix/>
          </a:blip>
          <a:srcRect l="61241" r="15108"/>
          <a:stretch/>
        </p:blipFill>
        <p:spPr>
          <a:xfrm>
            <a:off x="1" y="0"/>
            <a:ext cx="2430900" cy="6858000"/>
          </a:xfrm>
          <a:prstGeom prst="rect">
            <a:avLst/>
          </a:prstGeom>
          <a:noFill/>
          <a:ln>
            <a:noFill/>
          </a:ln>
        </p:spPr>
      </p:pic>
      <p:grpSp>
        <p:nvGrpSpPr>
          <p:cNvPr id="728" name="Google Shape;728;p47"/>
          <p:cNvGrpSpPr/>
          <p:nvPr/>
        </p:nvGrpSpPr>
        <p:grpSpPr>
          <a:xfrm>
            <a:off x="1631131" y="6070912"/>
            <a:ext cx="1353376" cy="433595"/>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3" name="Google Shape;5965;p64">
            <a:extLst>
              <a:ext uri="{FF2B5EF4-FFF2-40B4-BE49-F238E27FC236}">
                <a16:creationId xmlns:a16="http://schemas.microsoft.com/office/drawing/2014/main" id="{4D049FEF-FA11-43DA-865A-442984A4E20A}"/>
              </a:ext>
            </a:extLst>
          </p:cNvPr>
          <p:cNvSpPr/>
          <p:nvPr/>
        </p:nvSpPr>
        <p:spPr>
          <a:xfrm>
            <a:off x="4803287" y="2232029"/>
            <a:ext cx="655316" cy="728201"/>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24" name="Google Shape;5967;p64">
            <a:extLst>
              <a:ext uri="{FF2B5EF4-FFF2-40B4-BE49-F238E27FC236}">
                <a16:creationId xmlns:a16="http://schemas.microsoft.com/office/drawing/2014/main" id="{24AEF1C3-A2BD-4AE5-BC42-27A5620FFBB6}"/>
              </a:ext>
            </a:extLst>
          </p:cNvPr>
          <p:cNvSpPr/>
          <p:nvPr/>
        </p:nvSpPr>
        <p:spPr>
          <a:xfrm>
            <a:off x="9250074" y="2231984"/>
            <a:ext cx="655317" cy="728201"/>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EC008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1905134" y="2580046"/>
            <a:ext cx="8582933" cy="3055181"/>
          </a:xfrm>
          <a:prstGeom prst="rect">
            <a:avLst/>
          </a:prstGeom>
        </p:spPr>
        <p:txBody>
          <a:bodyPr spcFirstLastPara="1" wrap="square" lIns="121900" tIns="121900" rIns="121900" bIns="121900" anchor="ctr" anchorCtr="0">
            <a:noAutofit/>
          </a:bodyPr>
          <a:lstStyle/>
          <a:p>
            <a:pPr lvl="0"/>
            <a:r>
              <a:rPr lang="en-US" dirty="0" err="1"/>
              <a:t>Sử</a:t>
            </a:r>
            <a:r>
              <a:rPr lang="en-US" dirty="0"/>
              <a:t> </a:t>
            </a:r>
            <a:r>
              <a:rPr lang="en-US" dirty="0" err="1"/>
              <a:t>dụng</a:t>
            </a:r>
            <a:r>
              <a:rPr lang="en-US" dirty="0"/>
              <a:t> </a:t>
            </a:r>
            <a:r>
              <a:rPr lang="en-US" dirty="0" err="1"/>
              <a:t>khi</a:t>
            </a:r>
            <a:r>
              <a:rPr lang="en-US" dirty="0"/>
              <a:t> </a:t>
            </a:r>
            <a:r>
              <a:rPr lang="en-US" dirty="0" err="1"/>
              <a:t>khó</a:t>
            </a:r>
            <a:r>
              <a:rPr lang="en-US" dirty="0"/>
              <a:t> </a:t>
            </a:r>
            <a:r>
              <a:rPr lang="en-US" dirty="0" err="1"/>
              <a:t>thay</a:t>
            </a:r>
            <a:r>
              <a:rPr lang="en-US" dirty="0"/>
              <a:t> </a:t>
            </a:r>
            <a:r>
              <a:rPr lang="en-US" dirty="0" err="1"/>
              <a:t>đổi</a:t>
            </a:r>
            <a:r>
              <a:rPr lang="en-US" dirty="0"/>
              <a:t> </a:t>
            </a:r>
            <a:r>
              <a:rPr lang="en-US" dirty="0" err="1"/>
              <a:t>một</a:t>
            </a:r>
            <a:r>
              <a:rPr lang="en-US" dirty="0"/>
              <a:t> </a:t>
            </a:r>
            <a:r>
              <a:rPr lang="en-US" dirty="0" err="1"/>
              <a:t>vài</a:t>
            </a:r>
            <a:r>
              <a:rPr lang="en-US" dirty="0"/>
              <a:t> </a:t>
            </a:r>
            <a:r>
              <a:rPr lang="en-US" dirty="0" err="1"/>
              <a:t>lớp</a:t>
            </a:r>
            <a:r>
              <a:rPr lang="en-US" dirty="0"/>
              <a:t> </a:t>
            </a:r>
            <a:r>
              <a:rPr lang="en-US" dirty="0" err="1"/>
              <a:t>vì</a:t>
            </a:r>
            <a:r>
              <a:rPr lang="en-US" dirty="0"/>
              <a:t> </a:t>
            </a:r>
            <a:r>
              <a:rPr lang="en-US" dirty="0" err="1"/>
              <a:t>chúng</a:t>
            </a:r>
            <a:r>
              <a:rPr lang="en-US" dirty="0"/>
              <a:t> </a:t>
            </a:r>
            <a:r>
              <a:rPr lang="en-US" dirty="0" err="1"/>
              <a:t>đã</a:t>
            </a:r>
            <a:r>
              <a:rPr lang="en-US" dirty="0"/>
              <a:t> </a:t>
            </a:r>
            <a:r>
              <a:rPr lang="en-US" dirty="0" err="1"/>
              <a:t>được</a:t>
            </a:r>
            <a:r>
              <a:rPr lang="en-US" dirty="0"/>
              <a:t> </a:t>
            </a:r>
            <a:r>
              <a:rPr lang="en-US" dirty="0" err="1"/>
              <a:t>kết</a:t>
            </a:r>
            <a:r>
              <a:rPr lang="en-US" dirty="0"/>
              <a:t> </a:t>
            </a:r>
            <a:r>
              <a:rPr lang="en-US" dirty="0" err="1"/>
              <a:t>nối</a:t>
            </a:r>
            <a:r>
              <a:rPr lang="en-US" dirty="0"/>
              <a:t> </a:t>
            </a:r>
            <a:r>
              <a:rPr lang="en-US" dirty="0" err="1"/>
              <a:t>chặt</a:t>
            </a:r>
            <a:r>
              <a:rPr lang="en-US" dirty="0"/>
              <a:t> </a:t>
            </a:r>
            <a:r>
              <a:rPr lang="en-US" dirty="0" err="1"/>
              <a:t>chẽ</a:t>
            </a:r>
            <a:r>
              <a:rPr lang="en-US" dirty="0"/>
              <a:t> </a:t>
            </a:r>
            <a:r>
              <a:rPr lang="en-US" dirty="0" err="1"/>
              <a:t>với</a:t>
            </a:r>
            <a:r>
              <a:rPr lang="en-US" dirty="0"/>
              <a:t> </a:t>
            </a:r>
            <a:r>
              <a:rPr lang="en-US" dirty="0" err="1"/>
              <a:t>rất</a:t>
            </a:r>
            <a:r>
              <a:rPr lang="en-US" dirty="0"/>
              <a:t> </a:t>
            </a:r>
            <a:r>
              <a:rPr lang="en-US" dirty="0" err="1"/>
              <a:t>nhiều</a:t>
            </a:r>
            <a:r>
              <a:rPr lang="en-US" dirty="0"/>
              <a:t> </a:t>
            </a:r>
            <a:r>
              <a:rPr lang="en-US" dirty="0" err="1"/>
              <a:t>lớp</a:t>
            </a:r>
            <a:r>
              <a:rPr lang="en-US" dirty="0"/>
              <a:t> </a:t>
            </a:r>
            <a:r>
              <a:rPr lang="en-US" dirty="0" err="1"/>
              <a:t>khác</a:t>
            </a:r>
            <a:r>
              <a:rPr lang="en-US" dirty="0"/>
              <a:t>.</a:t>
            </a:r>
          </a:p>
          <a:p>
            <a:pPr lvl="0"/>
            <a:r>
              <a:rPr lang="en-US" dirty="0" err="1"/>
              <a:t>Sử</a:t>
            </a:r>
            <a:r>
              <a:rPr lang="en-US" dirty="0"/>
              <a:t> </a:t>
            </a:r>
            <a:r>
              <a:rPr lang="en-US" dirty="0" err="1"/>
              <a:t>dụng</a:t>
            </a:r>
            <a:r>
              <a:rPr lang="en-US" dirty="0"/>
              <a:t> </a:t>
            </a:r>
            <a:r>
              <a:rPr lang="en-US" dirty="0" err="1"/>
              <a:t>khi</a:t>
            </a:r>
            <a:r>
              <a:rPr lang="en-US" dirty="0"/>
              <a:t> </a:t>
            </a:r>
            <a:r>
              <a:rPr lang="en-US" dirty="0" err="1"/>
              <a:t>không</a:t>
            </a:r>
            <a:r>
              <a:rPr lang="en-US" dirty="0"/>
              <a:t> </a:t>
            </a:r>
            <a:r>
              <a:rPr lang="en-US" dirty="0" err="1"/>
              <a:t>thể</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một</a:t>
            </a:r>
            <a:r>
              <a:rPr lang="en-US" dirty="0"/>
              <a:t> component ở </a:t>
            </a:r>
            <a:r>
              <a:rPr lang="en-US" dirty="0" err="1"/>
              <a:t>các</a:t>
            </a:r>
            <a:r>
              <a:rPr lang="en-US" dirty="0"/>
              <a:t> </a:t>
            </a:r>
            <a:r>
              <a:rPr lang="en-US" dirty="0" err="1"/>
              <a:t>chương</a:t>
            </a:r>
            <a:r>
              <a:rPr lang="en-US" dirty="0"/>
              <a:t> </a:t>
            </a:r>
            <a:r>
              <a:rPr lang="en-US" dirty="0" err="1"/>
              <a:t>trình</a:t>
            </a:r>
            <a:r>
              <a:rPr lang="en-US" dirty="0"/>
              <a:t> </a:t>
            </a:r>
            <a:r>
              <a:rPr lang="en-US" dirty="0" err="1"/>
              <a:t>khác</a:t>
            </a:r>
            <a:r>
              <a:rPr lang="en-US" dirty="0"/>
              <a:t> </a:t>
            </a:r>
            <a:r>
              <a:rPr lang="en-US" dirty="0" err="1"/>
              <a:t>vì</a:t>
            </a:r>
            <a:r>
              <a:rPr lang="en-US" dirty="0"/>
              <a:t> </a:t>
            </a:r>
            <a:r>
              <a:rPr lang="en-US" dirty="0" err="1"/>
              <a:t>chúng</a:t>
            </a:r>
            <a:r>
              <a:rPr lang="en-US" dirty="0"/>
              <a:t> </a:t>
            </a:r>
            <a:r>
              <a:rPr lang="en-US" dirty="0" err="1"/>
              <a:t>quá</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component </a:t>
            </a:r>
            <a:r>
              <a:rPr lang="en-US" dirty="0" err="1"/>
              <a:t>khác</a:t>
            </a:r>
            <a:r>
              <a:rPr lang="en-US" dirty="0"/>
              <a:t>.</a:t>
            </a:r>
          </a:p>
          <a:p>
            <a:pPr lvl="0"/>
            <a:r>
              <a:rPr lang="en-US" dirty="0" err="1"/>
              <a:t>Sử</a:t>
            </a:r>
            <a:r>
              <a:rPr lang="en-US" dirty="0"/>
              <a:t> </a:t>
            </a:r>
            <a:r>
              <a:rPr lang="en-US" dirty="0" err="1"/>
              <a:t>dụng</a:t>
            </a:r>
            <a:r>
              <a:rPr lang="en-US" dirty="0"/>
              <a:t> </a:t>
            </a:r>
            <a:r>
              <a:rPr lang="en-US" dirty="0" err="1"/>
              <a:t>khi</a:t>
            </a:r>
            <a:r>
              <a:rPr lang="en-US" dirty="0"/>
              <a:t> </a:t>
            </a:r>
            <a:r>
              <a:rPr lang="en-US" dirty="0" err="1"/>
              <a:t>đang</a:t>
            </a:r>
            <a:r>
              <a:rPr lang="en-US" dirty="0"/>
              <a:t> </a:t>
            </a:r>
            <a:r>
              <a:rPr lang="en-US" dirty="0" err="1"/>
              <a:t>tạo</a:t>
            </a:r>
            <a:r>
              <a:rPr lang="en-US" dirty="0"/>
              <a:t> ra </a:t>
            </a:r>
            <a:r>
              <a:rPr lang="en-US" dirty="0" err="1"/>
              <a:t>rất</a:t>
            </a:r>
            <a:r>
              <a:rPr lang="en-US" dirty="0"/>
              <a:t> </a:t>
            </a:r>
            <a:r>
              <a:rPr lang="en-US" dirty="0" err="1"/>
              <a:t>nhiều</a:t>
            </a:r>
            <a:r>
              <a:rPr lang="en-US" dirty="0"/>
              <a:t> </a:t>
            </a:r>
            <a:r>
              <a:rPr lang="en-US" dirty="0" err="1"/>
              <a:t>lớp</a:t>
            </a:r>
            <a:r>
              <a:rPr lang="en-US" dirty="0"/>
              <a:t> con component </a:t>
            </a:r>
            <a:r>
              <a:rPr lang="en-US" dirty="0" err="1"/>
              <a:t>chỉ</a:t>
            </a:r>
            <a:r>
              <a:rPr lang="en-US" dirty="0"/>
              <a:t> </a:t>
            </a:r>
            <a:r>
              <a:rPr lang="en-US" dirty="0" err="1"/>
              <a:t>để</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vài</a:t>
            </a:r>
            <a:r>
              <a:rPr lang="en-US" dirty="0"/>
              <a:t> </a:t>
            </a:r>
            <a:r>
              <a:rPr lang="en-US" dirty="0" err="1"/>
              <a:t>hành</a:t>
            </a:r>
            <a:r>
              <a:rPr lang="en-US" dirty="0"/>
              <a:t> vi </a:t>
            </a:r>
            <a:r>
              <a:rPr lang="en-US" dirty="0" err="1"/>
              <a:t>đơn</a:t>
            </a:r>
            <a:r>
              <a:rPr lang="en-US" dirty="0"/>
              <a:t> </a:t>
            </a:r>
            <a:r>
              <a:rPr lang="en-US" dirty="0" err="1"/>
              <a:t>giản</a:t>
            </a:r>
            <a:r>
              <a:rPr lang="en-US" dirty="0"/>
              <a:t> ở </a:t>
            </a:r>
            <a:r>
              <a:rPr lang="en-US" dirty="0" err="1"/>
              <a:t>các</a:t>
            </a:r>
            <a:r>
              <a:rPr lang="en-US" dirty="0"/>
              <a:t> </a:t>
            </a:r>
            <a:r>
              <a:rPr lang="en-US" dirty="0" err="1"/>
              <a:t>ngữ</a:t>
            </a:r>
            <a:r>
              <a:rPr lang="en-US" dirty="0"/>
              <a:t> </a:t>
            </a:r>
            <a:r>
              <a:rPr lang="en-US" dirty="0" err="1"/>
              <a:t>cảnh</a:t>
            </a:r>
            <a:r>
              <a:rPr lang="en-US" dirty="0"/>
              <a:t> </a:t>
            </a:r>
            <a:r>
              <a:rPr lang="en-US" dirty="0" err="1"/>
              <a:t>khác</a:t>
            </a:r>
            <a:r>
              <a:rPr lang="en-US" dirty="0"/>
              <a:t> </a:t>
            </a:r>
            <a:r>
              <a:rPr lang="en-US" dirty="0" err="1"/>
              <a:t>nhau</a:t>
            </a:r>
            <a:r>
              <a:rPr lang="en-US" dirty="0"/>
              <a:t>.</a:t>
            </a:r>
          </a:p>
          <a:p>
            <a:r>
              <a:rPr lang="en-US" dirty="0"/>
              <a:t> </a:t>
            </a:r>
          </a:p>
        </p:txBody>
      </p:sp>
      <p:sp>
        <p:nvSpPr>
          <p:cNvPr id="532" name="Google Shape;532;p41"/>
          <p:cNvSpPr txBox="1">
            <a:spLocks noGrp="1"/>
          </p:cNvSpPr>
          <p:nvPr>
            <p:ph type="title"/>
          </p:nvPr>
        </p:nvSpPr>
        <p:spPr>
          <a:xfrm>
            <a:off x="1704067" y="457600"/>
            <a:ext cx="8784000" cy="892000"/>
          </a:xfrm>
          <a:prstGeom prst="rect">
            <a:avLst/>
          </a:prstGeom>
        </p:spPr>
        <p:txBody>
          <a:bodyPr spcFirstLastPara="1" wrap="square" lIns="121900" tIns="121900" rIns="121900" bIns="121900" anchor="t" anchorCtr="0">
            <a:noAutofit/>
          </a:bodyPr>
          <a:lstStyle/>
          <a:p>
            <a:r>
              <a:rPr lang="en-US" dirty="0" err="1"/>
              <a:t>Áp</a:t>
            </a:r>
            <a:r>
              <a:rPr lang="en-US" dirty="0"/>
              <a:t> </a:t>
            </a:r>
            <a:r>
              <a:rPr lang="en-US" dirty="0" err="1"/>
              <a:t>Dụng</a:t>
            </a:r>
            <a:endParaRPr dirty="0"/>
          </a:p>
        </p:txBody>
      </p:sp>
      <p:sp>
        <p:nvSpPr>
          <p:cNvPr id="587" name="Google Shape;587;p41"/>
          <p:cNvSpPr txBox="1"/>
          <p:nvPr/>
        </p:nvSpPr>
        <p:spPr>
          <a:xfrm>
            <a:off x="-132837" y="3429000"/>
            <a:ext cx="2189600" cy="3128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667" b="0" i="0" u="none" strike="noStrike" kern="1200" cap="none" spc="0" normalizeH="0" baseline="0" noProof="0">
                <a:ln>
                  <a:noFill/>
                </a:ln>
                <a:solidFill>
                  <a:srgbClr val="1B1450"/>
                </a:solidFill>
                <a:effectLst/>
                <a:uLnTx/>
                <a:uFillTx/>
                <a:latin typeface="Anaheim"/>
                <a:ea typeface="Anaheim"/>
                <a:cs typeface="Anaheim"/>
                <a:sym typeface="Anaheim"/>
              </a:rPr>
              <a:t>300 views</a:t>
            </a:r>
            <a:endParaRPr kumimoji="0" sz="667" b="0" i="0" u="none" strike="noStrike" kern="1200" cap="none" spc="0" normalizeH="0" baseline="0" noProof="0">
              <a:ln>
                <a:noFill/>
              </a:ln>
              <a:solidFill>
                <a:srgbClr val="1B1450"/>
              </a:solidFill>
              <a:effectLst/>
              <a:uLnTx/>
              <a:uFillTx/>
              <a:latin typeface="Anaheim"/>
              <a:ea typeface="Anaheim"/>
              <a:cs typeface="Anaheim"/>
              <a:sym typeface="Anaheim"/>
            </a:endParaRPr>
          </a:p>
        </p:txBody>
      </p:sp>
      <p:sp>
        <p:nvSpPr>
          <p:cNvPr id="73" name="Google Shape;5262;p63">
            <a:extLst>
              <a:ext uri="{FF2B5EF4-FFF2-40B4-BE49-F238E27FC236}">
                <a16:creationId xmlns:a16="http://schemas.microsoft.com/office/drawing/2014/main" id="{68D5925D-9042-407A-B48B-9D9B80D1D56B}"/>
              </a:ext>
            </a:extLst>
          </p:cNvPr>
          <p:cNvSpPr/>
          <p:nvPr/>
        </p:nvSpPr>
        <p:spPr>
          <a:xfrm>
            <a:off x="1703933" y="2906793"/>
            <a:ext cx="205567" cy="195460"/>
          </a:xfrm>
          <a:prstGeom prst="star5">
            <a:avLst>
              <a:gd name="adj" fmla="val 19098"/>
              <a:gd name="hf" fmla="val 105146"/>
              <a:gd name="vf" fmla="val 110557"/>
            </a:avLst>
          </a:pr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5" name="Google Shape;5262;p63">
            <a:extLst>
              <a:ext uri="{FF2B5EF4-FFF2-40B4-BE49-F238E27FC236}">
                <a16:creationId xmlns:a16="http://schemas.microsoft.com/office/drawing/2014/main" id="{0BF7055E-7B58-49E1-B672-BE05FEFF35F6}"/>
              </a:ext>
            </a:extLst>
          </p:cNvPr>
          <p:cNvSpPr/>
          <p:nvPr/>
        </p:nvSpPr>
        <p:spPr>
          <a:xfrm>
            <a:off x="1699567" y="3513897"/>
            <a:ext cx="205567" cy="195460"/>
          </a:xfrm>
          <a:prstGeom prst="star5">
            <a:avLst>
              <a:gd name="adj" fmla="val 19098"/>
              <a:gd name="hf" fmla="val 105146"/>
              <a:gd name="vf" fmla="val 110557"/>
            </a:avLst>
          </a:pr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6" name="Google Shape;5262;p63">
            <a:extLst>
              <a:ext uri="{FF2B5EF4-FFF2-40B4-BE49-F238E27FC236}">
                <a16:creationId xmlns:a16="http://schemas.microsoft.com/office/drawing/2014/main" id="{BE0D096E-8104-4556-91E0-623F767828A9}"/>
              </a:ext>
            </a:extLst>
          </p:cNvPr>
          <p:cNvSpPr/>
          <p:nvPr/>
        </p:nvSpPr>
        <p:spPr>
          <a:xfrm>
            <a:off x="1699567" y="4137239"/>
            <a:ext cx="205567" cy="195460"/>
          </a:xfrm>
          <a:prstGeom prst="star5">
            <a:avLst>
              <a:gd name="adj" fmla="val 19098"/>
              <a:gd name="hf" fmla="val 105146"/>
              <a:gd name="vf" fmla="val 110557"/>
            </a:avLst>
          </a:prstGeom>
          <a:solidFill>
            <a:schemeClr val="bg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704067" y="457600"/>
            <a:ext cx="8784000" cy="892000"/>
          </a:xfrm>
          <a:prstGeom prst="rect">
            <a:avLst/>
          </a:prstGeom>
        </p:spPr>
        <p:txBody>
          <a:bodyPr spcFirstLastPara="1" wrap="square" lIns="121900" tIns="121900" rIns="121900" bIns="121900" anchor="t" anchorCtr="0">
            <a:noAutofit/>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dirty="0"/>
          </a:p>
        </p:txBody>
      </p:sp>
      <p:sp>
        <p:nvSpPr>
          <p:cNvPr id="926" name="Google Shape;926;p54"/>
          <p:cNvSpPr txBox="1"/>
          <p:nvPr/>
        </p:nvSpPr>
        <p:spPr>
          <a:xfrm>
            <a:off x="1083892" y="1575610"/>
            <a:ext cx="10225792" cy="4456221"/>
          </a:xfrm>
          <a:prstGeom prst="rect">
            <a:avLst/>
          </a:prstGeom>
          <a:noFill/>
          <a:ln>
            <a:noFill/>
          </a:ln>
        </p:spPr>
        <p:txBody>
          <a:bodyPr spcFirstLastPara="1" wrap="square" lIns="121900" tIns="121900" rIns="121900" bIns="121900" anchor="t" anchorCtr="0">
            <a:noAutofit/>
          </a:bodyPr>
          <a:lstStyle/>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r>
              <a:rPr kumimoji="0" lang="en-US" sz="2400" b="0" i="0" u="none" strike="noStrike" kern="1200" cap="none" spc="0" normalizeH="0" baseline="0" noProof="0" dirty="0">
                <a:ln>
                  <a:noFill/>
                </a:ln>
                <a:solidFill>
                  <a:srgbClr val="FFFFFF"/>
                </a:solidFill>
                <a:effectLst/>
                <a:uLnTx/>
                <a:uFill>
                  <a:noFill/>
                </a:uFill>
                <a:latin typeface="Anaheim"/>
                <a:ea typeface="Anaheim"/>
                <a:cs typeface="Anaheim"/>
                <a:sym typeface="Anaheim"/>
                <a:hlinkClick r:id="rId3"/>
              </a:rPr>
              <a:t>https://topdev.vn/blog/mediator-design-pattern-collaborate-via-me/</a:t>
            </a:r>
            <a:r>
              <a:rPr kumimoji="0" lang="en-US" sz="2400" b="0" i="0" u="none" strike="noStrike" kern="1200" cap="none" spc="0" normalizeH="0" baseline="0" noProof="0" dirty="0">
                <a:ln>
                  <a:noFill/>
                </a:ln>
                <a:solidFill>
                  <a:srgbClr val="FFFFFF"/>
                </a:solidFill>
                <a:effectLst/>
                <a:uLnTx/>
                <a:uFill>
                  <a:noFill/>
                </a:uFill>
                <a:latin typeface="Anaheim"/>
                <a:ea typeface="Anaheim"/>
                <a:cs typeface="Anaheim"/>
                <a:sym typeface="Anaheim"/>
              </a:rPr>
              <a:t> </a:t>
            </a: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r>
              <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hlinkClick r:id="rId4"/>
              </a:rPr>
              <a:t>https://viblo.asia/p/design-patterns-mediator-pattern-gDVK2WrjZLj</a:t>
            </a: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r>
              <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hlinkClick r:id="rId5"/>
              </a:rPr>
              <a:t>https://viblo.asia/p/mediator-design-pattern-tro-thu-dac-luc-cua-developers-m68Z0jVj5kG</a:t>
            </a: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r>
              <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hlinkClick r:id="rId6"/>
              </a:rPr>
              <a:t>https://refactoring.guru/design-patterns/mediator</a:t>
            </a: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r>
              <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hlinkClick r:id="rId7"/>
              </a:rPr>
              <a:t>https://nixforest.wordpress.com/2010/11/18/design-pattern-mediator/</a:t>
            </a: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a:p>
            <a:pPr marL="609585" marR="0" lvl="0" indent="-423323" algn="l" defTabSz="914400" rtl="0" eaLnBrk="1" fontAlgn="auto" latinLnBrk="0" hangingPunct="1">
              <a:lnSpc>
                <a:spcPct val="115000"/>
              </a:lnSpc>
              <a:spcBef>
                <a:spcPts val="2133"/>
              </a:spcBef>
              <a:spcAft>
                <a:spcPts val="0"/>
              </a:spcAft>
              <a:buClr>
                <a:srgbClr val="FFFFFF"/>
              </a:buClr>
              <a:buSzPts val="1400"/>
              <a:buFont typeface="Anaheim"/>
              <a:buChar char="●"/>
              <a:tabLst/>
              <a:defRPr/>
            </a:pPr>
            <a:endParaRPr kumimoji="0" lang="en-US" sz="2400" b="0" i="0" u="none" strike="noStrike" kern="1200" cap="none" spc="0" normalizeH="0" baseline="0" noProof="0" dirty="0">
              <a:ln>
                <a:noFill/>
              </a:ln>
              <a:solidFill>
                <a:srgbClr val="FFFFFF"/>
              </a:solidFill>
              <a:effectLst/>
              <a:uLnTx/>
              <a:uFillTx/>
              <a:latin typeface="Anaheim"/>
              <a:ea typeface="Anaheim"/>
              <a:cs typeface="Anaheim"/>
              <a:sym typeface="Anaheim"/>
            </a:endParaRP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6997000" y="2892733"/>
            <a:ext cx="3290000" cy="1940800"/>
          </a:xfrm>
          <a:prstGeom prst="rect">
            <a:avLst/>
          </a:prstGeom>
        </p:spPr>
        <p:txBody>
          <a:bodyPr spcFirstLastPara="1" wrap="square" lIns="121900" tIns="121900" rIns="121900" bIns="121900" anchor="ctr" anchorCtr="0">
            <a:noAutofit/>
          </a:bodyPr>
          <a:lstStyle/>
          <a:p>
            <a:pPr marL="0" indent="0"/>
            <a:endParaRPr dirty="0"/>
          </a:p>
          <a:p>
            <a:pPr marL="0" indent="0"/>
            <a:endParaRPr dirty="0"/>
          </a:p>
          <a:p>
            <a:pPr marL="0" indent="0"/>
            <a:endParaRPr dirty="0"/>
          </a:p>
        </p:txBody>
      </p:sp>
      <p:sp>
        <p:nvSpPr>
          <p:cNvPr id="532" name="Google Shape;532;p41"/>
          <p:cNvSpPr txBox="1">
            <a:spLocks noGrp="1"/>
          </p:cNvSpPr>
          <p:nvPr>
            <p:ph type="title"/>
          </p:nvPr>
        </p:nvSpPr>
        <p:spPr>
          <a:xfrm>
            <a:off x="1704067" y="457600"/>
            <a:ext cx="8784000" cy="892000"/>
          </a:xfrm>
          <a:prstGeom prst="rect">
            <a:avLst/>
          </a:prstGeom>
        </p:spPr>
        <p:txBody>
          <a:bodyPr spcFirstLastPara="1" wrap="square" lIns="121900" tIns="121900" rIns="121900" bIns="121900" anchor="t" anchorCtr="0">
            <a:noAutofit/>
          </a:bodyPr>
          <a:lstStyle/>
          <a:p>
            <a:r>
              <a:rPr lang="en"/>
              <a:t>DEMO</a:t>
            </a:r>
            <a:endParaRPr/>
          </a:p>
        </p:txBody>
      </p:sp>
      <p:sp>
        <p:nvSpPr>
          <p:cNvPr id="62" name="Google Shape;776;p49">
            <a:extLst>
              <a:ext uri="{FF2B5EF4-FFF2-40B4-BE49-F238E27FC236}">
                <a16:creationId xmlns:a16="http://schemas.microsoft.com/office/drawing/2014/main" id="{75D8B952-B812-40C8-B8E2-B8D27B5C96FB}"/>
              </a:ext>
            </a:extLst>
          </p:cNvPr>
          <p:cNvSpPr/>
          <p:nvPr/>
        </p:nvSpPr>
        <p:spPr>
          <a:xfrm>
            <a:off x="4575835" y="2260271"/>
            <a:ext cx="3114476" cy="2074274"/>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3" name="Google Shape;777;p49">
            <a:extLst>
              <a:ext uri="{FF2B5EF4-FFF2-40B4-BE49-F238E27FC236}">
                <a16:creationId xmlns:a16="http://schemas.microsoft.com/office/drawing/2014/main" id="{64311E28-C3A1-4DCE-BADF-9C9411F79C76}"/>
              </a:ext>
            </a:extLst>
          </p:cNvPr>
          <p:cNvSpPr/>
          <p:nvPr/>
        </p:nvSpPr>
        <p:spPr>
          <a:xfrm>
            <a:off x="4575835" y="2260271"/>
            <a:ext cx="3114476" cy="2074274"/>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4" name="Google Shape;778;p49">
            <a:extLst>
              <a:ext uri="{FF2B5EF4-FFF2-40B4-BE49-F238E27FC236}">
                <a16:creationId xmlns:a16="http://schemas.microsoft.com/office/drawing/2014/main" id="{DB6CCF92-5629-4727-813C-AD3746A3584E}"/>
              </a:ext>
            </a:extLst>
          </p:cNvPr>
          <p:cNvSpPr/>
          <p:nvPr/>
        </p:nvSpPr>
        <p:spPr>
          <a:xfrm>
            <a:off x="4575835" y="2260271"/>
            <a:ext cx="3114476" cy="2074274"/>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5" name="Google Shape;779;p49">
            <a:extLst>
              <a:ext uri="{FF2B5EF4-FFF2-40B4-BE49-F238E27FC236}">
                <a16:creationId xmlns:a16="http://schemas.microsoft.com/office/drawing/2014/main" id="{A4494F32-F805-47BF-8939-B2821F711812}"/>
              </a:ext>
            </a:extLst>
          </p:cNvPr>
          <p:cNvSpPr/>
          <p:nvPr/>
        </p:nvSpPr>
        <p:spPr>
          <a:xfrm>
            <a:off x="3857916" y="4891873"/>
            <a:ext cx="4608792" cy="101458"/>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6" name="Google Shape;780;p49">
            <a:extLst>
              <a:ext uri="{FF2B5EF4-FFF2-40B4-BE49-F238E27FC236}">
                <a16:creationId xmlns:a16="http://schemas.microsoft.com/office/drawing/2014/main" id="{9658D69C-20AC-404C-9814-0BC1BA421DC4}"/>
              </a:ext>
            </a:extLst>
          </p:cNvPr>
          <p:cNvSpPr/>
          <p:nvPr/>
        </p:nvSpPr>
        <p:spPr>
          <a:xfrm>
            <a:off x="3840520" y="4310667"/>
            <a:ext cx="4644662" cy="611367"/>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7" name="Google Shape;781;p49">
            <a:extLst>
              <a:ext uri="{FF2B5EF4-FFF2-40B4-BE49-F238E27FC236}">
                <a16:creationId xmlns:a16="http://schemas.microsoft.com/office/drawing/2014/main" id="{53BDB614-D39C-4551-9259-2598AF6571B8}"/>
              </a:ext>
            </a:extLst>
          </p:cNvPr>
          <p:cNvSpPr/>
          <p:nvPr/>
        </p:nvSpPr>
        <p:spPr>
          <a:xfrm>
            <a:off x="5260716" y="4665323"/>
            <a:ext cx="1688932" cy="216689"/>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8" name="Google Shape;782;p49">
            <a:extLst>
              <a:ext uri="{FF2B5EF4-FFF2-40B4-BE49-F238E27FC236}">
                <a16:creationId xmlns:a16="http://schemas.microsoft.com/office/drawing/2014/main" id="{07F5C492-B932-4712-A0DF-9F41E1EF4BB0}"/>
              </a:ext>
            </a:extLst>
          </p:cNvPr>
          <p:cNvSpPr/>
          <p:nvPr/>
        </p:nvSpPr>
        <p:spPr>
          <a:xfrm>
            <a:off x="4712815" y="4345437"/>
            <a:ext cx="214522" cy="56074"/>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69" name="Google Shape;783;p49">
            <a:extLst>
              <a:ext uri="{FF2B5EF4-FFF2-40B4-BE49-F238E27FC236}">
                <a16:creationId xmlns:a16="http://schemas.microsoft.com/office/drawing/2014/main" id="{E4721095-C105-4D30-B03E-21D982C0012C}"/>
              </a:ext>
            </a:extLst>
          </p:cNvPr>
          <p:cNvSpPr/>
          <p:nvPr/>
        </p:nvSpPr>
        <p:spPr>
          <a:xfrm>
            <a:off x="4896314" y="4345437"/>
            <a:ext cx="206391" cy="56074"/>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0" name="Google Shape;784;p49">
            <a:extLst>
              <a:ext uri="{FF2B5EF4-FFF2-40B4-BE49-F238E27FC236}">
                <a16:creationId xmlns:a16="http://schemas.microsoft.com/office/drawing/2014/main" id="{A8AEA4CC-D54E-4385-9497-71632EAF0EDE}"/>
              </a:ext>
            </a:extLst>
          </p:cNvPr>
          <p:cNvSpPr/>
          <p:nvPr/>
        </p:nvSpPr>
        <p:spPr>
          <a:xfrm>
            <a:off x="5079381" y="4345437"/>
            <a:ext cx="199141" cy="56074"/>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1" name="Google Shape;785;p49">
            <a:extLst>
              <a:ext uri="{FF2B5EF4-FFF2-40B4-BE49-F238E27FC236}">
                <a16:creationId xmlns:a16="http://schemas.microsoft.com/office/drawing/2014/main" id="{6250DF2B-39C5-4589-909B-20C1FAFDE591}"/>
              </a:ext>
            </a:extLst>
          </p:cNvPr>
          <p:cNvSpPr/>
          <p:nvPr/>
        </p:nvSpPr>
        <p:spPr>
          <a:xfrm>
            <a:off x="5262880" y="4345870"/>
            <a:ext cx="191011" cy="56074"/>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2" name="Google Shape;786;p49">
            <a:extLst>
              <a:ext uri="{FF2B5EF4-FFF2-40B4-BE49-F238E27FC236}">
                <a16:creationId xmlns:a16="http://schemas.microsoft.com/office/drawing/2014/main" id="{9C7F72E1-A3CD-4CB0-89D7-EB5F7F409BB9}"/>
              </a:ext>
            </a:extLst>
          </p:cNvPr>
          <p:cNvSpPr/>
          <p:nvPr/>
        </p:nvSpPr>
        <p:spPr>
          <a:xfrm>
            <a:off x="5445947" y="4345870"/>
            <a:ext cx="183760" cy="56074"/>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3" name="Google Shape;787;p49">
            <a:extLst>
              <a:ext uri="{FF2B5EF4-FFF2-40B4-BE49-F238E27FC236}">
                <a16:creationId xmlns:a16="http://schemas.microsoft.com/office/drawing/2014/main" id="{5D8B6BC2-352B-408A-A022-061F59D272CC}"/>
              </a:ext>
            </a:extLst>
          </p:cNvPr>
          <p:cNvSpPr/>
          <p:nvPr/>
        </p:nvSpPr>
        <p:spPr>
          <a:xfrm>
            <a:off x="5629897" y="4345870"/>
            <a:ext cx="176061" cy="56074"/>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4" name="Google Shape;788;p49">
            <a:extLst>
              <a:ext uri="{FF2B5EF4-FFF2-40B4-BE49-F238E27FC236}">
                <a16:creationId xmlns:a16="http://schemas.microsoft.com/office/drawing/2014/main" id="{2C7E4AD6-B46C-4E2C-8B0A-2D7A7B22FCA1}"/>
              </a:ext>
            </a:extLst>
          </p:cNvPr>
          <p:cNvSpPr/>
          <p:nvPr/>
        </p:nvSpPr>
        <p:spPr>
          <a:xfrm>
            <a:off x="5813397" y="4345858"/>
            <a:ext cx="168361" cy="56536"/>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5" name="Google Shape;789;p49">
            <a:extLst>
              <a:ext uri="{FF2B5EF4-FFF2-40B4-BE49-F238E27FC236}">
                <a16:creationId xmlns:a16="http://schemas.microsoft.com/office/drawing/2014/main" id="{98ADB9E8-0CC5-4D0C-9C8A-F7344DA49687}"/>
              </a:ext>
            </a:extLst>
          </p:cNvPr>
          <p:cNvSpPr/>
          <p:nvPr/>
        </p:nvSpPr>
        <p:spPr>
          <a:xfrm>
            <a:off x="5996464" y="4346301"/>
            <a:ext cx="163386" cy="56093"/>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6" name="Google Shape;790;p49">
            <a:extLst>
              <a:ext uri="{FF2B5EF4-FFF2-40B4-BE49-F238E27FC236}">
                <a16:creationId xmlns:a16="http://schemas.microsoft.com/office/drawing/2014/main" id="{92A0C1B4-DBAB-409C-B1D2-45CCC1D8792B}"/>
              </a:ext>
            </a:extLst>
          </p:cNvPr>
          <p:cNvSpPr/>
          <p:nvPr/>
        </p:nvSpPr>
        <p:spPr>
          <a:xfrm>
            <a:off x="6176048" y="4346301"/>
            <a:ext cx="167010" cy="56093"/>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7" name="Google Shape;791;p49">
            <a:extLst>
              <a:ext uri="{FF2B5EF4-FFF2-40B4-BE49-F238E27FC236}">
                <a16:creationId xmlns:a16="http://schemas.microsoft.com/office/drawing/2014/main" id="{2EEB9693-2BA4-4A27-BB74-D653B5B7607C}"/>
              </a:ext>
            </a:extLst>
          </p:cNvPr>
          <p:cNvSpPr/>
          <p:nvPr/>
        </p:nvSpPr>
        <p:spPr>
          <a:xfrm>
            <a:off x="6352167" y="4346291"/>
            <a:ext cx="174710" cy="56536"/>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8" name="Google Shape;792;p49">
            <a:extLst>
              <a:ext uri="{FF2B5EF4-FFF2-40B4-BE49-F238E27FC236}">
                <a16:creationId xmlns:a16="http://schemas.microsoft.com/office/drawing/2014/main" id="{A93BE6C8-BB91-4072-B364-6D212DD53A2F}"/>
              </a:ext>
            </a:extLst>
          </p:cNvPr>
          <p:cNvSpPr/>
          <p:nvPr/>
        </p:nvSpPr>
        <p:spPr>
          <a:xfrm>
            <a:off x="6536533" y="4346734"/>
            <a:ext cx="182860" cy="56093"/>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79" name="Google Shape;793;p49">
            <a:extLst>
              <a:ext uri="{FF2B5EF4-FFF2-40B4-BE49-F238E27FC236}">
                <a16:creationId xmlns:a16="http://schemas.microsoft.com/office/drawing/2014/main" id="{36908BA1-F24D-4CE3-8168-E017B049FA69}"/>
              </a:ext>
            </a:extLst>
          </p:cNvPr>
          <p:cNvSpPr/>
          <p:nvPr/>
        </p:nvSpPr>
        <p:spPr>
          <a:xfrm>
            <a:off x="6712219" y="4346734"/>
            <a:ext cx="190541" cy="56093"/>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0" name="Google Shape;794;p49">
            <a:extLst>
              <a:ext uri="{FF2B5EF4-FFF2-40B4-BE49-F238E27FC236}">
                <a16:creationId xmlns:a16="http://schemas.microsoft.com/office/drawing/2014/main" id="{09ED799A-DCE7-4BA9-8233-6A96F6DD98B0}"/>
              </a:ext>
            </a:extLst>
          </p:cNvPr>
          <p:cNvSpPr/>
          <p:nvPr/>
        </p:nvSpPr>
        <p:spPr>
          <a:xfrm>
            <a:off x="6888320" y="4346724"/>
            <a:ext cx="198241" cy="56536"/>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1" name="Google Shape;795;p49">
            <a:extLst>
              <a:ext uri="{FF2B5EF4-FFF2-40B4-BE49-F238E27FC236}">
                <a16:creationId xmlns:a16="http://schemas.microsoft.com/office/drawing/2014/main" id="{01EF9DD8-9FD8-4C6A-8303-A467833DCCE3}"/>
              </a:ext>
            </a:extLst>
          </p:cNvPr>
          <p:cNvSpPr/>
          <p:nvPr/>
        </p:nvSpPr>
        <p:spPr>
          <a:xfrm>
            <a:off x="7064006" y="4347187"/>
            <a:ext cx="205922" cy="56074"/>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2" name="Google Shape;796;p49">
            <a:extLst>
              <a:ext uri="{FF2B5EF4-FFF2-40B4-BE49-F238E27FC236}">
                <a16:creationId xmlns:a16="http://schemas.microsoft.com/office/drawing/2014/main" id="{A736C9E0-F6FF-4E81-9634-C52FA80D3CF7}"/>
              </a:ext>
            </a:extLst>
          </p:cNvPr>
          <p:cNvSpPr/>
          <p:nvPr/>
        </p:nvSpPr>
        <p:spPr>
          <a:xfrm>
            <a:off x="7240107" y="4347187"/>
            <a:ext cx="213621" cy="56074"/>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3" name="Google Shape;797;p49">
            <a:extLst>
              <a:ext uri="{FF2B5EF4-FFF2-40B4-BE49-F238E27FC236}">
                <a16:creationId xmlns:a16="http://schemas.microsoft.com/office/drawing/2014/main" id="{C9B55AE4-12C0-4A27-B70E-0416BCE3DA24}"/>
              </a:ext>
            </a:extLst>
          </p:cNvPr>
          <p:cNvSpPr/>
          <p:nvPr/>
        </p:nvSpPr>
        <p:spPr>
          <a:xfrm>
            <a:off x="4644098" y="4408053"/>
            <a:ext cx="302789" cy="56074"/>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4" name="Google Shape;798;p49">
            <a:extLst>
              <a:ext uri="{FF2B5EF4-FFF2-40B4-BE49-F238E27FC236}">
                <a16:creationId xmlns:a16="http://schemas.microsoft.com/office/drawing/2014/main" id="{CF0845FC-8E12-45D8-B55B-CE3777B50953}"/>
              </a:ext>
            </a:extLst>
          </p:cNvPr>
          <p:cNvSpPr/>
          <p:nvPr/>
        </p:nvSpPr>
        <p:spPr>
          <a:xfrm>
            <a:off x="4915008" y="4408053"/>
            <a:ext cx="211819" cy="56074"/>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5" name="Google Shape;799;p49">
            <a:extLst>
              <a:ext uri="{FF2B5EF4-FFF2-40B4-BE49-F238E27FC236}">
                <a16:creationId xmlns:a16="http://schemas.microsoft.com/office/drawing/2014/main" id="{081699D5-E269-4FAE-8AEA-4480EFD15C0A}"/>
              </a:ext>
            </a:extLst>
          </p:cNvPr>
          <p:cNvSpPr/>
          <p:nvPr/>
        </p:nvSpPr>
        <p:spPr>
          <a:xfrm>
            <a:off x="5107205" y="4408041"/>
            <a:ext cx="204119" cy="56536"/>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6" name="Google Shape;800;p49">
            <a:extLst>
              <a:ext uri="{FF2B5EF4-FFF2-40B4-BE49-F238E27FC236}">
                <a16:creationId xmlns:a16="http://schemas.microsoft.com/office/drawing/2014/main" id="{148383A4-B3B7-4785-9A78-216237B74725}"/>
              </a:ext>
            </a:extLst>
          </p:cNvPr>
          <p:cNvSpPr/>
          <p:nvPr/>
        </p:nvSpPr>
        <p:spPr>
          <a:xfrm>
            <a:off x="5299855" y="4408484"/>
            <a:ext cx="196419" cy="56093"/>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7" name="Google Shape;801;p49">
            <a:extLst>
              <a:ext uri="{FF2B5EF4-FFF2-40B4-BE49-F238E27FC236}">
                <a16:creationId xmlns:a16="http://schemas.microsoft.com/office/drawing/2014/main" id="{F6AEE07A-4A7B-46CB-A86E-6765E6BED9A6}"/>
              </a:ext>
            </a:extLst>
          </p:cNvPr>
          <p:cNvSpPr/>
          <p:nvPr/>
        </p:nvSpPr>
        <p:spPr>
          <a:xfrm>
            <a:off x="5492917" y="4408484"/>
            <a:ext cx="188737" cy="56093"/>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8" name="Google Shape;802;p49">
            <a:extLst>
              <a:ext uri="{FF2B5EF4-FFF2-40B4-BE49-F238E27FC236}">
                <a16:creationId xmlns:a16="http://schemas.microsoft.com/office/drawing/2014/main" id="{970E8FFA-3187-4E54-9611-E45ADE800745}"/>
              </a:ext>
            </a:extLst>
          </p:cNvPr>
          <p:cNvSpPr/>
          <p:nvPr/>
        </p:nvSpPr>
        <p:spPr>
          <a:xfrm>
            <a:off x="5685549" y="4408474"/>
            <a:ext cx="181038" cy="56536"/>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89" name="Google Shape;803;p49">
            <a:extLst>
              <a:ext uri="{FF2B5EF4-FFF2-40B4-BE49-F238E27FC236}">
                <a16:creationId xmlns:a16="http://schemas.microsoft.com/office/drawing/2014/main" id="{65C06412-B17D-47C0-9056-64BE5EF313FD}"/>
              </a:ext>
            </a:extLst>
          </p:cNvPr>
          <p:cNvSpPr/>
          <p:nvPr/>
        </p:nvSpPr>
        <p:spPr>
          <a:xfrm>
            <a:off x="5877746" y="4408917"/>
            <a:ext cx="173357" cy="56093"/>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0" name="Google Shape;804;p49">
            <a:extLst>
              <a:ext uri="{FF2B5EF4-FFF2-40B4-BE49-F238E27FC236}">
                <a16:creationId xmlns:a16="http://schemas.microsoft.com/office/drawing/2014/main" id="{CDF389A8-59DB-436D-9265-1393CAD45643}"/>
              </a:ext>
            </a:extLst>
          </p:cNvPr>
          <p:cNvSpPr/>
          <p:nvPr/>
        </p:nvSpPr>
        <p:spPr>
          <a:xfrm>
            <a:off x="6070395" y="4408917"/>
            <a:ext cx="171536" cy="56093"/>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1" name="Google Shape;805;p49">
            <a:extLst>
              <a:ext uri="{FF2B5EF4-FFF2-40B4-BE49-F238E27FC236}">
                <a16:creationId xmlns:a16="http://schemas.microsoft.com/office/drawing/2014/main" id="{494599F1-C6FE-4BC6-BA75-9721A5F4E70D}"/>
              </a:ext>
            </a:extLst>
          </p:cNvPr>
          <p:cNvSpPr/>
          <p:nvPr/>
        </p:nvSpPr>
        <p:spPr>
          <a:xfrm>
            <a:off x="6256059" y="4408907"/>
            <a:ext cx="178334" cy="56536"/>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2" name="Google Shape;806;p49">
            <a:extLst>
              <a:ext uri="{FF2B5EF4-FFF2-40B4-BE49-F238E27FC236}">
                <a16:creationId xmlns:a16="http://schemas.microsoft.com/office/drawing/2014/main" id="{7CBA94DE-3DDA-445C-B267-08175957CCD6}"/>
              </a:ext>
            </a:extLst>
          </p:cNvPr>
          <p:cNvSpPr/>
          <p:nvPr/>
        </p:nvSpPr>
        <p:spPr>
          <a:xfrm>
            <a:off x="6450008" y="4409350"/>
            <a:ext cx="186466" cy="56093"/>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3" name="Google Shape;807;p49">
            <a:extLst>
              <a:ext uri="{FF2B5EF4-FFF2-40B4-BE49-F238E27FC236}">
                <a16:creationId xmlns:a16="http://schemas.microsoft.com/office/drawing/2014/main" id="{0378B336-1451-4548-AD9A-942026700202}"/>
              </a:ext>
            </a:extLst>
          </p:cNvPr>
          <p:cNvSpPr/>
          <p:nvPr/>
        </p:nvSpPr>
        <p:spPr>
          <a:xfrm>
            <a:off x="6635257" y="4409350"/>
            <a:ext cx="193696" cy="56093"/>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4" name="Google Shape;808;p49">
            <a:extLst>
              <a:ext uri="{FF2B5EF4-FFF2-40B4-BE49-F238E27FC236}">
                <a16:creationId xmlns:a16="http://schemas.microsoft.com/office/drawing/2014/main" id="{3F4614BD-BA63-46F4-BFA5-8032B21D7C52}"/>
              </a:ext>
            </a:extLst>
          </p:cNvPr>
          <p:cNvSpPr/>
          <p:nvPr/>
        </p:nvSpPr>
        <p:spPr>
          <a:xfrm>
            <a:off x="6820055" y="4409340"/>
            <a:ext cx="201865" cy="56536"/>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5" name="Google Shape;809;p49">
            <a:extLst>
              <a:ext uri="{FF2B5EF4-FFF2-40B4-BE49-F238E27FC236}">
                <a16:creationId xmlns:a16="http://schemas.microsoft.com/office/drawing/2014/main" id="{F405A695-F920-4758-A361-CC4E489686CA}"/>
              </a:ext>
            </a:extLst>
          </p:cNvPr>
          <p:cNvSpPr/>
          <p:nvPr/>
        </p:nvSpPr>
        <p:spPr>
          <a:xfrm>
            <a:off x="7005307" y="4409803"/>
            <a:ext cx="209096" cy="56074"/>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6" name="Google Shape;810;p49">
            <a:extLst>
              <a:ext uri="{FF2B5EF4-FFF2-40B4-BE49-F238E27FC236}">
                <a16:creationId xmlns:a16="http://schemas.microsoft.com/office/drawing/2014/main" id="{C5C19293-763E-4C40-B0EB-99BC623D6FF9}"/>
              </a:ext>
            </a:extLst>
          </p:cNvPr>
          <p:cNvSpPr/>
          <p:nvPr/>
        </p:nvSpPr>
        <p:spPr>
          <a:xfrm>
            <a:off x="7190105" y="4409791"/>
            <a:ext cx="335822" cy="56517"/>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7" name="Google Shape;811;p49">
            <a:extLst>
              <a:ext uri="{FF2B5EF4-FFF2-40B4-BE49-F238E27FC236}">
                <a16:creationId xmlns:a16="http://schemas.microsoft.com/office/drawing/2014/main" id="{36DAF64C-AA2C-4B56-A096-924E0C88FD79}"/>
              </a:ext>
            </a:extLst>
          </p:cNvPr>
          <p:cNvSpPr/>
          <p:nvPr/>
        </p:nvSpPr>
        <p:spPr>
          <a:xfrm>
            <a:off x="4435824" y="4598085"/>
            <a:ext cx="339428" cy="56074"/>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8" name="Google Shape;812;p49">
            <a:extLst>
              <a:ext uri="{FF2B5EF4-FFF2-40B4-BE49-F238E27FC236}">
                <a16:creationId xmlns:a16="http://schemas.microsoft.com/office/drawing/2014/main" id="{542B3853-EB1D-4E5F-91B7-BC2A1DCC2889}"/>
              </a:ext>
            </a:extLst>
          </p:cNvPr>
          <p:cNvSpPr/>
          <p:nvPr/>
        </p:nvSpPr>
        <p:spPr>
          <a:xfrm>
            <a:off x="4745422" y="4598085"/>
            <a:ext cx="236702" cy="56074"/>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99" name="Google Shape;813;p49">
            <a:extLst>
              <a:ext uri="{FF2B5EF4-FFF2-40B4-BE49-F238E27FC236}">
                <a16:creationId xmlns:a16="http://schemas.microsoft.com/office/drawing/2014/main" id="{73778BEF-5756-4E15-B789-8F07AD648AB7}"/>
              </a:ext>
            </a:extLst>
          </p:cNvPr>
          <p:cNvSpPr/>
          <p:nvPr/>
        </p:nvSpPr>
        <p:spPr>
          <a:xfrm>
            <a:off x="4965896" y="4598073"/>
            <a:ext cx="228552" cy="56517"/>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0" name="Google Shape;814;p49">
            <a:extLst>
              <a:ext uri="{FF2B5EF4-FFF2-40B4-BE49-F238E27FC236}">
                <a16:creationId xmlns:a16="http://schemas.microsoft.com/office/drawing/2014/main" id="{BBF4DA4D-D3D1-4CC5-80D6-A30CA72ED743}"/>
              </a:ext>
            </a:extLst>
          </p:cNvPr>
          <p:cNvSpPr/>
          <p:nvPr/>
        </p:nvSpPr>
        <p:spPr>
          <a:xfrm>
            <a:off x="5185920" y="4598518"/>
            <a:ext cx="220870" cy="56074"/>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1" name="Google Shape;815;p49">
            <a:extLst>
              <a:ext uri="{FF2B5EF4-FFF2-40B4-BE49-F238E27FC236}">
                <a16:creationId xmlns:a16="http://schemas.microsoft.com/office/drawing/2014/main" id="{ED4C23B7-B94A-4D14-8725-8D6808128C5D}"/>
              </a:ext>
            </a:extLst>
          </p:cNvPr>
          <p:cNvSpPr/>
          <p:nvPr/>
        </p:nvSpPr>
        <p:spPr>
          <a:xfrm>
            <a:off x="5410741" y="4598498"/>
            <a:ext cx="1241802" cy="56960"/>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2" name="Google Shape;816;p49">
            <a:extLst>
              <a:ext uri="{FF2B5EF4-FFF2-40B4-BE49-F238E27FC236}">
                <a16:creationId xmlns:a16="http://schemas.microsoft.com/office/drawing/2014/main" id="{ADBCBE27-E0D5-42DA-B948-C8BFE546A12D}"/>
              </a:ext>
            </a:extLst>
          </p:cNvPr>
          <p:cNvSpPr/>
          <p:nvPr/>
        </p:nvSpPr>
        <p:spPr>
          <a:xfrm>
            <a:off x="6617862" y="4599372"/>
            <a:ext cx="214973" cy="56536"/>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3" name="Google Shape;817;p49">
            <a:extLst>
              <a:ext uri="{FF2B5EF4-FFF2-40B4-BE49-F238E27FC236}">
                <a16:creationId xmlns:a16="http://schemas.microsoft.com/office/drawing/2014/main" id="{3043388C-4AE9-4512-A32A-990A85198EE3}"/>
              </a:ext>
            </a:extLst>
          </p:cNvPr>
          <p:cNvSpPr/>
          <p:nvPr/>
        </p:nvSpPr>
        <p:spPr>
          <a:xfrm>
            <a:off x="6830485" y="4599815"/>
            <a:ext cx="222673" cy="56093"/>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4" name="Google Shape;818;p49">
            <a:extLst>
              <a:ext uri="{FF2B5EF4-FFF2-40B4-BE49-F238E27FC236}">
                <a16:creationId xmlns:a16="http://schemas.microsoft.com/office/drawing/2014/main" id="{89E07FD6-9EB5-4336-8DFC-406CBD61C8CA}"/>
              </a:ext>
            </a:extLst>
          </p:cNvPr>
          <p:cNvSpPr/>
          <p:nvPr/>
        </p:nvSpPr>
        <p:spPr>
          <a:xfrm>
            <a:off x="7043128" y="4599805"/>
            <a:ext cx="230823" cy="56536"/>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5" name="Google Shape;819;p49">
            <a:extLst>
              <a:ext uri="{FF2B5EF4-FFF2-40B4-BE49-F238E27FC236}">
                <a16:creationId xmlns:a16="http://schemas.microsoft.com/office/drawing/2014/main" id="{9D902487-4D85-4148-86C2-F0E6C074C1DA}"/>
              </a:ext>
            </a:extLst>
          </p:cNvPr>
          <p:cNvSpPr/>
          <p:nvPr/>
        </p:nvSpPr>
        <p:spPr>
          <a:xfrm>
            <a:off x="7256202" y="4600248"/>
            <a:ext cx="238053" cy="56093"/>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6" name="Google Shape;820;p49">
            <a:extLst>
              <a:ext uri="{FF2B5EF4-FFF2-40B4-BE49-F238E27FC236}">
                <a16:creationId xmlns:a16="http://schemas.microsoft.com/office/drawing/2014/main" id="{E5084814-3059-48F2-9FAD-3C8AD90B338E}"/>
              </a:ext>
            </a:extLst>
          </p:cNvPr>
          <p:cNvSpPr/>
          <p:nvPr/>
        </p:nvSpPr>
        <p:spPr>
          <a:xfrm>
            <a:off x="7469713" y="4600248"/>
            <a:ext cx="245754" cy="56093"/>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7" name="Google Shape;821;p49">
            <a:extLst>
              <a:ext uri="{FF2B5EF4-FFF2-40B4-BE49-F238E27FC236}">
                <a16:creationId xmlns:a16="http://schemas.microsoft.com/office/drawing/2014/main" id="{F0D39C0B-E095-4BE5-8322-E6D7BFAD02F0}"/>
              </a:ext>
            </a:extLst>
          </p:cNvPr>
          <p:cNvSpPr/>
          <p:nvPr/>
        </p:nvSpPr>
        <p:spPr>
          <a:xfrm>
            <a:off x="4575402" y="4470667"/>
            <a:ext cx="428577" cy="56093"/>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8" name="Google Shape;822;p49">
            <a:extLst>
              <a:ext uri="{FF2B5EF4-FFF2-40B4-BE49-F238E27FC236}">
                <a16:creationId xmlns:a16="http://schemas.microsoft.com/office/drawing/2014/main" id="{C82EEE17-A8A5-4B34-8CB1-129F01BF1FF5}"/>
              </a:ext>
            </a:extLst>
          </p:cNvPr>
          <p:cNvSpPr/>
          <p:nvPr/>
        </p:nvSpPr>
        <p:spPr>
          <a:xfrm>
            <a:off x="4975892" y="4470657"/>
            <a:ext cx="215423" cy="56536"/>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09" name="Google Shape;823;p49">
            <a:extLst>
              <a:ext uri="{FF2B5EF4-FFF2-40B4-BE49-F238E27FC236}">
                <a16:creationId xmlns:a16="http://schemas.microsoft.com/office/drawing/2014/main" id="{7810F8E8-224E-4FCB-ADCB-8772CB6B744A}"/>
              </a:ext>
            </a:extLst>
          </p:cNvPr>
          <p:cNvSpPr/>
          <p:nvPr/>
        </p:nvSpPr>
        <p:spPr>
          <a:xfrm>
            <a:off x="5177654" y="4471100"/>
            <a:ext cx="207744" cy="56093"/>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0" name="Google Shape;824;p49">
            <a:extLst>
              <a:ext uri="{FF2B5EF4-FFF2-40B4-BE49-F238E27FC236}">
                <a16:creationId xmlns:a16="http://schemas.microsoft.com/office/drawing/2014/main" id="{457E88C8-A534-4E94-B505-736B0C09D636}"/>
              </a:ext>
            </a:extLst>
          </p:cNvPr>
          <p:cNvSpPr/>
          <p:nvPr/>
        </p:nvSpPr>
        <p:spPr>
          <a:xfrm>
            <a:off x="5380299" y="4471100"/>
            <a:ext cx="199592" cy="56093"/>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1" name="Google Shape;825;p49">
            <a:extLst>
              <a:ext uri="{FF2B5EF4-FFF2-40B4-BE49-F238E27FC236}">
                <a16:creationId xmlns:a16="http://schemas.microsoft.com/office/drawing/2014/main" id="{63F906FA-866E-4D9F-B133-6A34216F9EBC}"/>
              </a:ext>
            </a:extLst>
          </p:cNvPr>
          <p:cNvSpPr/>
          <p:nvPr/>
        </p:nvSpPr>
        <p:spPr>
          <a:xfrm>
            <a:off x="5581627" y="4471090"/>
            <a:ext cx="192344" cy="56536"/>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2" name="Google Shape;826;p49">
            <a:extLst>
              <a:ext uri="{FF2B5EF4-FFF2-40B4-BE49-F238E27FC236}">
                <a16:creationId xmlns:a16="http://schemas.microsoft.com/office/drawing/2014/main" id="{B42D2351-B688-4901-B3C7-9AC4B9682FF4}"/>
              </a:ext>
            </a:extLst>
          </p:cNvPr>
          <p:cNvSpPr/>
          <p:nvPr/>
        </p:nvSpPr>
        <p:spPr>
          <a:xfrm>
            <a:off x="5783389" y="4471533"/>
            <a:ext cx="184662" cy="56093"/>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3" name="Google Shape;827;p49">
            <a:extLst>
              <a:ext uri="{FF2B5EF4-FFF2-40B4-BE49-F238E27FC236}">
                <a16:creationId xmlns:a16="http://schemas.microsoft.com/office/drawing/2014/main" id="{C7EEF0BF-F177-4BFD-9A2F-EF3C34B8F5A7}"/>
              </a:ext>
            </a:extLst>
          </p:cNvPr>
          <p:cNvSpPr/>
          <p:nvPr/>
        </p:nvSpPr>
        <p:spPr>
          <a:xfrm>
            <a:off x="5984717" y="4471533"/>
            <a:ext cx="179687" cy="56093"/>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4" name="Google Shape;828;p49">
            <a:extLst>
              <a:ext uri="{FF2B5EF4-FFF2-40B4-BE49-F238E27FC236}">
                <a16:creationId xmlns:a16="http://schemas.microsoft.com/office/drawing/2014/main" id="{D963E108-2031-4A2D-84CD-6FBBBF85C992}"/>
              </a:ext>
            </a:extLst>
          </p:cNvPr>
          <p:cNvSpPr/>
          <p:nvPr/>
        </p:nvSpPr>
        <p:spPr>
          <a:xfrm>
            <a:off x="6183014" y="4471523"/>
            <a:ext cx="183310" cy="56536"/>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5" name="Google Shape;829;p49">
            <a:extLst>
              <a:ext uri="{FF2B5EF4-FFF2-40B4-BE49-F238E27FC236}">
                <a16:creationId xmlns:a16="http://schemas.microsoft.com/office/drawing/2014/main" id="{32D2F697-C77D-4DB8-856E-1EC99DE8DF4B}"/>
              </a:ext>
            </a:extLst>
          </p:cNvPr>
          <p:cNvSpPr/>
          <p:nvPr/>
        </p:nvSpPr>
        <p:spPr>
          <a:xfrm>
            <a:off x="6376961" y="4471986"/>
            <a:ext cx="190992" cy="56074"/>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6" name="Google Shape;830;p49">
            <a:extLst>
              <a:ext uri="{FF2B5EF4-FFF2-40B4-BE49-F238E27FC236}">
                <a16:creationId xmlns:a16="http://schemas.microsoft.com/office/drawing/2014/main" id="{0FC6E509-A075-49E5-813D-848E8E20FEF5}"/>
              </a:ext>
            </a:extLst>
          </p:cNvPr>
          <p:cNvSpPr/>
          <p:nvPr/>
        </p:nvSpPr>
        <p:spPr>
          <a:xfrm>
            <a:off x="6571323" y="4471986"/>
            <a:ext cx="198691" cy="56074"/>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7" name="Google Shape;831;p49">
            <a:extLst>
              <a:ext uri="{FF2B5EF4-FFF2-40B4-BE49-F238E27FC236}">
                <a16:creationId xmlns:a16="http://schemas.microsoft.com/office/drawing/2014/main" id="{10149578-7C9B-405B-BADD-5EF94C381F92}"/>
              </a:ext>
            </a:extLst>
          </p:cNvPr>
          <p:cNvSpPr/>
          <p:nvPr/>
        </p:nvSpPr>
        <p:spPr>
          <a:xfrm>
            <a:off x="6765378" y="4472362"/>
            <a:ext cx="206259" cy="56130"/>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8" name="Google Shape;832;p49">
            <a:extLst>
              <a:ext uri="{FF2B5EF4-FFF2-40B4-BE49-F238E27FC236}">
                <a16:creationId xmlns:a16="http://schemas.microsoft.com/office/drawing/2014/main" id="{5C52EDAF-78B8-404A-B0C3-D034CB7F9CF6}"/>
              </a:ext>
            </a:extLst>
          </p:cNvPr>
          <p:cNvSpPr/>
          <p:nvPr/>
        </p:nvSpPr>
        <p:spPr>
          <a:xfrm>
            <a:off x="6959634" y="4472419"/>
            <a:ext cx="214091" cy="56074"/>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19" name="Google Shape;833;p49">
            <a:extLst>
              <a:ext uri="{FF2B5EF4-FFF2-40B4-BE49-F238E27FC236}">
                <a16:creationId xmlns:a16="http://schemas.microsoft.com/office/drawing/2014/main" id="{E14FBA4A-F178-45DE-A177-83888EDAE22B}"/>
              </a:ext>
            </a:extLst>
          </p:cNvPr>
          <p:cNvSpPr/>
          <p:nvPr/>
        </p:nvSpPr>
        <p:spPr>
          <a:xfrm>
            <a:off x="7154014" y="4472407"/>
            <a:ext cx="221321" cy="56517"/>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0" name="Google Shape;834;p49">
            <a:extLst>
              <a:ext uri="{FF2B5EF4-FFF2-40B4-BE49-F238E27FC236}">
                <a16:creationId xmlns:a16="http://schemas.microsoft.com/office/drawing/2014/main" id="{17AD4309-FCCD-4E0C-81E6-07464EC61CED}"/>
              </a:ext>
            </a:extLst>
          </p:cNvPr>
          <p:cNvSpPr/>
          <p:nvPr/>
        </p:nvSpPr>
        <p:spPr>
          <a:xfrm>
            <a:off x="7348827" y="4472853"/>
            <a:ext cx="229453" cy="56074"/>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1" name="Google Shape;835;p49">
            <a:extLst>
              <a:ext uri="{FF2B5EF4-FFF2-40B4-BE49-F238E27FC236}">
                <a16:creationId xmlns:a16="http://schemas.microsoft.com/office/drawing/2014/main" id="{632AB8F7-5625-45B4-8071-DEE04D1923D8}"/>
              </a:ext>
            </a:extLst>
          </p:cNvPr>
          <p:cNvSpPr/>
          <p:nvPr/>
        </p:nvSpPr>
        <p:spPr>
          <a:xfrm>
            <a:off x="4505388" y="4534603"/>
            <a:ext cx="569332" cy="56074"/>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2" name="Google Shape;836;p49">
            <a:extLst>
              <a:ext uri="{FF2B5EF4-FFF2-40B4-BE49-F238E27FC236}">
                <a16:creationId xmlns:a16="http://schemas.microsoft.com/office/drawing/2014/main" id="{1EC59D7B-6576-42BD-B565-98CB357A9667}"/>
              </a:ext>
            </a:extLst>
          </p:cNvPr>
          <p:cNvSpPr/>
          <p:nvPr/>
        </p:nvSpPr>
        <p:spPr>
          <a:xfrm>
            <a:off x="5045023" y="4534591"/>
            <a:ext cx="219068" cy="56517"/>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3" name="Google Shape;837;p49">
            <a:extLst>
              <a:ext uri="{FF2B5EF4-FFF2-40B4-BE49-F238E27FC236}">
                <a16:creationId xmlns:a16="http://schemas.microsoft.com/office/drawing/2014/main" id="{978EB5A4-8D45-4BA2-91A1-FAA3906B9EF9}"/>
              </a:ext>
            </a:extLst>
          </p:cNvPr>
          <p:cNvSpPr/>
          <p:nvPr/>
        </p:nvSpPr>
        <p:spPr>
          <a:xfrm>
            <a:off x="5256798" y="4535036"/>
            <a:ext cx="211367" cy="56074"/>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4" name="Google Shape;838;p49">
            <a:extLst>
              <a:ext uri="{FF2B5EF4-FFF2-40B4-BE49-F238E27FC236}">
                <a16:creationId xmlns:a16="http://schemas.microsoft.com/office/drawing/2014/main" id="{058A09BC-3324-47F6-98D3-CB6BA5B30BA4}"/>
              </a:ext>
            </a:extLst>
          </p:cNvPr>
          <p:cNvSpPr/>
          <p:nvPr/>
        </p:nvSpPr>
        <p:spPr>
          <a:xfrm>
            <a:off x="5467691" y="4535036"/>
            <a:ext cx="203668" cy="56074"/>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5" name="Google Shape;839;p49">
            <a:extLst>
              <a:ext uri="{FF2B5EF4-FFF2-40B4-BE49-F238E27FC236}">
                <a16:creationId xmlns:a16="http://schemas.microsoft.com/office/drawing/2014/main" id="{2CF54917-E03A-4B2F-984B-AB32614689D1}"/>
              </a:ext>
            </a:extLst>
          </p:cNvPr>
          <p:cNvSpPr/>
          <p:nvPr/>
        </p:nvSpPr>
        <p:spPr>
          <a:xfrm>
            <a:off x="5678600" y="4535469"/>
            <a:ext cx="195969" cy="56074"/>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6" name="Google Shape;840;p49">
            <a:extLst>
              <a:ext uri="{FF2B5EF4-FFF2-40B4-BE49-F238E27FC236}">
                <a16:creationId xmlns:a16="http://schemas.microsoft.com/office/drawing/2014/main" id="{F2CD913C-7B7A-469E-8D4A-FFE3B4320421}"/>
              </a:ext>
            </a:extLst>
          </p:cNvPr>
          <p:cNvSpPr/>
          <p:nvPr/>
        </p:nvSpPr>
        <p:spPr>
          <a:xfrm>
            <a:off x="5889493" y="4535469"/>
            <a:ext cx="188286" cy="56074"/>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7" name="Google Shape;841;p49">
            <a:extLst>
              <a:ext uri="{FF2B5EF4-FFF2-40B4-BE49-F238E27FC236}">
                <a16:creationId xmlns:a16="http://schemas.microsoft.com/office/drawing/2014/main" id="{85EF3FCE-708A-4444-8039-D776F6927CCC}"/>
              </a:ext>
            </a:extLst>
          </p:cNvPr>
          <p:cNvSpPr/>
          <p:nvPr/>
        </p:nvSpPr>
        <p:spPr>
          <a:xfrm>
            <a:off x="6099952" y="4535457"/>
            <a:ext cx="188286" cy="56517"/>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8" name="Google Shape;842;p49">
            <a:extLst>
              <a:ext uri="{FF2B5EF4-FFF2-40B4-BE49-F238E27FC236}">
                <a16:creationId xmlns:a16="http://schemas.microsoft.com/office/drawing/2014/main" id="{9E222405-2184-49D2-A93D-B89C3F262985}"/>
              </a:ext>
            </a:extLst>
          </p:cNvPr>
          <p:cNvSpPr/>
          <p:nvPr/>
        </p:nvSpPr>
        <p:spPr>
          <a:xfrm>
            <a:off x="6303463" y="4535902"/>
            <a:ext cx="195969" cy="56074"/>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29" name="Google Shape;843;p49">
            <a:extLst>
              <a:ext uri="{FF2B5EF4-FFF2-40B4-BE49-F238E27FC236}">
                <a16:creationId xmlns:a16="http://schemas.microsoft.com/office/drawing/2014/main" id="{3545876C-8310-4811-B0BD-57B5A8C06113}"/>
              </a:ext>
            </a:extLst>
          </p:cNvPr>
          <p:cNvSpPr/>
          <p:nvPr/>
        </p:nvSpPr>
        <p:spPr>
          <a:xfrm>
            <a:off x="6506975" y="4535902"/>
            <a:ext cx="203668" cy="56074"/>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30" name="Google Shape;844;p49">
            <a:extLst>
              <a:ext uri="{FF2B5EF4-FFF2-40B4-BE49-F238E27FC236}">
                <a16:creationId xmlns:a16="http://schemas.microsoft.com/office/drawing/2014/main" id="{5FC3D35B-DABE-4B17-ABAB-E833FF330DCD}"/>
              </a:ext>
            </a:extLst>
          </p:cNvPr>
          <p:cNvSpPr/>
          <p:nvPr/>
        </p:nvSpPr>
        <p:spPr>
          <a:xfrm>
            <a:off x="6710468" y="4535890"/>
            <a:ext cx="211367" cy="56517"/>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31" name="Google Shape;845;p49">
            <a:extLst>
              <a:ext uri="{FF2B5EF4-FFF2-40B4-BE49-F238E27FC236}">
                <a16:creationId xmlns:a16="http://schemas.microsoft.com/office/drawing/2014/main" id="{98D9FD35-B848-43AE-BBB1-A79BD3E03678}"/>
              </a:ext>
            </a:extLst>
          </p:cNvPr>
          <p:cNvSpPr/>
          <p:nvPr/>
        </p:nvSpPr>
        <p:spPr>
          <a:xfrm>
            <a:off x="6913980" y="4536335"/>
            <a:ext cx="219048" cy="56074"/>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32" name="Google Shape;846;p49">
            <a:extLst>
              <a:ext uri="{FF2B5EF4-FFF2-40B4-BE49-F238E27FC236}">
                <a16:creationId xmlns:a16="http://schemas.microsoft.com/office/drawing/2014/main" id="{455E6523-6C6B-4BA6-90E0-02B4142A1A2D}"/>
              </a:ext>
            </a:extLst>
          </p:cNvPr>
          <p:cNvSpPr/>
          <p:nvPr/>
        </p:nvSpPr>
        <p:spPr>
          <a:xfrm>
            <a:off x="7117492" y="4536335"/>
            <a:ext cx="226748" cy="56074"/>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33" name="Google Shape;847;p49">
            <a:extLst>
              <a:ext uri="{FF2B5EF4-FFF2-40B4-BE49-F238E27FC236}">
                <a16:creationId xmlns:a16="http://schemas.microsoft.com/office/drawing/2014/main" id="{A1182283-EB5A-440F-9C80-DE9587357D7D}"/>
              </a:ext>
            </a:extLst>
          </p:cNvPr>
          <p:cNvSpPr/>
          <p:nvPr/>
        </p:nvSpPr>
        <p:spPr>
          <a:xfrm>
            <a:off x="7321869" y="4536323"/>
            <a:ext cx="328572" cy="56517"/>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
        <p:nvSpPr>
          <p:cNvPr id="134" name="Google Shape;848;p49">
            <a:extLst>
              <a:ext uri="{FF2B5EF4-FFF2-40B4-BE49-F238E27FC236}">
                <a16:creationId xmlns:a16="http://schemas.microsoft.com/office/drawing/2014/main" id="{20D7CCC4-0A14-454A-AC4A-FE97925BCFEA}"/>
              </a:ext>
            </a:extLst>
          </p:cNvPr>
          <p:cNvSpPr/>
          <p:nvPr/>
        </p:nvSpPr>
        <p:spPr>
          <a:xfrm>
            <a:off x="3844868" y="4886148"/>
            <a:ext cx="4635947" cy="46779"/>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pic>
        <p:nvPicPr>
          <p:cNvPr id="135" name="Google Shape;849;p49">
            <a:extLst>
              <a:ext uri="{FF2B5EF4-FFF2-40B4-BE49-F238E27FC236}">
                <a16:creationId xmlns:a16="http://schemas.microsoft.com/office/drawing/2014/main" id="{4BBF8048-F32B-4F28-9662-50B08B87697E}"/>
              </a:ext>
            </a:extLst>
          </p:cNvPr>
          <p:cNvPicPr preferRelativeResize="0"/>
          <p:nvPr/>
        </p:nvPicPr>
        <p:blipFill>
          <a:blip r:embed="rId3">
            <a:alphaModFix/>
          </a:blip>
          <a:stretch>
            <a:fillRect/>
          </a:stretch>
        </p:blipFill>
        <p:spPr>
          <a:xfrm>
            <a:off x="4688021" y="2362696"/>
            <a:ext cx="2883469" cy="1865761"/>
          </a:xfrm>
          <a:prstGeom prst="rect">
            <a:avLst/>
          </a:prstGeom>
          <a:noFill/>
          <a:ln>
            <a:noFill/>
          </a:ln>
        </p:spPr>
      </p:pic>
      <p:sp>
        <p:nvSpPr>
          <p:cNvPr id="136" name="Google Shape;850;p49">
            <a:extLst>
              <a:ext uri="{FF2B5EF4-FFF2-40B4-BE49-F238E27FC236}">
                <a16:creationId xmlns:a16="http://schemas.microsoft.com/office/drawing/2014/main" id="{DCA9D6D5-3E90-4BBB-BC22-BA3A687ACA15}"/>
              </a:ext>
            </a:extLst>
          </p:cNvPr>
          <p:cNvSpPr/>
          <p:nvPr/>
        </p:nvSpPr>
        <p:spPr>
          <a:xfrm>
            <a:off x="4631053" y="2263295"/>
            <a:ext cx="3057009" cy="1940801"/>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1B1464"/>
              </a:solidFill>
              <a:effectLst/>
              <a:uLnTx/>
              <a:uFillTx/>
              <a:latin typeface="Arial"/>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415599" y="2697778"/>
            <a:ext cx="11360800" cy="868000"/>
          </a:xfrm>
          <a:prstGeom prst="rect">
            <a:avLst/>
          </a:prstGeom>
        </p:spPr>
        <p:txBody>
          <a:bodyPr spcFirstLastPara="1" wrap="square" lIns="121900" tIns="121900" rIns="121900" bIns="121900" anchor="t" anchorCtr="0">
            <a:noAutofit/>
          </a:bodyPr>
          <a:lstStyle/>
          <a:p>
            <a:pPr marL="0" indent="0">
              <a:buNone/>
            </a:pPr>
            <a:r>
              <a:rPr lang="vi-VN" dirty="0"/>
              <a:t>Cảm ơn đã lắng nghe bài trình bày của </a:t>
            </a:r>
            <a:br>
              <a:rPr lang="vi-VN" dirty="0"/>
            </a:br>
            <a:r>
              <a:rPr lang="vi-VN" dirty="0"/>
              <a:t>Nhóm 10</a:t>
            </a:r>
          </a:p>
          <a:p>
            <a:pPr marL="0" indent="0"/>
            <a:endParaRPr lang="vi-VN" dirty="0"/>
          </a:p>
        </p:txBody>
      </p:sp>
      <p:sp>
        <p:nvSpPr>
          <p:cNvPr id="507" name="Google Shape;507;p38"/>
          <p:cNvSpPr txBox="1">
            <a:spLocks noGrp="1"/>
          </p:cNvSpPr>
          <p:nvPr>
            <p:ph type="title"/>
          </p:nvPr>
        </p:nvSpPr>
        <p:spPr>
          <a:xfrm>
            <a:off x="1259304" y="2143141"/>
            <a:ext cx="9673389" cy="689809"/>
          </a:xfrm>
          <a:prstGeom prst="rect">
            <a:avLst/>
          </a:prstGeom>
        </p:spPr>
        <p:txBody>
          <a:bodyPr spcFirstLastPara="1" wrap="square" lIns="121900" tIns="0" rIns="121900" bIns="0" anchor="b" anchorCtr="0">
            <a:noAutofit/>
          </a:bodyPr>
          <a:lstStyle/>
          <a:p>
            <a:r>
              <a:rPr lang="en" sz="5730" dirty="0"/>
              <a:t>THANKS !</a:t>
            </a:r>
            <a:endParaRPr sz="573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3"/>
        <p:cNvGrpSpPr/>
        <p:nvPr/>
      </p:nvGrpSpPr>
      <p:grpSpPr>
        <a:xfrm>
          <a:off x="0" y="0"/>
          <a:ext cx="0" cy="0"/>
          <a:chOff x="0" y="0"/>
          <a:chExt cx="0" cy="0"/>
        </a:xfrm>
      </p:grpSpPr>
      <p:sp>
        <p:nvSpPr>
          <p:cNvPr id="3834" name="Google Shape;3834;p40"/>
          <p:cNvSpPr txBox="1">
            <a:spLocks noGrp="1"/>
          </p:cNvSpPr>
          <p:nvPr>
            <p:ph type="title"/>
          </p:nvPr>
        </p:nvSpPr>
        <p:spPr>
          <a:xfrm>
            <a:off x="959984" y="2287900"/>
            <a:ext cx="3342400" cy="703600"/>
          </a:xfrm>
          <a:prstGeom prst="rect">
            <a:avLst/>
          </a:prstGeom>
        </p:spPr>
        <p:txBody>
          <a:bodyPr spcFirstLastPara="1" wrap="square" lIns="121900" tIns="121900" rIns="121900" bIns="121900" anchor="ctr" anchorCtr="0">
            <a:noAutofit/>
          </a:bodyPr>
          <a:lstStyle/>
          <a:p>
            <a:r>
              <a:rPr lang="en" sz="4267" dirty="0">
                <a:latin typeface="Times New Roman" panose="02020603050405020304" pitchFamily="18" charset="0"/>
                <a:cs typeface="Times New Roman" panose="02020603050405020304" pitchFamily="18" charset="0"/>
              </a:rPr>
              <a:t>Giới thiệu</a:t>
            </a:r>
            <a:endParaRPr sz="4267" dirty="0">
              <a:latin typeface="Times New Roman" panose="02020603050405020304" pitchFamily="18" charset="0"/>
              <a:cs typeface="Times New Roman" panose="02020603050405020304" pitchFamily="18" charset="0"/>
            </a:endParaRPr>
          </a:p>
        </p:txBody>
      </p:sp>
      <p:sp>
        <p:nvSpPr>
          <p:cNvPr id="3835" name="Google Shape;3835;p40"/>
          <p:cNvSpPr txBox="1">
            <a:spLocks noGrp="1"/>
          </p:cNvSpPr>
          <p:nvPr>
            <p:ph type="title" idx="2"/>
          </p:nvPr>
        </p:nvSpPr>
        <p:spPr>
          <a:xfrm>
            <a:off x="959984" y="1497000"/>
            <a:ext cx="1824400" cy="791200"/>
          </a:xfrm>
          <a:prstGeom prst="rect">
            <a:avLst/>
          </a:prstGeom>
        </p:spPr>
        <p:txBody>
          <a:bodyPr spcFirstLastPara="1" wrap="square" lIns="121900" tIns="121900" rIns="121900" bIns="121900" anchor="ctr" anchorCtr="0">
            <a:noAutofit/>
          </a:bodyPr>
          <a:lstStyle/>
          <a:p>
            <a:r>
              <a:rPr lang="en"/>
              <a:t>01</a:t>
            </a:r>
            <a:endParaRPr/>
          </a:p>
        </p:txBody>
      </p:sp>
      <p:sp>
        <p:nvSpPr>
          <p:cNvPr id="3837" name="Google Shape;3837;p40"/>
          <p:cNvSpPr txBox="1">
            <a:spLocks noGrp="1"/>
          </p:cNvSpPr>
          <p:nvPr>
            <p:ph type="title" idx="3"/>
          </p:nvPr>
        </p:nvSpPr>
        <p:spPr>
          <a:xfrm>
            <a:off x="5039484" y="2287900"/>
            <a:ext cx="3342400" cy="703600"/>
          </a:xfrm>
          <a:prstGeom prst="rect">
            <a:avLst/>
          </a:prstGeom>
        </p:spPr>
        <p:txBody>
          <a:bodyPr spcFirstLastPara="1" wrap="square" lIns="121900" tIns="121900" rIns="121900" bIns="121900" anchor="ctr" anchorCtr="0">
            <a:noAutofit/>
          </a:bodyPr>
          <a:lstStyle/>
          <a:p>
            <a:r>
              <a:rPr lang="en" sz="4267" dirty="0">
                <a:latin typeface="Times New Roman" panose="02020603050405020304" pitchFamily="18" charset="0"/>
                <a:cs typeface="Times New Roman" panose="02020603050405020304" pitchFamily="18" charset="0"/>
              </a:rPr>
              <a:t>Tìm hiểu</a:t>
            </a:r>
            <a:endParaRPr sz="4267" dirty="0">
              <a:latin typeface="Times New Roman" panose="02020603050405020304" pitchFamily="18" charset="0"/>
              <a:cs typeface="Times New Roman" panose="02020603050405020304" pitchFamily="18" charset="0"/>
            </a:endParaRPr>
          </a:p>
        </p:txBody>
      </p:sp>
      <p:sp>
        <p:nvSpPr>
          <p:cNvPr id="3838" name="Google Shape;3838;p40"/>
          <p:cNvSpPr txBox="1">
            <a:spLocks noGrp="1"/>
          </p:cNvSpPr>
          <p:nvPr>
            <p:ph type="title" idx="4"/>
          </p:nvPr>
        </p:nvSpPr>
        <p:spPr>
          <a:xfrm>
            <a:off x="5039484" y="1497000"/>
            <a:ext cx="1824400" cy="791200"/>
          </a:xfrm>
          <a:prstGeom prst="rect">
            <a:avLst/>
          </a:prstGeom>
        </p:spPr>
        <p:txBody>
          <a:bodyPr spcFirstLastPara="1" wrap="square" lIns="121900" tIns="121900" rIns="121900" bIns="121900" anchor="ctr" anchorCtr="0">
            <a:noAutofit/>
          </a:bodyPr>
          <a:lstStyle/>
          <a:p>
            <a:r>
              <a:rPr lang="en"/>
              <a:t>02</a:t>
            </a:r>
            <a:endParaRPr/>
          </a:p>
        </p:txBody>
      </p:sp>
      <p:sp>
        <p:nvSpPr>
          <p:cNvPr id="3841" name="Google Shape;3841;p40"/>
          <p:cNvSpPr txBox="1">
            <a:spLocks noGrp="1"/>
          </p:cNvSpPr>
          <p:nvPr>
            <p:ph type="title" idx="7"/>
          </p:nvPr>
        </p:nvSpPr>
        <p:spPr>
          <a:xfrm>
            <a:off x="3624851" y="3922133"/>
            <a:ext cx="1824400" cy="791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3843" name="Google Shape;3843;p40"/>
          <p:cNvSpPr txBox="1">
            <a:spLocks noGrp="1"/>
          </p:cNvSpPr>
          <p:nvPr>
            <p:ph type="title" idx="9"/>
          </p:nvPr>
        </p:nvSpPr>
        <p:spPr>
          <a:xfrm>
            <a:off x="3092368" y="4853367"/>
            <a:ext cx="3342400" cy="703600"/>
          </a:xfrm>
          <a:prstGeom prst="rect">
            <a:avLst/>
          </a:prstGeom>
        </p:spPr>
        <p:txBody>
          <a:bodyPr spcFirstLastPara="1" wrap="square" lIns="121900" tIns="121900" rIns="121900" bIns="121900" anchor="ctr" anchorCtr="0">
            <a:noAutofit/>
          </a:bodyPr>
          <a:lstStyle/>
          <a:p>
            <a:r>
              <a:rPr lang="en-US" sz="4267" dirty="0" err="1">
                <a:latin typeface="Times New Roman" panose="02020603050405020304" pitchFamily="18" charset="0"/>
                <a:cs typeface="Times New Roman" panose="02020603050405020304" pitchFamily="18" charset="0"/>
              </a:rPr>
              <a:t>Kết</a:t>
            </a:r>
            <a:r>
              <a:rPr lang="en-US" sz="4267" dirty="0">
                <a:latin typeface="Times New Roman" panose="02020603050405020304" pitchFamily="18" charset="0"/>
                <a:cs typeface="Times New Roman" panose="02020603050405020304" pitchFamily="18" charset="0"/>
              </a:rPr>
              <a:t> </a:t>
            </a:r>
            <a:r>
              <a:rPr lang="en-US" sz="4267" dirty="0" err="1">
                <a:latin typeface="Times New Roman" panose="02020603050405020304" pitchFamily="18" charset="0"/>
                <a:cs typeface="Times New Roman" panose="02020603050405020304" pitchFamily="18" charset="0"/>
              </a:rPr>
              <a:t>luận</a:t>
            </a:r>
            <a:endParaRPr sz="4267" dirty="0">
              <a:latin typeface="Times New Roman" panose="02020603050405020304" pitchFamily="18" charset="0"/>
              <a:cs typeface="Times New Roman" panose="02020603050405020304" pitchFamily="18" charset="0"/>
            </a:endParaRPr>
          </a:p>
        </p:txBody>
      </p:sp>
      <p:sp>
        <p:nvSpPr>
          <p:cNvPr id="3846" name="Google Shape;3846;p40"/>
          <p:cNvSpPr txBox="1">
            <a:spLocks noGrp="1"/>
          </p:cNvSpPr>
          <p:nvPr>
            <p:ph type="title" idx="15"/>
          </p:nvPr>
        </p:nvSpPr>
        <p:spPr>
          <a:xfrm>
            <a:off x="1875300" y="593367"/>
            <a:ext cx="5461600" cy="763600"/>
          </a:xfrm>
          <a:prstGeom prst="rect">
            <a:avLst/>
          </a:prstGeom>
        </p:spPr>
        <p:txBody>
          <a:bodyPr spcFirstLastPara="1" wrap="square" lIns="121900" tIns="121900" rIns="121900" bIns="121900" anchor="ctr" anchorCtr="0">
            <a:noAutofit/>
          </a:bodyPr>
          <a:lstStyle/>
          <a:p>
            <a:r>
              <a:rPr lang="en" dirty="0">
                <a:latin typeface="Times New Roman" panose="02020603050405020304" pitchFamily="18" charset="0"/>
                <a:cs typeface="Times New Roman" panose="02020603050405020304" pitchFamily="18" charset="0"/>
              </a:rPr>
              <a:t>Nội Dung</a:t>
            </a:r>
            <a:endParaRPr dirty="0">
              <a:latin typeface="Times New Roman" panose="02020603050405020304" pitchFamily="18" charset="0"/>
              <a:cs typeface="Times New Roman" panose="02020603050405020304" pitchFamily="18" charset="0"/>
            </a:endParaRPr>
          </a:p>
        </p:txBody>
      </p:sp>
      <p:pic>
        <p:nvPicPr>
          <p:cNvPr id="1028" name="Picture 4" descr="Chain of Responsibility - chuỗi xử lý yêu cầu | Tự học ICT">
            <a:extLst>
              <a:ext uri="{FF2B5EF4-FFF2-40B4-BE49-F238E27FC236}">
                <a16:creationId xmlns:a16="http://schemas.microsoft.com/office/drawing/2014/main" id="{8A7D9C26-E5DB-4C63-B011-8728FC177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351" y="1356967"/>
            <a:ext cx="5467733" cy="455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42"/>
          <p:cNvSpPr txBox="1">
            <a:spLocks noGrp="1"/>
          </p:cNvSpPr>
          <p:nvPr>
            <p:ph type="title"/>
          </p:nvPr>
        </p:nvSpPr>
        <p:spPr>
          <a:xfrm>
            <a:off x="2800524" y="3797427"/>
            <a:ext cx="6100000" cy="865200"/>
          </a:xfrm>
          <a:prstGeom prst="rect">
            <a:avLst/>
          </a:prstGeom>
        </p:spPr>
        <p:txBody>
          <a:bodyPr spcFirstLastPara="1" wrap="square" lIns="121900" tIns="121900" rIns="121900" bIns="121900" anchor="ctr" anchorCtr="0">
            <a:noAutofit/>
          </a:bodyPr>
          <a:lstStyle/>
          <a:p>
            <a:r>
              <a:rPr lang="en" dirty="0">
                <a:latin typeface="Times New Roman" panose="02020603050405020304" pitchFamily="18" charset="0"/>
                <a:cs typeface="Times New Roman" panose="02020603050405020304" pitchFamily="18" charset="0"/>
              </a:rPr>
              <a:t>Giới Thiệu</a:t>
            </a:r>
            <a:endParaRPr dirty="0">
              <a:latin typeface="Times New Roman" panose="02020603050405020304" pitchFamily="18" charset="0"/>
              <a:cs typeface="Times New Roman" panose="02020603050405020304" pitchFamily="18" charset="0"/>
            </a:endParaRPr>
          </a:p>
        </p:txBody>
      </p:sp>
      <p:sp>
        <p:nvSpPr>
          <p:cNvPr id="3860" name="Google Shape;3860;p42"/>
          <p:cNvSpPr txBox="1">
            <a:spLocks noGrp="1"/>
          </p:cNvSpPr>
          <p:nvPr>
            <p:ph type="title" idx="2"/>
          </p:nvPr>
        </p:nvSpPr>
        <p:spPr>
          <a:xfrm>
            <a:off x="2800524" y="2536165"/>
            <a:ext cx="6100000" cy="10232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3861" name="Google Shape;3861;p42"/>
          <p:cNvSpPr/>
          <p:nvPr/>
        </p:nvSpPr>
        <p:spPr>
          <a:xfrm>
            <a:off x="10637720" y="3588529"/>
            <a:ext cx="417795" cy="417795"/>
          </a:xfrm>
          <a:custGeom>
            <a:avLst/>
            <a:gdLst/>
            <a:ahLst/>
            <a:cxnLst/>
            <a:rect l="l" t="t" r="r" b="b"/>
            <a:pathLst>
              <a:path w="5306" h="5306" extrusionOk="0">
                <a:moveTo>
                  <a:pt x="1297" y="1"/>
                </a:moveTo>
                <a:lnTo>
                  <a:pt x="1" y="1297"/>
                </a:lnTo>
                <a:lnTo>
                  <a:pt x="1391" y="2689"/>
                </a:lnTo>
                <a:lnTo>
                  <a:pt x="32" y="4048"/>
                </a:lnTo>
                <a:lnTo>
                  <a:pt x="1266" y="5282"/>
                </a:lnTo>
                <a:lnTo>
                  <a:pt x="2625" y="3922"/>
                </a:lnTo>
                <a:lnTo>
                  <a:pt x="4009" y="5306"/>
                </a:lnTo>
                <a:lnTo>
                  <a:pt x="5305" y="4009"/>
                </a:lnTo>
                <a:lnTo>
                  <a:pt x="3922" y="2626"/>
                </a:lnTo>
                <a:lnTo>
                  <a:pt x="5281" y="1266"/>
                </a:lnTo>
                <a:lnTo>
                  <a:pt x="4047" y="33"/>
                </a:lnTo>
                <a:lnTo>
                  <a:pt x="2688" y="1392"/>
                </a:lnTo>
                <a:lnTo>
                  <a:pt x="1297"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aphicFrame>
        <p:nvGraphicFramePr>
          <p:cNvPr id="5" name="Table 5">
            <a:extLst>
              <a:ext uri="{FF2B5EF4-FFF2-40B4-BE49-F238E27FC236}">
                <a16:creationId xmlns:a16="http://schemas.microsoft.com/office/drawing/2014/main" id="{8F8B7C23-EB4D-4969-BF00-BB2A7010E5C1}"/>
              </a:ext>
            </a:extLst>
          </p:cNvPr>
          <p:cNvGraphicFramePr>
            <a:graphicFrameLocks noGrp="1"/>
          </p:cNvGraphicFramePr>
          <p:nvPr>
            <p:extLst/>
          </p:nvPr>
        </p:nvGraphicFramePr>
        <p:xfrm>
          <a:off x="12943305" y="5252685"/>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6" name="Table 5">
            <a:extLst>
              <a:ext uri="{FF2B5EF4-FFF2-40B4-BE49-F238E27FC236}">
                <a16:creationId xmlns:a16="http://schemas.microsoft.com/office/drawing/2014/main" id="{37B41338-7B9D-46BF-A380-3219F8EDF748}"/>
              </a:ext>
            </a:extLst>
          </p:cNvPr>
          <p:cNvGraphicFramePr>
            <a:graphicFrameLocks noGrp="1"/>
          </p:cNvGraphicFramePr>
          <p:nvPr>
            <p:extLst/>
          </p:nvPr>
        </p:nvGraphicFramePr>
        <p:xfrm>
          <a:off x="9094113" y="7501397"/>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7" name="Table 5">
            <a:extLst>
              <a:ext uri="{FF2B5EF4-FFF2-40B4-BE49-F238E27FC236}">
                <a16:creationId xmlns:a16="http://schemas.microsoft.com/office/drawing/2014/main" id="{34C120AC-1832-4BAB-96A0-19D72C63609F}"/>
              </a:ext>
            </a:extLst>
          </p:cNvPr>
          <p:cNvGraphicFramePr>
            <a:graphicFrameLocks noGrp="1"/>
          </p:cNvGraphicFramePr>
          <p:nvPr>
            <p:extLst/>
          </p:nvPr>
        </p:nvGraphicFramePr>
        <p:xfrm>
          <a:off x="6308112" y="7552232"/>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6"/>
        <p:cNvGrpSpPr/>
        <p:nvPr/>
      </p:nvGrpSpPr>
      <p:grpSpPr>
        <a:xfrm>
          <a:off x="0" y="0"/>
          <a:ext cx="0" cy="0"/>
          <a:chOff x="0" y="0"/>
          <a:chExt cx="0" cy="0"/>
        </a:xfrm>
      </p:grpSpPr>
      <p:sp>
        <p:nvSpPr>
          <p:cNvPr id="3868" name="Google Shape;3868;p43"/>
          <p:cNvSpPr txBox="1">
            <a:spLocks noGrp="1"/>
          </p:cNvSpPr>
          <p:nvPr>
            <p:ph type="subTitle" idx="1"/>
          </p:nvPr>
        </p:nvSpPr>
        <p:spPr>
          <a:xfrm>
            <a:off x="124539" y="1661800"/>
            <a:ext cx="10285200" cy="1767200"/>
          </a:xfrm>
          <a:prstGeom prst="rect">
            <a:avLst/>
          </a:prstGeom>
        </p:spPr>
        <p:txBody>
          <a:bodyPr spcFirstLastPara="1" wrap="square" lIns="121900" tIns="121900" rIns="121900" bIns="121900" anchor="ctr" anchorCtr="0">
            <a:noAutofit/>
          </a:bodyPr>
          <a:lstStyle/>
          <a:p>
            <a:pPr marL="0" indent="0" algn="l"/>
            <a:r>
              <a:rPr lang="en-US" sz="4000" dirty="0">
                <a:latin typeface="Times New Roman" panose="02020603050405020304" pitchFamily="18" charset="0"/>
                <a:cs typeface="Times New Roman" panose="02020603050405020304" pitchFamily="18" charset="0"/>
              </a:rPr>
              <a:t>Chain of Responsibility  </a:t>
            </a:r>
          </a:p>
          <a:p>
            <a:pPr marL="0" indent="0" algn="l"/>
            <a:r>
              <a:rPr lang="en-US" sz="2667" dirty="0" err="1">
                <a:latin typeface="Times New Roman" panose="02020603050405020304" pitchFamily="18" charset="0"/>
                <a:cs typeface="Times New Roman" panose="02020603050405020304" pitchFamily="18" charset="0"/>
              </a:rPr>
              <a:t>Là</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một</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mẫu</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thiết</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kế</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hành</a:t>
            </a:r>
            <a:r>
              <a:rPr lang="en-US" sz="2667" dirty="0">
                <a:latin typeface="Times New Roman" panose="02020603050405020304" pitchFamily="18" charset="0"/>
                <a:cs typeface="Times New Roman" panose="02020603050405020304" pitchFamily="18" charset="0"/>
              </a:rPr>
              <a:t> vi </a:t>
            </a:r>
            <a:r>
              <a:rPr lang="en-US" sz="2667" dirty="0" err="1">
                <a:latin typeface="Times New Roman" panose="02020603050405020304" pitchFamily="18" charset="0"/>
                <a:cs typeface="Times New Roman" panose="02020603050405020304" pitchFamily="18" charset="0"/>
              </a:rPr>
              <a:t>cho</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phép</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chuyển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các</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yêu</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cầu</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cùng</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với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chuỗi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các</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đối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tượng</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xử</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lý</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được</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gọi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là</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trình</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xử</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lý</a:t>
            </a:r>
            <a:endParaRPr sz="2667"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A16B402-3AF6-4B65-9463-AE83E3C0461C}"/>
              </a:ext>
            </a:extLst>
          </p:cNvPr>
          <p:cNvGraphicFramePr>
            <a:graphicFrameLocks noGrp="1"/>
          </p:cNvGraphicFramePr>
          <p:nvPr>
            <p:extLst/>
          </p:nvPr>
        </p:nvGraphicFramePr>
        <p:xfrm>
          <a:off x="9742905" y="3132219"/>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8" name="Table 5">
            <a:extLst>
              <a:ext uri="{FF2B5EF4-FFF2-40B4-BE49-F238E27FC236}">
                <a16:creationId xmlns:a16="http://schemas.microsoft.com/office/drawing/2014/main" id="{650B99AE-21C3-4A32-8E64-5627F8339EBA}"/>
              </a:ext>
            </a:extLst>
          </p:cNvPr>
          <p:cNvGraphicFramePr>
            <a:graphicFrameLocks noGrp="1"/>
          </p:cNvGraphicFramePr>
          <p:nvPr>
            <p:extLst/>
          </p:nvPr>
        </p:nvGraphicFramePr>
        <p:xfrm>
          <a:off x="9742905" y="5134152"/>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3</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9" name="Table 5">
            <a:extLst>
              <a:ext uri="{FF2B5EF4-FFF2-40B4-BE49-F238E27FC236}">
                <a16:creationId xmlns:a16="http://schemas.microsoft.com/office/drawing/2014/main" id="{61D9051B-8AB0-48AD-B8B0-001D4DE55EFF}"/>
              </a:ext>
            </a:extLst>
          </p:cNvPr>
          <p:cNvGraphicFramePr>
            <a:graphicFrameLocks noGrp="1"/>
          </p:cNvGraphicFramePr>
          <p:nvPr>
            <p:extLst/>
          </p:nvPr>
        </p:nvGraphicFramePr>
        <p:xfrm>
          <a:off x="7293811" y="5134152"/>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2</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10" name="Table 5">
            <a:extLst>
              <a:ext uri="{FF2B5EF4-FFF2-40B4-BE49-F238E27FC236}">
                <a16:creationId xmlns:a16="http://schemas.microsoft.com/office/drawing/2014/main" id="{21A3F3A2-B5B7-4174-B9BD-E535D654584A}"/>
              </a:ext>
            </a:extLst>
          </p:cNvPr>
          <p:cNvGraphicFramePr>
            <a:graphicFrameLocks noGrp="1"/>
          </p:cNvGraphicFramePr>
          <p:nvPr>
            <p:extLst/>
          </p:nvPr>
        </p:nvGraphicFramePr>
        <p:xfrm>
          <a:off x="4716379" y="5134152"/>
          <a:ext cx="2138947" cy="1320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501312">
                <a:tc>
                  <a:txBody>
                    <a:bodyPr/>
                    <a:lstStyle/>
                    <a:p>
                      <a:pPr algn="ctr"/>
                      <a:r>
                        <a:rPr lang="en-US" sz="2500" dirty="0"/>
                        <a:t>Handler 1</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6" name="Thought Bubble: Cloud 5">
            <a:extLst>
              <a:ext uri="{FF2B5EF4-FFF2-40B4-BE49-F238E27FC236}">
                <a16:creationId xmlns:a16="http://schemas.microsoft.com/office/drawing/2014/main" id="{683DA839-6E41-4B80-895B-B1EB9420F737}"/>
              </a:ext>
            </a:extLst>
          </p:cNvPr>
          <p:cNvSpPr/>
          <p:nvPr/>
        </p:nvSpPr>
        <p:spPr>
          <a:xfrm>
            <a:off x="12593052" y="1066800"/>
            <a:ext cx="1803845" cy="880533"/>
          </a:xfrm>
          <a:prstGeom prst="cloudCallout">
            <a:avLst>
              <a:gd name="adj1" fmla="val 34422"/>
              <a:gd name="adj2" fmla="val -3755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Request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0.00174 0.33611 L -0.06198 0.13025 C -0.07535 0.08457 -0.09531 0.05926 -0.11597 0.05926 C -0.13976 0.05926 -0.15868 0.08457 -0.17205 0.13025 L -0.23559 0.33611 " pathEditMode="relative" rAng="0" ptsTypes="AAAAA">
                                      <p:cBhvr>
                                        <p:cTn id="6" dur="2000" fill="hold"/>
                                        <p:tgtEl>
                                          <p:spTgt spid="6"/>
                                        </p:tgtEl>
                                        <p:attrNameLst>
                                          <p:attrName>ppt_x</p:attrName>
                                          <p:attrName>ppt_y</p:attrName>
                                        </p:attrNameLst>
                                      </p:cBhvr>
                                      <p:rCtr x="-11875" y="-13858"/>
                                    </p:animMotion>
                                  </p:childTnLst>
                                </p:cTn>
                              </p:par>
                            </p:childTnLst>
                          </p:cTn>
                        </p:par>
                        <p:par>
                          <p:cTn id="7" fill="hold">
                            <p:stCondLst>
                              <p:cond delay="2000"/>
                            </p:stCondLst>
                            <p:childTnLst>
                              <p:par>
                                <p:cTn id="8" presetID="50" presetClass="path" presetSubtype="0" accel="50000" decel="50000" fill="hold" grpId="1" nodeType="afterEffect">
                                  <p:stCondLst>
                                    <p:cond delay="0"/>
                                  </p:stCondLst>
                                  <p:childTnLst>
                                    <p:animMotion origin="layout" path="M -0.23559 0.33611 L -0.44826 0.33611 C -0.54375 0.33611 -0.66094 0.40062 -0.66094 0.45309 L -0.66094 0.57068 " pathEditMode="relative" rAng="0" ptsTypes="AAAA">
                                      <p:cBhvr>
                                        <p:cTn id="9" dur="2000" fill="hold"/>
                                        <p:tgtEl>
                                          <p:spTgt spid="6"/>
                                        </p:tgtEl>
                                        <p:attrNameLst>
                                          <p:attrName>ppt_x</p:attrName>
                                          <p:attrName>ppt_y</p:attrName>
                                        </p:attrNameLst>
                                      </p:cBhvr>
                                      <p:rCtr x="-21267" y="11728"/>
                                    </p:animMotion>
                                  </p:childTnLst>
                                </p:cTn>
                              </p:par>
                            </p:childTnLst>
                          </p:cTn>
                        </p:par>
                        <p:par>
                          <p:cTn id="10" fill="hold">
                            <p:stCondLst>
                              <p:cond delay="4000"/>
                            </p:stCondLst>
                            <p:childTnLst>
                              <p:par>
                                <p:cTn id="11" presetID="37" presetClass="path" presetSubtype="0" accel="50000" decel="50000" fill="hold" grpId="2" nodeType="afterEffect">
                                  <p:stCondLst>
                                    <p:cond delay="0"/>
                                  </p:stCondLst>
                                  <p:childTnLst>
                                    <p:animMotion origin="layout" path="M -0.64566 0.5679 L -0.57864 0.48148 C -0.56458 0.46235 -0.54358 0.45185 -0.5217 0.45185 C -0.4967 0.45185 -0.47674 0.46235 -0.46267 0.48148 L -0.39566 0.5679 " pathEditMode="relative" rAng="0" ptsTypes="AAAAA">
                                      <p:cBhvr>
                                        <p:cTn id="12" dur="2000" fill="hold"/>
                                        <p:tgtEl>
                                          <p:spTgt spid="6"/>
                                        </p:tgtEl>
                                        <p:attrNameLst>
                                          <p:attrName>ppt_x</p:attrName>
                                          <p:attrName>ppt_y</p:attrName>
                                        </p:attrNameLst>
                                      </p:cBhvr>
                                      <p:rCtr x="12500" y="-5802"/>
                                    </p:animMotion>
                                  </p:childTnLst>
                                </p:cTn>
                              </p:par>
                            </p:childTnLst>
                          </p:cTn>
                        </p:par>
                        <p:par>
                          <p:cTn id="13" fill="hold">
                            <p:stCondLst>
                              <p:cond delay="6000"/>
                            </p:stCondLst>
                            <p:childTnLst>
                              <p:par>
                                <p:cTn id="14" presetID="37" presetClass="path" presetSubtype="0" accel="50000" decel="50000" fill="hold" grpId="3" nodeType="afterEffect">
                                  <p:stCondLst>
                                    <p:cond delay="0"/>
                                  </p:stCondLst>
                                  <p:childTnLst>
                                    <p:animMotion origin="layout" path="M -0.39566 0.5679 L -0.34479 0.48673 C -0.33403 0.46883 -0.31805 0.45926 -0.30139 0.45926 C -0.28229 0.45926 -0.26719 0.46883 -0.25642 0.48673 L -0.20538 0.5679 " pathEditMode="relative" rAng="0" ptsTypes="AAAAA">
                                      <p:cBhvr>
                                        <p:cTn id="15" dur="2000" fill="hold"/>
                                        <p:tgtEl>
                                          <p:spTgt spid="6"/>
                                        </p:tgtEl>
                                        <p:attrNameLst>
                                          <p:attrName>ppt_x</p:attrName>
                                          <p:attrName>ppt_y</p:attrName>
                                        </p:attrNameLst>
                                      </p:cBhvr>
                                      <p:rCtr x="9514" y="-5432"/>
                                    </p:animMotion>
                                  </p:childTnLst>
                                </p:cTn>
                              </p:par>
                            </p:childTnLst>
                          </p:cTn>
                        </p:par>
                        <p:par>
                          <p:cTn id="16" fill="hold">
                            <p:stCondLst>
                              <p:cond delay="8000"/>
                            </p:stCondLst>
                            <p:childTnLst>
                              <p:par>
                                <p:cTn id="17" presetID="37" presetClass="path" presetSubtype="0" accel="50000" decel="50000" fill="hold" grpId="4" nodeType="afterEffect">
                                  <p:stCondLst>
                                    <p:cond delay="0"/>
                                  </p:stCondLst>
                                  <p:childTnLst>
                                    <p:animMotion origin="layout" path="M -0.20538 0.5679 L -0.13837 0.48889 C -0.1243 0.4713 -0.1033 0.46173 -0.08142 0.46173 C -0.05642 0.46173 -0.03646 0.4713 -0.02239 0.48889 L 0.04462 0.5679 " pathEditMode="relative" rAng="0" ptsTypes="AAAAA">
                                      <p:cBhvr>
                                        <p:cTn id="18" dur="2000" fill="hold"/>
                                        <p:tgtEl>
                                          <p:spTgt spid="6"/>
                                        </p:tgtEl>
                                        <p:attrNameLst>
                                          <p:attrName>ppt_x</p:attrName>
                                          <p:attrName>ppt_y</p:attrName>
                                        </p:attrNameLst>
                                      </p:cBhvr>
                                      <p:rCtr x="12500" y="-5309"/>
                                    </p:animMotion>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5"/>
                                        </p:tgtEl>
                                      </p:cBhvr>
                                    </p:animEffect>
                                    <p:animScale>
                                      <p:cBhvr>
                                        <p:cTn id="23" dur="250" autoRev="1" fill="hold"/>
                                        <p:tgtEl>
                                          <p:spTgt spid="5"/>
                                        </p:tgtEl>
                                      </p:cBhvr>
                                      <p:by x="105000" y="105000"/>
                                    </p:animScale>
                                  </p:childTnLst>
                                </p:cTn>
                              </p:par>
                            </p:childTnLst>
                          </p:cTn>
                        </p:par>
                        <p:par>
                          <p:cTn id="24" fill="hold">
                            <p:stCondLst>
                              <p:cond delay="500"/>
                            </p:stCondLst>
                            <p:childTnLst>
                              <p:par>
                                <p:cTn id="25" presetID="26" presetClass="emph" presetSubtype="0" fill="hold" nodeType="after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9"/>
                                        </p:tgtEl>
                                      </p:cBhvr>
                                    </p:animEffect>
                                    <p:animScale>
                                      <p:cBhvr>
                                        <p:cTn id="30" dur="250" autoRev="1" fill="hold"/>
                                        <p:tgtEl>
                                          <p:spTgt spid="9"/>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8"/>
                                        </p:tgtEl>
                                      </p:cBhvr>
                                    </p:animEffect>
                                    <p:animScale>
                                      <p:cBhvr>
                                        <p:cTn id="3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46"/>
          <p:cNvSpPr txBox="1">
            <a:spLocks noGrp="1"/>
          </p:cNvSpPr>
          <p:nvPr>
            <p:ph type="subTitle" idx="1"/>
          </p:nvPr>
        </p:nvSpPr>
        <p:spPr>
          <a:xfrm>
            <a:off x="1115695" y="612912"/>
            <a:ext cx="4713955" cy="818800"/>
          </a:xfrm>
          <a:prstGeom prst="rect">
            <a:avLst/>
          </a:prstGeom>
        </p:spPr>
        <p:txBody>
          <a:bodyPr spcFirstLastPara="1" wrap="square" lIns="121900" tIns="121900" rIns="121900" bIns="121900" anchor="ctr" anchorCtr="0">
            <a:noAutofit/>
          </a:bodyPr>
          <a:lstStyle/>
          <a:p>
            <a:pPr marL="0" indent="0"/>
            <a:r>
              <a:rPr lang="en" dirty="0"/>
              <a:t>Khi nào nên sử dụng ?</a:t>
            </a:r>
            <a:endParaRPr dirty="0"/>
          </a:p>
        </p:txBody>
      </p:sp>
      <p:sp>
        <p:nvSpPr>
          <p:cNvPr id="3909" name="Google Shape;3909;p46"/>
          <p:cNvSpPr txBox="1">
            <a:spLocks noGrp="1"/>
          </p:cNvSpPr>
          <p:nvPr>
            <p:ph type="subTitle" idx="3"/>
          </p:nvPr>
        </p:nvSpPr>
        <p:spPr>
          <a:xfrm>
            <a:off x="695613" y="1431712"/>
            <a:ext cx="9822820" cy="1376000"/>
          </a:xfrm>
          <a:prstGeom prst="rect">
            <a:avLst/>
          </a:prstGeom>
        </p:spPr>
        <p:txBody>
          <a:bodyPr spcFirstLastPara="1" wrap="square" lIns="121900" tIns="121900" rIns="121900" bIns="121900" anchor="ctr" anchorCtr="0">
            <a:noAutofit/>
          </a:bodyPr>
          <a:lstStyle/>
          <a:p>
            <a:pPr marL="380990" indent="-380990" algn="l">
              <a:buFont typeface="Wingdings" panose="05000000000000000000" pitchFamily="2" charset="2"/>
              <a:buChar char="Ø"/>
            </a:pPr>
            <a:r>
              <a:rPr lang="en" dirty="0">
                <a:latin typeface="Times New Roman" panose="02020603050405020304" pitchFamily="18" charset="0"/>
                <a:cs typeface="Times New Roman" panose="02020603050405020304" pitchFamily="18" charset="0"/>
              </a:rPr>
              <a:t>Khi có nhiều đối tượng có thể xử lý một yêu cầu đối tượng phải được xử lý tự động</a:t>
            </a:r>
            <a:endParaRPr dirty="0">
              <a:latin typeface="Times New Roman" panose="02020603050405020304" pitchFamily="18" charset="0"/>
              <a:cs typeface="Times New Roman" panose="02020603050405020304" pitchFamily="18" charset="0"/>
            </a:endParaRPr>
          </a:p>
        </p:txBody>
      </p:sp>
      <p:grpSp>
        <p:nvGrpSpPr>
          <p:cNvPr id="3912" name="Google Shape;3912;p46"/>
          <p:cNvGrpSpPr/>
          <p:nvPr/>
        </p:nvGrpSpPr>
        <p:grpSpPr>
          <a:xfrm>
            <a:off x="695613" y="779490"/>
            <a:ext cx="503311" cy="581477"/>
            <a:chOff x="4716280" y="1164175"/>
            <a:chExt cx="377483" cy="436108"/>
          </a:xfrm>
        </p:grpSpPr>
        <p:sp>
          <p:nvSpPr>
            <p:cNvPr id="3913" name="Google Shape;3913;p46"/>
            <p:cNvSpPr/>
            <p:nvPr/>
          </p:nvSpPr>
          <p:spPr>
            <a:xfrm>
              <a:off x="4778701" y="1164175"/>
              <a:ext cx="257385" cy="364234"/>
            </a:xfrm>
            <a:custGeom>
              <a:avLst/>
              <a:gdLst/>
              <a:ahLst/>
              <a:cxnLst/>
              <a:rect l="l" t="t" r="r" b="b"/>
              <a:pathLst>
                <a:path w="7323" h="10363" extrusionOk="0">
                  <a:moveTo>
                    <a:pt x="808" y="1"/>
                  </a:moveTo>
                  <a:cubicBezTo>
                    <a:pt x="363" y="1"/>
                    <a:pt x="3" y="360"/>
                    <a:pt x="3" y="805"/>
                  </a:cubicBezTo>
                  <a:lnTo>
                    <a:pt x="3" y="1526"/>
                  </a:lnTo>
                  <a:lnTo>
                    <a:pt x="3010" y="1526"/>
                  </a:lnTo>
                  <a:lnTo>
                    <a:pt x="3010" y="4407"/>
                  </a:lnTo>
                  <a:lnTo>
                    <a:pt x="2380" y="4407"/>
                  </a:lnTo>
                  <a:lnTo>
                    <a:pt x="1954" y="5218"/>
                  </a:lnTo>
                  <a:lnTo>
                    <a:pt x="982" y="4407"/>
                  </a:lnTo>
                  <a:lnTo>
                    <a:pt x="2" y="4407"/>
                  </a:lnTo>
                  <a:lnTo>
                    <a:pt x="2" y="5839"/>
                  </a:lnTo>
                  <a:lnTo>
                    <a:pt x="3009" y="5839"/>
                  </a:lnTo>
                  <a:lnTo>
                    <a:pt x="3009" y="8722"/>
                  </a:lnTo>
                  <a:lnTo>
                    <a:pt x="2379" y="8722"/>
                  </a:lnTo>
                  <a:lnTo>
                    <a:pt x="1952" y="9533"/>
                  </a:lnTo>
                  <a:lnTo>
                    <a:pt x="981" y="8722"/>
                  </a:lnTo>
                  <a:lnTo>
                    <a:pt x="1" y="8722"/>
                  </a:lnTo>
                  <a:lnTo>
                    <a:pt x="1" y="10362"/>
                  </a:lnTo>
                  <a:lnTo>
                    <a:pt x="7321" y="10362"/>
                  </a:lnTo>
                  <a:lnTo>
                    <a:pt x="7321" y="6458"/>
                  </a:lnTo>
                  <a:lnTo>
                    <a:pt x="6203" y="6458"/>
                  </a:lnTo>
                  <a:lnTo>
                    <a:pt x="5231" y="7268"/>
                  </a:lnTo>
                  <a:lnTo>
                    <a:pt x="4804" y="6458"/>
                  </a:lnTo>
                  <a:lnTo>
                    <a:pt x="4174" y="6458"/>
                  </a:lnTo>
                  <a:lnTo>
                    <a:pt x="4174" y="3577"/>
                  </a:lnTo>
                  <a:lnTo>
                    <a:pt x="7323" y="3577"/>
                  </a:lnTo>
                  <a:lnTo>
                    <a:pt x="7323" y="805"/>
                  </a:lnTo>
                  <a:cubicBezTo>
                    <a:pt x="7323" y="360"/>
                    <a:pt x="6963" y="1"/>
                    <a:pt x="651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BAFF00"/>
                </a:solidFill>
                <a:latin typeface="Arial"/>
                <a:cs typeface="Arial"/>
                <a:sym typeface="Arial"/>
              </a:endParaRPr>
            </a:p>
          </p:txBody>
        </p:sp>
        <p:sp>
          <p:nvSpPr>
            <p:cNvPr id="3914" name="Google Shape;3914;p46"/>
            <p:cNvSpPr/>
            <p:nvPr/>
          </p:nvSpPr>
          <p:spPr>
            <a:xfrm>
              <a:off x="4778807" y="1553924"/>
              <a:ext cx="257315" cy="46360"/>
            </a:xfrm>
            <a:custGeom>
              <a:avLst/>
              <a:gdLst/>
              <a:ahLst/>
              <a:cxnLst/>
              <a:rect l="l" t="t" r="r" b="b"/>
              <a:pathLst>
                <a:path w="7321" h="1319" extrusionOk="0">
                  <a:moveTo>
                    <a:pt x="1" y="1"/>
                  </a:moveTo>
                  <a:lnTo>
                    <a:pt x="1" y="513"/>
                  </a:lnTo>
                  <a:cubicBezTo>
                    <a:pt x="1" y="957"/>
                    <a:pt x="362" y="1318"/>
                    <a:pt x="806" y="1318"/>
                  </a:cubicBezTo>
                  <a:lnTo>
                    <a:pt x="6517" y="1318"/>
                  </a:lnTo>
                  <a:cubicBezTo>
                    <a:pt x="6961" y="1318"/>
                    <a:pt x="7321" y="957"/>
                    <a:pt x="7321" y="513"/>
                  </a:cubicBezTo>
                  <a:lnTo>
                    <a:pt x="7321"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5" name="Google Shape;3915;p46"/>
            <p:cNvSpPr/>
            <p:nvPr/>
          </p:nvSpPr>
          <p:spPr>
            <a:xfrm>
              <a:off x="4950959" y="1315414"/>
              <a:ext cx="142804" cy="64390"/>
            </a:xfrm>
            <a:custGeom>
              <a:avLst/>
              <a:gdLst/>
              <a:ahLst/>
              <a:cxnLst/>
              <a:rect l="l" t="t" r="r" b="b"/>
              <a:pathLst>
                <a:path w="4063" h="1832" extrusionOk="0">
                  <a:moveTo>
                    <a:pt x="1" y="1"/>
                  </a:moveTo>
                  <a:lnTo>
                    <a:pt x="1" y="1428"/>
                  </a:lnTo>
                  <a:lnTo>
                    <a:pt x="343" y="1428"/>
                  </a:lnTo>
                  <a:lnTo>
                    <a:pt x="554" y="1832"/>
                  </a:lnTo>
                  <a:lnTo>
                    <a:pt x="1037" y="1428"/>
                  </a:lnTo>
                  <a:lnTo>
                    <a:pt x="4062" y="1428"/>
                  </a:lnTo>
                  <a:lnTo>
                    <a:pt x="4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6" name="Google Shape;3916;p46"/>
            <p:cNvSpPr/>
            <p:nvPr/>
          </p:nvSpPr>
          <p:spPr>
            <a:xfrm>
              <a:off x="4716280" y="1243292"/>
              <a:ext cx="142804" cy="64461"/>
            </a:xfrm>
            <a:custGeom>
              <a:avLst/>
              <a:gdLst/>
              <a:ahLst/>
              <a:cxnLst/>
              <a:rect l="l" t="t" r="r" b="b"/>
              <a:pathLst>
                <a:path w="4063" h="1834" extrusionOk="0">
                  <a:moveTo>
                    <a:pt x="0" y="1"/>
                  </a:moveTo>
                  <a:lnTo>
                    <a:pt x="0" y="1429"/>
                  </a:lnTo>
                  <a:lnTo>
                    <a:pt x="3024" y="1429"/>
                  </a:lnTo>
                  <a:lnTo>
                    <a:pt x="3024" y="1430"/>
                  </a:lnTo>
                  <a:lnTo>
                    <a:pt x="3507" y="1834"/>
                  </a:lnTo>
                  <a:lnTo>
                    <a:pt x="3720" y="1430"/>
                  </a:lnTo>
                  <a:lnTo>
                    <a:pt x="4063" y="1430"/>
                  </a:lnTo>
                  <a:lnTo>
                    <a:pt x="406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7" name="Google Shape;3917;p46"/>
            <p:cNvSpPr/>
            <p:nvPr/>
          </p:nvSpPr>
          <p:spPr>
            <a:xfrm>
              <a:off x="4716280" y="1394988"/>
              <a:ext cx="142804" cy="64425"/>
            </a:xfrm>
            <a:custGeom>
              <a:avLst/>
              <a:gdLst/>
              <a:ahLst/>
              <a:cxnLst/>
              <a:rect l="l" t="t" r="r" b="b"/>
              <a:pathLst>
                <a:path w="4063" h="1833" extrusionOk="0">
                  <a:moveTo>
                    <a:pt x="0" y="0"/>
                  </a:moveTo>
                  <a:lnTo>
                    <a:pt x="0" y="1428"/>
                  </a:lnTo>
                  <a:lnTo>
                    <a:pt x="3024" y="1428"/>
                  </a:lnTo>
                  <a:lnTo>
                    <a:pt x="3507" y="1832"/>
                  </a:lnTo>
                  <a:lnTo>
                    <a:pt x="3720" y="1428"/>
                  </a:lnTo>
                  <a:lnTo>
                    <a:pt x="4063" y="1428"/>
                  </a:lnTo>
                  <a:lnTo>
                    <a:pt x="4063"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grpSp>
      <p:sp>
        <p:nvSpPr>
          <p:cNvPr id="20" name="Google Shape;3909;p46">
            <a:extLst>
              <a:ext uri="{FF2B5EF4-FFF2-40B4-BE49-F238E27FC236}">
                <a16:creationId xmlns:a16="http://schemas.microsoft.com/office/drawing/2014/main" id="{A198EC1D-EC8F-4F62-8254-AE985EAD7F8A}"/>
              </a:ext>
            </a:extLst>
          </p:cNvPr>
          <p:cNvSpPr txBox="1">
            <a:spLocks/>
          </p:cNvSpPr>
          <p:nvPr/>
        </p:nvSpPr>
        <p:spPr>
          <a:xfrm>
            <a:off x="695611" y="2484429"/>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380990" indent="-380990" algn="l" defTabSz="1219170">
              <a:buFont typeface="Wingdings" panose="05000000000000000000" pitchFamily="2" charset="2"/>
              <a:buChar char="Ø"/>
            </a:pPr>
            <a:r>
              <a:rPr lang="en-US" sz="1867" kern="0" dirty="0" err="1">
                <a:latin typeface="Times New Roman" panose="02020603050405020304" pitchFamily="18" charset="0"/>
                <a:cs typeface="Times New Roman" panose="02020603050405020304" pitchFamily="18" charset="0"/>
              </a:rPr>
              <a:t>Muốn</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gửi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yêu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cầu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đến</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một</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trong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số</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vài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đối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tượng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nhưng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không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xác</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định</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đối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tượng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cụ</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thể</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nào</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sẽ</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xử</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lý</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yêu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cầu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đó</a:t>
            </a:r>
            <a:endParaRPr lang="vi-VN" sz="1867" kern="0" dirty="0">
              <a:latin typeface="Times New Roman" panose="02020603050405020304" pitchFamily="18" charset="0"/>
              <a:cs typeface="Times New Roman" panose="02020603050405020304" pitchFamily="18" charset="0"/>
            </a:endParaRPr>
          </a:p>
        </p:txBody>
      </p:sp>
      <p:sp>
        <p:nvSpPr>
          <p:cNvPr id="21" name="Google Shape;3909;p46">
            <a:extLst>
              <a:ext uri="{FF2B5EF4-FFF2-40B4-BE49-F238E27FC236}">
                <a16:creationId xmlns:a16="http://schemas.microsoft.com/office/drawing/2014/main" id="{DA872275-B8FC-4A67-8A10-6B1A5F28C98A}"/>
              </a:ext>
            </a:extLst>
          </p:cNvPr>
          <p:cNvSpPr txBox="1">
            <a:spLocks/>
          </p:cNvSpPr>
          <p:nvPr/>
        </p:nvSpPr>
        <p:spPr>
          <a:xfrm>
            <a:off x="695610" y="3567792"/>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380990" indent="-380990" algn="l" defTabSz="1219170">
              <a:buFont typeface="Wingdings" panose="05000000000000000000" pitchFamily="2" charset="2"/>
              <a:buChar char="Ø"/>
            </a:pPr>
            <a:r>
              <a:rPr lang="en-US" sz="1867" kern="0" dirty="0" err="1">
                <a:latin typeface="Times New Roman" panose="02020603050405020304" pitchFamily="18" charset="0"/>
                <a:cs typeface="Times New Roman" panose="02020603050405020304" pitchFamily="18" charset="0"/>
              </a:rPr>
              <a:t>Tập</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hợp</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các</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đối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tượng</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có</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thể</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xử</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lý</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một</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yêu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cầu</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phải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được</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chỉ</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định</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động</a:t>
            </a:r>
            <a:endParaRPr lang="vi-VN" sz="1867" kern="0" dirty="0">
              <a:latin typeface="Times New Roman" panose="02020603050405020304" pitchFamily="18" charset="0"/>
              <a:cs typeface="Times New Roman" panose="02020603050405020304" pitchFamily="18" charset="0"/>
            </a:endParaRPr>
          </a:p>
        </p:txBody>
      </p:sp>
      <p:graphicFrame>
        <p:nvGraphicFramePr>
          <p:cNvPr id="23" name="Table 5">
            <a:extLst>
              <a:ext uri="{FF2B5EF4-FFF2-40B4-BE49-F238E27FC236}">
                <a16:creationId xmlns:a16="http://schemas.microsoft.com/office/drawing/2014/main" id="{BFBEFA51-EE7C-4573-B920-4945A9C46E16}"/>
              </a:ext>
            </a:extLst>
          </p:cNvPr>
          <p:cNvGraphicFramePr>
            <a:graphicFrameLocks noGrp="1"/>
          </p:cNvGraphicFramePr>
          <p:nvPr/>
        </p:nvGraphicFramePr>
        <p:xfrm>
          <a:off x="12943305" y="5252685"/>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24" name="Table 23">
            <a:extLst>
              <a:ext uri="{FF2B5EF4-FFF2-40B4-BE49-F238E27FC236}">
                <a16:creationId xmlns:a16="http://schemas.microsoft.com/office/drawing/2014/main" id="{8FEE2952-360B-425C-A497-DDCA60F0A5EA}"/>
              </a:ext>
            </a:extLst>
          </p:cNvPr>
          <p:cNvGraphicFramePr>
            <a:graphicFrameLocks noGrp="1"/>
          </p:cNvGraphicFramePr>
          <p:nvPr/>
        </p:nvGraphicFramePr>
        <p:xfrm>
          <a:off x="9094113" y="7501397"/>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graphicFrame>
        <p:nvGraphicFramePr>
          <p:cNvPr id="25" name="Table 5">
            <a:extLst>
              <a:ext uri="{FF2B5EF4-FFF2-40B4-BE49-F238E27FC236}">
                <a16:creationId xmlns:a16="http://schemas.microsoft.com/office/drawing/2014/main" id="{E883F34B-3684-430E-A6E8-1F591749AD50}"/>
              </a:ext>
            </a:extLst>
          </p:cNvPr>
          <p:cNvGraphicFramePr>
            <a:graphicFrameLocks noGrp="1"/>
          </p:cNvGraphicFramePr>
          <p:nvPr/>
        </p:nvGraphicFramePr>
        <p:xfrm>
          <a:off x="6308112" y="7552232"/>
          <a:ext cx="2138947" cy="1701579"/>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Command object</a:t>
                      </a:r>
                    </a:p>
                  </a:txBody>
                  <a:tcPr marL="121920" marR="121920" marT="60960" marB="60960">
                    <a:solidFill>
                      <a:schemeClr val="accent2"/>
                    </a:solidFill>
                  </a:tcPr>
                </a:tc>
                <a:extLst>
                  <a:ext uri="{0D108BD9-81ED-4DB2-BD59-A6C34878D82A}">
                    <a16:rowId xmlns:a16="http://schemas.microsoft.com/office/drawing/2014/main" val="3245633865"/>
                  </a:ext>
                </a:extLst>
              </a:tr>
              <a:tr h="817659">
                <a:tc>
                  <a:txBody>
                    <a:bodyPr/>
                    <a:lstStyle/>
                    <a:p>
                      <a:endParaRPr lang="en-US" sz="2500" dirty="0"/>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09">
                                            <p:txEl>
                                              <p:pRg st="0" end="0"/>
                                            </p:txEl>
                                          </p:spTgt>
                                        </p:tgtEl>
                                        <p:attrNameLst>
                                          <p:attrName>style.visibility</p:attrName>
                                        </p:attrNameLst>
                                      </p:cBhvr>
                                      <p:to>
                                        <p:strVal val="visible"/>
                                      </p:to>
                                    </p:set>
                                    <p:animEffect transition="in" filter="wipe(left)">
                                      <p:cBhvr>
                                        <p:cTn id="7" dur="500"/>
                                        <p:tgtEl>
                                          <p:spTgt spid="390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9" grpId="0" build="p"/>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6"/>
        <p:cNvGrpSpPr/>
        <p:nvPr/>
      </p:nvGrpSpPr>
      <p:grpSpPr>
        <a:xfrm>
          <a:off x="0" y="0"/>
          <a:ext cx="0" cy="0"/>
          <a:chOff x="0" y="0"/>
          <a:chExt cx="0" cy="0"/>
        </a:xfrm>
      </p:grpSpPr>
      <p:sp>
        <p:nvSpPr>
          <p:cNvPr id="3907" name="Google Shape;3907;p46"/>
          <p:cNvSpPr txBox="1">
            <a:spLocks noGrp="1"/>
          </p:cNvSpPr>
          <p:nvPr>
            <p:ph type="subTitle" idx="1"/>
          </p:nvPr>
        </p:nvSpPr>
        <p:spPr>
          <a:xfrm>
            <a:off x="1428600" y="612912"/>
            <a:ext cx="4713955" cy="818800"/>
          </a:xfrm>
          <a:prstGeom prst="rect">
            <a:avLst/>
          </a:prstGeom>
        </p:spPr>
        <p:txBody>
          <a:bodyPr spcFirstLastPara="1" wrap="square" lIns="121900" tIns="121900" rIns="121900" bIns="121900" anchor="ctr" anchorCtr="0">
            <a:noAutofit/>
          </a:bodyPr>
          <a:lstStyle/>
          <a:p>
            <a:pPr marL="0" indent="0" algn="l"/>
            <a:r>
              <a:rPr lang="en" dirty="0"/>
              <a:t>Lợi ích</a:t>
            </a:r>
            <a:endParaRPr dirty="0"/>
          </a:p>
        </p:txBody>
      </p:sp>
      <p:sp>
        <p:nvSpPr>
          <p:cNvPr id="3909" name="Google Shape;3909;p46"/>
          <p:cNvSpPr txBox="1">
            <a:spLocks noGrp="1"/>
          </p:cNvSpPr>
          <p:nvPr>
            <p:ph type="subTitle" idx="3"/>
          </p:nvPr>
        </p:nvSpPr>
        <p:spPr>
          <a:xfrm>
            <a:off x="695613" y="1431712"/>
            <a:ext cx="9822820" cy="1376000"/>
          </a:xfrm>
          <a:prstGeom prst="rect">
            <a:avLst/>
          </a:prstGeom>
        </p:spPr>
        <p:txBody>
          <a:bodyPr spcFirstLastPara="1" wrap="square" lIns="121900" tIns="121900" rIns="121900" bIns="121900" anchor="ctr" anchorCtr="0">
            <a:noAutofit/>
          </a:bodyPr>
          <a:lstStyle/>
          <a:p>
            <a:pPr marL="380990" indent="-380990" algn="l">
              <a:buFont typeface="Wingdings" panose="05000000000000000000" pitchFamily="2" charset="2"/>
              <a:buChar char="Ø"/>
            </a:pPr>
            <a:r>
              <a:rPr lang="en" dirty="0">
                <a:latin typeface="Times New Roman" panose="02020603050405020304" pitchFamily="18" charset="0"/>
                <a:cs typeface="Times New Roman" panose="02020603050405020304" pitchFamily="18" charset="0"/>
              </a:rPr>
              <a:t>Giảm việc sao chép phân tách người gửi yêu cầu và người nhận</a:t>
            </a:r>
            <a:endParaRPr dirty="0">
              <a:latin typeface="Times New Roman" panose="02020603050405020304" pitchFamily="18" charset="0"/>
              <a:cs typeface="Times New Roman" panose="02020603050405020304" pitchFamily="18" charset="0"/>
            </a:endParaRPr>
          </a:p>
        </p:txBody>
      </p:sp>
      <p:grpSp>
        <p:nvGrpSpPr>
          <p:cNvPr id="3912" name="Google Shape;3912;p46"/>
          <p:cNvGrpSpPr/>
          <p:nvPr/>
        </p:nvGrpSpPr>
        <p:grpSpPr>
          <a:xfrm>
            <a:off x="695613" y="779490"/>
            <a:ext cx="503311" cy="581477"/>
            <a:chOff x="4716280" y="1164175"/>
            <a:chExt cx="377483" cy="436108"/>
          </a:xfrm>
        </p:grpSpPr>
        <p:sp>
          <p:nvSpPr>
            <p:cNvPr id="3913" name="Google Shape;3913;p46"/>
            <p:cNvSpPr/>
            <p:nvPr/>
          </p:nvSpPr>
          <p:spPr>
            <a:xfrm>
              <a:off x="4778701" y="1164175"/>
              <a:ext cx="257385" cy="364234"/>
            </a:xfrm>
            <a:custGeom>
              <a:avLst/>
              <a:gdLst/>
              <a:ahLst/>
              <a:cxnLst/>
              <a:rect l="l" t="t" r="r" b="b"/>
              <a:pathLst>
                <a:path w="7323" h="10363" extrusionOk="0">
                  <a:moveTo>
                    <a:pt x="808" y="1"/>
                  </a:moveTo>
                  <a:cubicBezTo>
                    <a:pt x="363" y="1"/>
                    <a:pt x="3" y="360"/>
                    <a:pt x="3" y="805"/>
                  </a:cubicBezTo>
                  <a:lnTo>
                    <a:pt x="3" y="1526"/>
                  </a:lnTo>
                  <a:lnTo>
                    <a:pt x="3010" y="1526"/>
                  </a:lnTo>
                  <a:lnTo>
                    <a:pt x="3010" y="4407"/>
                  </a:lnTo>
                  <a:lnTo>
                    <a:pt x="2380" y="4407"/>
                  </a:lnTo>
                  <a:lnTo>
                    <a:pt x="1954" y="5218"/>
                  </a:lnTo>
                  <a:lnTo>
                    <a:pt x="982" y="4407"/>
                  </a:lnTo>
                  <a:lnTo>
                    <a:pt x="2" y="4407"/>
                  </a:lnTo>
                  <a:lnTo>
                    <a:pt x="2" y="5839"/>
                  </a:lnTo>
                  <a:lnTo>
                    <a:pt x="3009" y="5839"/>
                  </a:lnTo>
                  <a:lnTo>
                    <a:pt x="3009" y="8722"/>
                  </a:lnTo>
                  <a:lnTo>
                    <a:pt x="2379" y="8722"/>
                  </a:lnTo>
                  <a:lnTo>
                    <a:pt x="1952" y="9533"/>
                  </a:lnTo>
                  <a:lnTo>
                    <a:pt x="981" y="8722"/>
                  </a:lnTo>
                  <a:lnTo>
                    <a:pt x="1" y="8722"/>
                  </a:lnTo>
                  <a:lnTo>
                    <a:pt x="1" y="10362"/>
                  </a:lnTo>
                  <a:lnTo>
                    <a:pt x="7321" y="10362"/>
                  </a:lnTo>
                  <a:lnTo>
                    <a:pt x="7321" y="6458"/>
                  </a:lnTo>
                  <a:lnTo>
                    <a:pt x="6203" y="6458"/>
                  </a:lnTo>
                  <a:lnTo>
                    <a:pt x="5231" y="7268"/>
                  </a:lnTo>
                  <a:lnTo>
                    <a:pt x="4804" y="6458"/>
                  </a:lnTo>
                  <a:lnTo>
                    <a:pt x="4174" y="6458"/>
                  </a:lnTo>
                  <a:lnTo>
                    <a:pt x="4174" y="3577"/>
                  </a:lnTo>
                  <a:lnTo>
                    <a:pt x="7323" y="3577"/>
                  </a:lnTo>
                  <a:lnTo>
                    <a:pt x="7323" y="805"/>
                  </a:lnTo>
                  <a:cubicBezTo>
                    <a:pt x="7323" y="360"/>
                    <a:pt x="6963" y="1"/>
                    <a:pt x="651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BAFF00"/>
                </a:solidFill>
                <a:latin typeface="Arial"/>
                <a:cs typeface="Arial"/>
                <a:sym typeface="Arial"/>
              </a:endParaRPr>
            </a:p>
          </p:txBody>
        </p:sp>
        <p:sp>
          <p:nvSpPr>
            <p:cNvPr id="3914" name="Google Shape;3914;p46"/>
            <p:cNvSpPr/>
            <p:nvPr/>
          </p:nvSpPr>
          <p:spPr>
            <a:xfrm>
              <a:off x="4778807" y="1553924"/>
              <a:ext cx="257315" cy="46360"/>
            </a:xfrm>
            <a:custGeom>
              <a:avLst/>
              <a:gdLst/>
              <a:ahLst/>
              <a:cxnLst/>
              <a:rect l="l" t="t" r="r" b="b"/>
              <a:pathLst>
                <a:path w="7321" h="1319" extrusionOk="0">
                  <a:moveTo>
                    <a:pt x="1" y="1"/>
                  </a:moveTo>
                  <a:lnTo>
                    <a:pt x="1" y="513"/>
                  </a:lnTo>
                  <a:cubicBezTo>
                    <a:pt x="1" y="957"/>
                    <a:pt x="362" y="1318"/>
                    <a:pt x="806" y="1318"/>
                  </a:cubicBezTo>
                  <a:lnTo>
                    <a:pt x="6517" y="1318"/>
                  </a:lnTo>
                  <a:cubicBezTo>
                    <a:pt x="6961" y="1318"/>
                    <a:pt x="7321" y="957"/>
                    <a:pt x="7321" y="513"/>
                  </a:cubicBezTo>
                  <a:lnTo>
                    <a:pt x="7321"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5" name="Google Shape;3915;p46"/>
            <p:cNvSpPr/>
            <p:nvPr/>
          </p:nvSpPr>
          <p:spPr>
            <a:xfrm>
              <a:off x="4950959" y="1315414"/>
              <a:ext cx="142804" cy="64390"/>
            </a:xfrm>
            <a:custGeom>
              <a:avLst/>
              <a:gdLst/>
              <a:ahLst/>
              <a:cxnLst/>
              <a:rect l="l" t="t" r="r" b="b"/>
              <a:pathLst>
                <a:path w="4063" h="1832" extrusionOk="0">
                  <a:moveTo>
                    <a:pt x="1" y="1"/>
                  </a:moveTo>
                  <a:lnTo>
                    <a:pt x="1" y="1428"/>
                  </a:lnTo>
                  <a:lnTo>
                    <a:pt x="343" y="1428"/>
                  </a:lnTo>
                  <a:lnTo>
                    <a:pt x="554" y="1832"/>
                  </a:lnTo>
                  <a:lnTo>
                    <a:pt x="1037" y="1428"/>
                  </a:lnTo>
                  <a:lnTo>
                    <a:pt x="4062" y="1428"/>
                  </a:lnTo>
                  <a:lnTo>
                    <a:pt x="4062"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6" name="Google Shape;3916;p46"/>
            <p:cNvSpPr/>
            <p:nvPr/>
          </p:nvSpPr>
          <p:spPr>
            <a:xfrm>
              <a:off x="4716280" y="1243292"/>
              <a:ext cx="142804" cy="64461"/>
            </a:xfrm>
            <a:custGeom>
              <a:avLst/>
              <a:gdLst/>
              <a:ahLst/>
              <a:cxnLst/>
              <a:rect l="l" t="t" r="r" b="b"/>
              <a:pathLst>
                <a:path w="4063" h="1834" extrusionOk="0">
                  <a:moveTo>
                    <a:pt x="0" y="1"/>
                  </a:moveTo>
                  <a:lnTo>
                    <a:pt x="0" y="1429"/>
                  </a:lnTo>
                  <a:lnTo>
                    <a:pt x="3024" y="1429"/>
                  </a:lnTo>
                  <a:lnTo>
                    <a:pt x="3024" y="1430"/>
                  </a:lnTo>
                  <a:lnTo>
                    <a:pt x="3507" y="1834"/>
                  </a:lnTo>
                  <a:lnTo>
                    <a:pt x="3720" y="1430"/>
                  </a:lnTo>
                  <a:lnTo>
                    <a:pt x="4063" y="1430"/>
                  </a:lnTo>
                  <a:lnTo>
                    <a:pt x="4063"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sp>
          <p:nvSpPr>
            <p:cNvPr id="3917" name="Google Shape;3917;p46"/>
            <p:cNvSpPr/>
            <p:nvPr/>
          </p:nvSpPr>
          <p:spPr>
            <a:xfrm>
              <a:off x="4716280" y="1394988"/>
              <a:ext cx="142804" cy="64425"/>
            </a:xfrm>
            <a:custGeom>
              <a:avLst/>
              <a:gdLst/>
              <a:ahLst/>
              <a:cxnLst/>
              <a:rect l="l" t="t" r="r" b="b"/>
              <a:pathLst>
                <a:path w="4063" h="1833" extrusionOk="0">
                  <a:moveTo>
                    <a:pt x="0" y="0"/>
                  </a:moveTo>
                  <a:lnTo>
                    <a:pt x="0" y="1428"/>
                  </a:lnTo>
                  <a:lnTo>
                    <a:pt x="3024" y="1428"/>
                  </a:lnTo>
                  <a:lnTo>
                    <a:pt x="3507" y="1832"/>
                  </a:lnTo>
                  <a:lnTo>
                    <a:pt x="3720" y="1428"/>
                  </a:lnTo>
                  <a:lnTo>
                    <a:pt x="4063" y="1428"/>
                  </a:lnTo>
                  <a:lnTo>
                    <a:pt x="4063" y="0"/>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BAFF00"/>
                </a:solidFill>
                <a:latin typeface="Arial"/>
                <a:cs typeface="Arial"/>
                <a:sym typeface="Arial"/>
              </a:endParaRPr>
            </a:p>
          </p:txBody>
        </p:sp>
      </p:grpSp>
      <p:sp>
        <p:nvSpPr>
          <p:cNvPr id="20" name="Google Shape;3909;p46">
            <a:extLst>
              <a:ext uri="{FF2B5EF4-FFF2-40B4-BE49-F238E27FC236}">
                <a16:creationId xmlns:a16="http://schemas.microsoft.com/office/drawing/2014/main" id="{A198EC1D-EC8F-4F62-8254-AE985EAD7F8A}"/>
              </a:ext>
            </a:extLst>
          </p:cNvPr>
          <p:cNvSpPr txBox="1">
            <a:spLocks/>
          </p:cNvSpPr>
          <p:nvPr/>
        </p:nvSpPr>
        <p:spPr>
          <a:xfrm>
            <a:off x="695611" y="2484429"/>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380990" indent="-380990" algn="l" defTabSz="1219170">
              <a:buFont typeface="Wingdings" panose="05000000000000000000" pitchFamily="2" charset="2"/>
              <a:buChar char="Ø"/>
            </a:pPr>
            <a:r>
              <a:rPr lang="en-US" sz="1867" kern="0" dirty="0" err="1">
                <a:latin typeface="Times New Roman" panose="02020603050405020304" pitchFamily="18" charset="0"/>
                <a:cs typeface="Times New Roman" panose="02020603050405020304" pitchFamily="18" charset="0"/>
              </a:rPr>
              <a:t>Giảm</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độ</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phức</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tạp</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của</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đối</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tượng</a:t>
            </a:r>
            <a:endParaRPr lang="vi-VN" sz="1867" kern="0" dirty="0">
              <a:latin typeface="Times New Roman" panose="02020603050405020304" pitchFamily="18" charset="0"/>
              <a:cs typeface="Times New Roman" panose="02020603050405020304" pitchFamily="18" charset="0"/>
            </a:endParaRPr>
          </a:p>
        </p:txBody>
      </p:sp>
      <p:sp>
        <p:nvSpPr>
          <p:cNvPr id="21" name="Google Shape;3909;p46">
            <a:extLst>
              <a:ext uri="{FF2B5EF4-FFF2-40B4-BE49-F238E27FC236}">
                <a16:creationId xmlns:a16="http://schemas.microsoft.com/office/drawing/2014/main" id="{DA872275-B8FC-4A67-8A10-6B1A5F28C98A}"/>
              </a:ext>
            </a:extLst>
          </p:cNvPr>
          <p:cNvSpPr txBox="1">
            <a:spLocks/>
          </p:cNvSpPr>
          <p:nvPr/>
        </p:nvSpPr>
        <p:spPr>
          <a:xfrm>
            <a:off x="695610" y="3567792"/>
            <a:ext cx="9822820" cy="13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rgbClr val="FFFFFF"/>
              </a:buClr>
              <a:buSzPts val="1400"/>
              <a:buFont typeface="Montserrat"/>
              <a:buNone/>
              <a:defRPr sz="1400" b="0" i="0" u="none" strike="noStrike" cap="none">
                <a:solidFill>
                  <a:srgbClr val="FFFFFF"/>
                </a:solidFill>
                <a:latin typeface="Montserrat"/>
                <a:ea typeface="Montserrat"/>
                <a:cs typeface="Montserrat"/>
                <a:sym typeface="Montserrat"/>
              </a:defRPr>
            </a:lvl9pPr>
          </a:lstStyle>
          <a:p>
            <a:pPr marL="380990" indent="-380990" algn="l" defTabSz="1219170">
              <a:buFont typeface="Wingdings" panose="05000000000000000000" pitchFamily="2" charset="2"/>
              <a:buChar char="Ø"/>
            </a:pPr>
            <a:r>
              <a:rPr lang="en-US" sz="1867" kern="0" dirty="0" err="1">
                <a:latin typeface="Times New Roman" panose="02020603050405020304" pitchFamily="18" charset="0"/>
                <a:cs typeface="Times New Roman" panose="02020603050405020304" pitchFamily="18" charset="0"/>
              </a:rPr>
              <a:t>Thêm</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tính</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linh</a:t>
            </a:r>
            <a:r>
              <a:rPr lang="en-US" sz="1867" kern="0" dirty="0">
                <a:latin typeface="Times New Roman" panose="02020603050405020304" pitchFamily="18" charset="0"/>
                <a:cs typeface="Times New Roman" panose="02020603050405020304" pitchFamily="18" charset="0"/>
              </a:rPr>
              <a:t> </a:t>
            </a:r>
            <a:r>
              <a:rPr lang="en-US" sz="1867" kern="0" dirty="0" err="1">
                <a:latin typeface="Times New Roman" panose="02020603050405020304" pitchFamily="18" charset="0"/>
                <a:cs typeface="Times New Roman" panose="02020603050405020304" pitchFamily="18" charset="0"/>
              </a:rPr>
              <a:t>hoạt</a:t>
            </a:r>
            <a:r>
              <a:rPr lang="en-US" sz="1867" kern="0" dirty="0">
                <a:latin typeface="Times New Roman" panose="02020603050405020304" pitchFamily="18" charset="0"/>
                <a:cs typeface="Times New Roman" panose="02020603050405020304" pitchFamily="18" charset="0"/>
              </a:rPr>
              <a:t> </a:t>
            </a:r>
            <a:endParaRPr lang="vi-VN" sz="1867" kern="0" dirty="0">
              <a:latin typeface="Times New Roman" panose="02020603050405020304" pitchFamily="18" charset="0"/>
              <a:cs typeface="Times New Roman" panose="02020603050405020304" pitchFamily="18" charset="0"/>
            </a:endParaRPr>
          </a:p>
        </p:txBody>
      </p:sp>
      <p:sp>
        <p:nvSpPr>
          <p:cNvPr id="13" name="Google Shape;3860;p42">
            <a:extLst>
              <a:ext uri="{FF2B5EF4-FFF2-40B4-BE49-F238E27FC236}">
                <a16:creationId xmlns:a16="http://schemas.microsoft.com/office/drawing/2014/main" id="{F5E27221-130E-4F19-84D8-9AE36725AA56}"/>
              </a:ext>
            </a:extLst>
          </p:cNvPr>
          <p:cNvSpPr txBox="1">
            <a:spLocks/>
          </p:cNvSpPr>
          <p:nvPr/>
        </p:nvSpPr>
        <p:spPr>
          <a:xfrm>
            <a:off x="10014124" y="6027155"/>
            <a:ext cx="6100000" cy="102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2500"/>
              <a:buFont typeface="Bebas Neue"/>
              <a:buNone/>
              <a:defRPr sz="2500" b="0" i="0" u="none" strike="noStrike" cap="none">
                <a:solidFill>
                  <a:schemeClr val="lt1"/>
                </a:solidFill>
                <a:latin typeface="Abril Fatface"/>
                <a:ea typeface="Abril Fatface"/>
                <a:cs typeface="Abril Fatface"/>
                <a:sym typeface="Abril Fatface"/>
              </a:defRPr>
            </a:lvl1pPr>
            <a:lvl2pPr marL="914400" marR="0" lvl="1"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rgbClr val="FFFFFF"/>
              </a:buClr>
              <a:buSzPts val="2500"/>
              <a:buFont typeface="Bebas Neue"/>
              <a:buNone/>
              <a:defRPr sz="2500" b="0" i="0" u="none" strike="noStrike" cap="none">
                <a:solidFill>
                  <a:srgbClr val="FFFFFF"/>
                </a:solidFill>
                <a:latin typeface="Bebas Neue"/>
                <a:ea typeface="Bebas Neue"/>
                <a:cs typeface="Bebas Neue"/>
                <a:sym typeface="Bebas Neue"/>
              </a:defRPr>
            </a:lvl9pPr>
          </a:lstStyle>
          <a:p>
            <a:pPr marL="0" indent="0" defTabSz="1219170"/>
            <a:r>
              <a:rPr lang="en" sz="3333" kern="0">
                <a:solidFill>
                  <a:srgbClr val="E63D29"/>
                </a:solidFill>
              </a:rPr>
              <a:t>02</a:t>
            </a:r>
            <a:endParaRPr lang="en" sz="3333" kern="0" dirty="0">
              <a:solidFill>
                <a:srgbClr val="E63D29"/>
              </a:solidFill>
            </a:endParaRPr>
          </a:p>
        </p:txBody>
      </p:sp>
    </p:spTree>
    <p:extLst>
      <p:ext uri="{BB962C8B-B14F-4D97-AF65-F5344CB8AC3E}">
        <p14:creationId xmlns:p14="http://schemas.microsoft.com/office/powerpoint/2010/main" val="3131840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09">
                                            <p:txEl>
                                              <p:pRg st="0" end="0"/>
                                            </p:txEl>
                                          </p:spTgt>
                                        </p:tgtEl>
                                        <p:attrNameLst>
                                          <p:attrName>style.visibility</p:attrName>
                                        </p:attrNameLst>
                                      </p:cBhvr>
                                      <p:to>
                                        <p:strVal val="visible"/>
                                      </p:to>
                                    </p:set>
                                    <p:animEffect transition="in" filter="wipe(left)">
                                      <p:cBhvr>
                                        <p:cTn id="7" dur="500"/>
                                        <p:tgtEl>
                                          <p:spTgt spid="390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9" grpId="0" build="p"/>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42"/>
          <p:cNvSpPr txBox="1">
            <a:spLocks noGrp="1"/>
          </p:cNvSpPr>
          <p:nvPr>
            <p:ph type="title"/>
          </p:nvPr>
        </p:nvSpPr>
        <p:spPr>
          <a:xfrm>
            <a:off x="2800524" y="3797427"/>
            <a:ext cx="6100000" cy="865200"/>
          </a:xfrm>
          <a:prstGeom prst="rect">
            <a:avLst/>
          </a:prstGeom>
        </p:spPr>
        <p:txBody>
          <a:bodyPr spcFirstLastPara="1" wrap="square" lIns="121900" tIns="121900" rIns="121900" bIns="121900" anchor="ctr" anchorCtr="0">
            <a:noAutofit/>
          </a:bodyPr>
          <a:lstStyle/>
          <a:p>
            <a:r>
              <a:rPr lang="en" dirty="0">
                <a:latin typeface="Times New Roman" panose="02020603050405020304" pitchFamily="18" charset="0"/>
                <a:cs typeface="Times New Roman" panose="02020603050405020304" pitchFamily="18" charset="0"/>
              </a:rPr>
              <a:t>Tìm hiểu</a:t>
            </a:r>
            <a:endParaRPr dirty="0">
              <a:latin typeface="Times New Roman" panose="02020603050405020304" pitchFamily="18" charset="0"/>
              <a:cs typeface="Times New Roman" panose="02020603050405020304" pitchFamily="18" charset="0"/>
            </a:endParaRPr>
          </a:p>
        </p:txBody>
      </p:sp>
      <p:sp>
        <p:nvSpPr>
          <p:cNvPr id="3860" name="Google Shape;3860;p42"/>
          <p:cNvSpPr txBox="1">
            <a:spLocks noGrp="1"/>
          </p:cNvSpPr>
          <p:nvPr>
            <p:ph type="title" idx="2"/>
          </p:nvPr>
        </p:nvSpPr>
        <p:spPr>
          <a:xfrm>
            <a:off x="2800524" y="2536165"/>
            <a:ext cx="6100000" cy="10232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3861" name="Google Shape;3861;p42"/>
          <p:cNvSpPr/>
          <p:nvPr/>
        </p:nvSpPr>
        <p:spPr>
          <a:xfrm>
            <a:off x="10637720" y="3588529"/>
            <a:ext cx="417795" cy="417795"/>
          </a:xfrm>
          <a:custGeom>
            <a:avLst/>
            <a:gdLst/>
            <a:ahLst/>
            <a:cxnLst/>
            <a:rect l="l" t="t" r="r" b="b"/>
            <a:pathLst>
              <a:path w="5306" h="5306" extrusionOk="0">
                <a:moveTo>
                  <a:pt x="1297" y="1"/>
                </a:moveTo>
                <a:lnTo>
                  <a:pt x="1" y="1297"/>
                </a:lnTo>
                <a:lnTo>
                  <a:pt x="1391" y="2689"/>
                </a:lnTo>
                <a:lnTo>
                  <a:pt x="32" y="4048"/>
                </a:lnTo>
                <a:lnTo>
                  <a:pt x="1266" y="5282"/>
                </a:lnTo>
                <a:lnTo>
                  <a:pt x="2625" y="3922"/>
                </a:lnTo>
                <a:lnTo>
                  <a:pt x="4009" y="5306"/>
                </a:lnTo>
                <a:lnTo>
                  <a:pt x="5305" y="4009"/>
                </a:lnTo>
                <a:lnTo>
                  <a:pt x="3922" y="2626"/>
                </a:lnTo>
                <a:lnTo>
                  <a:pt x="5281" y="1266"/>
                </a:lnTo>
                <a:lnTo>
                  <a:pt x="4047" y="33"/>
                </a:lnTo>
                <a:lnTo>
                  <a:pt x="2688" y="1392"/>
                </a:lnTo>
                <a:lnTo>
                  <a:pt x="1297" y="1"/>
                </a:ln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 name="Thought Bubble: Cloud 4">
            <a:extLst>
              <a:ext uri="{FF2B5EF4-FFF2-40B4-BE49-F238E27FC236}">
                <a16:creationId xmlns:a16="http://schemas.microsoft.com/office/drawing/2014/main" id="{3185CEE3-EBA4-4E5D-9073-AD407D8B60DC}"/>
              </a:ext>
            </a:extLst>
          </p:cNvPr>
          <p:cNvSpPr/>
          <p:nvPr/>
        </p:nvSpPr>
        <p:spPr>
          <a:xfrm>
            <a:off x="-2890856" y="1479251"/>
            <a:ext cx="2428913" cy="1139445"/>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Name</a:t>
            </a:r>
          </a:p>
        </p:txBody>
      </p:sp>
      <p:sp>
        <p:nvSpPr>
          <p:cNvPr id="6" name="Thought Bubble: Cloud 5">
            <a:extLst>
              <a:ext uri="{FF2B5EF4-FFF2-40B4-BE49-F238E27FC236}">
                <a16:creationId xmlns:a16="http://schemas.microsoft.com/office/drawing/2014/main" id="{A5F4C7BF-4D7E-422A-BB2C-05E84C27D091}"/>
              </a:ext>
            </a:extLst>
          </p:cNvPr>
          <p:cNvSpPr/>
          <p:nvPr/>
        </p:nvSpPr>
        <p:spPr>
          <a:xfrm>
            <a:off x="-2893112" y="4006324"/>
            <a:ext cx="2430417" cy="1139445"/>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Coordinates	</a:t>
            </a:r>
          </a:p>
        </p:txBody>
      </p:sp>
      <p:graphicFrame>
        <p:nvGraphicFramePr>
          <p:cNvPr id="7" name="Table 5">
            <a:extLst>
              <a:ext uri="{FF2B5EF4-FFF2-40B4-BE49-F238E27FC236}">
                <a16:creationId xmlns:a16="http://schemas.microsoft.com/office/drawing/2014/main" id="{54D0C701-049F-416E-9470-29C4BCFA069A}"/>
              </a:ext>
            </a:extLst>
          </p:cNvPr>
          <p:cNvGraphicFramePr>
            <a:graphicFrameLocks noGrp="1"/>
          </p:cNvGraphicFramePr>
          <p:nvPr>
            <p:extLst/>
          </p:nvPr>
        </p:nvGraphicFramePr>
        <p:xfrm>
          <a:off x="12996544" y="2618697"/>
          <a:ext cx="2138947" cy="2910840"/>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a:t>
                      </a:r>
                    </a:p>
                  </a:txBody>
                  <a:tcPr marL="121920" marR="121920" marT="60960" marB="60960">
                    <a:solidFill>
                      <a:schemeClr val="accent2"/>
                    </a:solidFill>
                  </a:tcPr>
                </a:tc>
                <a:extLst>
                  <a:ext uri="{0D108BD9-81ED-4DB2-BD59-A6C34878D82A}">
                    <a16:rowId xmlns:a16="http://schemas.microsoft.com/office/drawing/2014/main" val="3245633865"/>
                  </a:ext>
                </a:extLst>
              </a:tr>
              <a:tr h="2018877">
                <a:tc>
                  <a:txBody>
                    <a:bodyPr/>
                    <a:lstStyle/>
                    <a:p>
                      <a:r>
                        <a:rPr lang="en-US" sz="2500" dirty="0"/>
                        <a:t>…………………</a:t>
                      </a:r>
                    </a:p>
                    <a:p>
                      <a:endParaRPr lang="en-US" sz="2500" dirty="0"/>
                    </a:p>
                    <a:p>
                      <a:r>
                        <a:rPr lang="en-US" sz="2500" dirty="0"/>
                        <a:t>…………………</a:t>
                      </a:r>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Tree>
    <p:extLst>
      <p:ext uri="{BB962C8B-B14F-4D97-AF65-F5344CB8AC3E}">
        <p14:creationId xmlns:p14="http://schemas.microsoft.com/office/powerpoint/2010/main" val="2639181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6"/>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A16B402-3AF6-4B65-9463-AE83E3C0461C}"/>
              </a:ext>
            </a:extLst>
          </p:cNvPr>
          <p:cNvGraphicFramePr>
            <a:graphicFrameLocks noGrp="1"/>
          </p:cNvGraphicFramePr>
          <p:nvPr>
            <p:extLst/>
          </p:nvPr>
        </p:nvGraphicFramePr>
        <p:xfrm>
          <a:off x="6690456" y="2766066"/>
          <a:ext cx="2138947" cy="2910840"/>
        </p:xfrm>
        <a:graphic>
          <a:graphicData uri="http://schemas.openxmlformats.org/drawingml/2006/table">
            <a:tbl>
              <a:tblPr firstRow="1" bandRow="1"/>
              <a:tblGrid>
                <a:gridCol w="2138947">
                  <a:extLst>
                    <a:ext uri="{9D8B030D-6E8A-4147-A177-3AD203B41FA5}">
                      <a16:colId xmlns:a16="http://schemas.microsoft.com/office/drawing/2014/main" val="2661118824"/>
                    </a:ext>
                  </a:extLst>
                </a:gridCol>
              </a:tblGrid>
              <a:tr h="880703">
                <a:tc>
                  <a:txBody>
                    <a:bodyPr/>
                    <a:lstStyle/>
                    <a:p>
                      <a:r>
                        <a:rPr lang="en-US" sz="2500" dirty="0"/>
                        <a:t>…………………</a:t>
                      </a:r>
                    </a:p>
                  </a:txBody>
                  <a:tcPr marL="121920" marR="121920" marT="60960" marB="60960">
                    <a:solidFill>
                      <a:schemeClr val="accent2"/>
                    </a:solidFill>
                  </a:tcPr>
                </a:tc>
                <a:extLst>
                  <a:ext uri="{0D108BD9-81ED-4DB2-BD59-A6C34878D82A}">
                    <a16:rowId xmlns:a16="http://schemas.microsoft.com/office/drawing/2014/main" val="3245633865"/>
                  </a:ext>
                </a:extLst>
              </a:tr>
              <a:tr h="2018877">
                <a:tc>
                  <a:txBody>
                    <a:bodyPr/>
                    <a:lstStyle/>
                    <a:p>
                      <a:r>
                        <a:rPr lang="en-US" sz="2500" dirty="0"/>
                        <a:t>…………………</a:t>
                      </a:r>
                    </a:p>
                    <a:p>
                      <a:endParaRPr lang="en-US" sz="2500" dirty="0"/>
                    </a:p>
                    <a:p>
                      <a:r>
                        <a:rPr lang="en-US" sz="2500" dirty="0"/>
                        <a:t>…………………</a:t>
                      </a:r>
                    </a:p>
                  </a:txBody>
                  <a:tcPr marL="121920" marR="121920" marT="60960" marB="60960">
                    <a:solidFill>
                      <a:schemeClr val="accent2"/>
                    </a:solidFill>
                  </a:tcPr>
                </a:tc>
                <a:extLst>
                  <a:ext uri="{0D108BD9-81ED-4DB2-BD59-A6C34878D82A}">
                    <a16:rowId xmlns:a16="http://schemas.microsoft.com/office/drawing/2014/main" val="2223224510"/>
                  </a:ext>
                </a:extLst>
              </a:tr>
            </a:tbl>
          </a:graphicData>
        </a:graphic>
      </p:graphicFrame>
      <p:sp>
        <p:nvSpPr>
          <p:cNvPr id="6" name="Thought Bubble: Cloud 5">
            <a:extLst>
              <a:ext uri="{FF2B5EF4-FFF2-40B4-BE49-F238E27FC236}">
                <a16:creationId xmlns:a16="http://schemas.microsoft.com/office/drawing/2014/main" id="{683DA839-6E41-4B80-895B-B1EB9420F737}"/>
              </a:ext>
            </a:extLst>
          </p:cNvPr>
          <p:cNvSpPr/>
          <p:nvPr/>
        </p:nvSpPr>
        <p:spPr>
          <a:xfrm>
            <a:off x="1642534" y="1706425"/>
            <a:ext cx="2404513" cy="1059640"/>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Name</a:t>
            </a:r>
          </a:p>
        </p:txBody>
      </p:sp>
      <p:sp>
        <p:nvSpPr>
          <p:cNvPr id="11" name="Thought Bubble: Cloud 10">
            <a:extLst>
              <a:ext uri="{FF2B5EF4-FFF2-40B4-BE49-F238E27FC236}">
                <a16:creationId xmlns:a16="http://schemas.microsoft.com/office/drawing/2014/main" id="{BFCDF0C9-DB47-4F82-A185-F45E3DA76EC8}"/>
              </a:ext>
            </a:extLst>
          </p:cNvPr>
          <p:cNvSpPr/>
          <p:nvPr/>
        </p:nvSpPr>
        <p:spPr>
          <a:xfrm>
            <a:off x="1642533" y="3912829"/>
            <a:ext cx="2403011" cy="1059640"/>
          </a:xfrm>
          <a:prstGeom prst="cloudCallout">
            <a:avLst>
              <a:gd name="adj1" fmla="val -25766"/>
              <a:gd name="adj2" fmla="val 4127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9170">
              <a:buClr>
                <a:srgbClr val="000000"/>
              </a:buClr>
            </a:pPr>
            <a:r>
              <a:rPr lang="en-US" sz="1867" kern="0" dirty="0">
                <a:solidFill>
                  <a:srgbClr val="000000"/>
                </a:solidFill>
                <a:latin typeface="Arial"/>
                <a:sym typeface="Arial"/>
              </a:rPr>
              <a:t>Coordinates</a:t>
            </a:r>
          </a:p>
        </p:txBody>
      </p:sp>
      <p:cxnSp>
        <p:nvCxnSpPr>
          <p:cNvPr id="16" name="Connector: Curved 15">
            <a:extLst>
              <a:ext uri="{FF2B5EF4-FFF2-40B4-BE49-F238E27FC236}">
                <a16:creationId xmlns:a16="http://schemas.microsoft.com/office/drawing/2014/main" id="{C86072BC-2FDD-4F57-8C36-136495DEDA74}"/>
              </a:ext>
            </a:extLst>
          </p:cNvPr>
          <p:cNvCxnSpPr>
            <a:cxnSpLocks/>
            <a:stCxn id="6" idx="2"/>
            <a:endCxn id="5" idx="1"/>
          </p:cNvCxnSpPr>
          <p:nvPr/>
        </p:nvCxnSpPr>
        <p:spPr>
          <a:xfrm>
            <a:off x="4045043" y="2236245"/>
            <a:ext cx="2645413" cy="1985241"/>
          </a:xfrm>
          <a:prstGeom prst="curvedConnector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ctor: Curved 17">
            <a:extLst>
              <a:ext uri="{FF2B5EF4-FFF2-40B4-BE49-F238E27FC236}">
                <a16:creationId xmlns:a16="http://schemas.microsoft.com/office/drawing/2014/main" id="{DFED9539-3754-4361-907B-B747AC63E65C}"/>
              </a:ext>
            </a:extLst>
          </p:cNvPr>
          <p:cNvCxnSpPr>
            <a:cxnSpLocks/>
            <a:stCxn id="11" idx="2"/>
            <a:endCxn id="5" idx="1"/>
          </p:cNvCxnSpPr>
          <p:nvPr/>
        </p:nvCxnSpPr>
        <p:spPr>
          <a:xfrm flipV="1">
            <a:off x="4043541" y="4221486"/>
            <a:ext cx="2646915" cy="221163"/>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82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cial Issues Thesis: Teenagers Problems by Slidesgo">
  <a:themeElements>
    <a:clrScheme name="Simple Light">
      <a:dk1>
        <a:srgbClr val="99271A"/>
      </a:dk1>
      <a:lt1>
        <a:srgbClr val="E63D29"/>
      </a:lt1>
      <a:dk2>
        <a:srgbClr val="5D7F00"/>
      </a:dk2>
      <a:lt2>
        <a:srgbClr val="BAFF00"/>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722</Words>
  <Application>Microsoft Office PowerPoint</Application>
  <PresentationFormat>Widescreen</PresentationFormat>
  <Paragraphs>145</Paragraphs>
  <Slides>29</Slides>
  <Notes>28</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29</vt:i4>
      </vt:variant>
    </vt:vector>
  </HeadingPairs>
  <TitlesOfParts>
    <vt:vector size="48" baseType="lpstr">
      <vt:lpstr>Abril Fatface</vt:lpstr>
      <vt:lpstr>Anaheim</vt:lpstr>
      <vt:lpstr>Arial</vt:lpstr>
      <vt:lpstr>Barlow</vt:lpstr>
      <vt:lpstr>Barlow Condensed ExtraBold</vt:lpstr>
      <vt:lpstr>Bebas Neue</vt:lpstr>
      <vt:lpstr>Calibri</vt:lpstr>
      <vt:lpstr>Calibri Light</vt:lpstr>
      <vt:lpstr>Montserrat</vt:lpstr>
      <vt:lpstr>Nunito Light</vt:lpstr>
      <vt:lpstr>Overpass Mono</vt:lpstr>
      <vt:lpstr>Raleway SemiBold</vt:lpstr>
      <vt:lpstr>Roboto</vt:lpstr>
      <vt:lpstr>Roboto Condensed Light</vt:lpstr>
      <vt:lpstr>Times New Roman</vt:lpstr>
      <vt:lpstr>Wingdings</vt:lpstr>
      <vt:lpstr>Office Theme</vt:lpstr>
      <vt:lpstr>Social Issues Thesis: Teenagers Problems by Slidesgo</vt:lpstr>
      <vt:lpstr>1_Programming Lesson by Slidesgo</vt:lpstr>
      <vt:lpstr>D E S I G N   PATTERNS</vt:lpstr>
      <vt:lpstr>CHAIN  OF R E S P O N S I B I L I T Y</vt:lpstr>
      <vt:lpstr>Giới thiệu</vt:lpstr>
      <vt:lpstr>Giới Thiệu</vt:lpstr>
      <vt:lpstr>PowerPoint Presentation</vt:lpstr>
      <vt:lpstr>PowerPoint Presentation</vt:lpstr>
      <vt:lpstr>PowerPoint Presentation</vt:lpstr>
      <vt:lpstr>Tìm hiểu</vt:lpstr>
      <vt:lpstr>PowerPoint Presentation</vt:lpstr>
      <vt:lpstr>PowerPoint Presentation</vt:lpstr>
      <vt:lpstr>PowerPoint Presentation</vt:lpstr>
      <vt:lpstr>Kết luận</vt:lpstr>
      <vt:lpstr>PowerPoint Presentation</vt:lpstr>
      <vt:lpstr>PowerPoint Presentation</vt:lpstr>
      <vt:lpstr>PowerPoint Presentation</vt:lpstr>
      <vt:lpstr>PowerPoint Presentation</vt:lpstr>
      <vt:lpstr>PowerPoint Presentation</vt:lpstr>
      <vt:lpstr>Mediator Design Pattern</vt:lpstr>
      <vt:lpstr>NỘI DUNG</vt:lpstr>
      <vt:lpstr>Giới Thiệu</vt:lpstr>
      <vt:lpstr>Định nghĩa cơ bản</vt:lpstr>
      <vt:lpstr>PowerPoint Presentation</vt:lpstr>
      <vt:lpstr>Mục Đích ra đời</vt:lpstr>
      <vt:lpstr>Cấu Trúc</vt:lpstr>
      <vt:lpstr>Ưu - Nhược Điểm</vt:lpstr>
      <vt:lpstr>Áp Dụng</vt:lpstr>
      <vt:lpstr>Tài Liệu Tham Khảo</vt:lpstr>
      <vt:lpstr>DEMO</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E S I G N   PATTERNS</dc:title>
  <dc:creator>Lê  Quang hùng</dc:creator>
  <cp:lastModifiedBy>Lê  Quang hùng</cp:lastModifiedBy>
  <cp:revision>1</cp:revision>
  <dcterms:created xsi:type="dcterms:W3CDTF">2022-05-23T16:18:14Z</dcterms:created>
  <dcterms:modified xsi:type="dcterms:W3CDTF">2022-05-23T16:19:42Z</dcterms:modified>
</cp:coreProperties>
</file>