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authors.xml" ContentType="application/vnd.ms-powerpoi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2240" r:id="rId13"/>
    <p:sldId id="1866" r:id="rId14"/>
    <p:sldId id="2232" r:id="rId15"/>
    <p:sldId id="2224" r:id="rId16"/>
    <p:sldId id="2225" r:id="rId17"/>
    <p:sldId id="2226" r:id="rId18"/>
    <p:sldId id="2227" r:id="rId19"/>
    <p:sldId id="2171" r:id="rId20"/>
    <p:sldId id="2173" r:id="rId21"/>
    <p:sldId id="2229" r:id="rId22"/>
    <p:sldId id="2005" r:id="rId23"/>
    <p:sldId id="2233" r:id="rId24"/>
    <p:sldId id="2201" r:id="rId25"/>
    <p:sldId id="2202" r:id="rId26"/>
    <p:sldId id="2203" r:id="rId27"/>
    <p:sldId id="2239" r:id="rId28"/>
    <p:sldId id="2242" r:id="rId29"/>
    <p:sldId id="2206" r:id="rId30"/>
    <p:sldId id="2245" r:id="rId31"/>
    <p:sldId id="2207" r:id="rId32"/>
    <p:sldId id="2208" r:id="rId33"/>
    <p:sldId id="2006" r:id="rId34"/>
    <p:sldId id="2234" r:id="rId35"/>
    <p:sldId id="2214" r:id="rId36"/>
    <p:sldId id="2215" r:id="rId37"/>
    <p:sldId id="2217" r:id="rId38"/>
    <p:sldId id="2220" r:id="rId39"/>
    <p:sldId id="2007" r:id="rId40"/>
    <p:sldId id="1907" r:id="rId41"/>
    <p:sldId id="22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12E45-F379-4389-9205-E36007058F61}" v="2" dt="2020-03-13T00:02:25.166"/>
    <p1510:client id="{1842C6E4-F03E-4E9B-8852-612792501A58}" v="122" dt="2020-03-12T22:49:07.192"/>
    <p1510:client id="{19760893-8645-498D-A8DD-BEEF4CBDC502}" v="284" dt="2020-03-13T13:56:45.126"/>
    <p1510:client id="{199D9656-78AA-4C86-A6C8-FBC1267E1809}" v="18" dt="2020-03-12T23:43:16.036"/>
    <p1510:client id="{6192F22C-2FD1-40A8-B5DA-F9B1C81C38E4}" v="24" dt="2020-03-13T00:01:19.938"/>
    <p1510:client id="{65F2C33D-E490-47E4-A3A3-DACAE49F223F}" v="11" dt="2020-03-12T01:37:28.719"/>
    <p1510:client id="{89583513-EEE9-418E-8D6D-BF04DF4858C0}" v="2" dt="2020-03-12T23:53:50.851"/>
    <p1510:client id="{8FAE3DDC-C7C3-4773-B9A4-FFFA065E9757}" v="2" dt="2020-03-12T23:59:59.236"/>
    <p1510:client id="{A3EDF5DF-61EF-413E-A2C2-EEDB3DA52A9A}" v="3" dt="2020-02-21T22:45:42.615"/>
    <p1510:client id="{AD63AFD7-B631-499B-88CC-7C7CFF78848A}" v="115" dt="2020-03-15T17:38:49.561"/>
    <p1510:client id="{D411E93F-BD37-4693-B83E-458FA2F71100}" v="3" dt="2020-03-15T18:22:28.840"/>
    <p1510:client id="{FCF35C69-C040-4871-BE2A-4DE2849A2168}" v="9" dt="2020-02-24T16:10:1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for Autoscale - https://docs.microsoft.com/en-us/azure/monitoring-and-diagnostics/insights-autoscale-best-practices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7:43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AZ-104T00A</a:t>
            </a:r>
            <a:br>
              <a:rPr lang="en-US" dirty="0"/>
            </a:br>
            <a:r>
              <a:rPr lang="en-US" dirty="0"/>
              <a:t>Module 08: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solidFill>
                  <a:schemeClr val="tx1"/>
                </a:solidFill>
              </a:rPr>
              <a:t>Virtual Machine Connections</a:t>
            </a:r>
          </a:p>
        </p:txBody>
      </p:sp>
      <p:sp>
        <p:nvSpPr>
          <p:cNvPr id="3" name="Text Placeholder 2">
            <a:extLst>
              <a:ext uri="{FF2B5EF4-FFF2-40B4-BE49-F238E27FC236}">
                <a16:creationId xmlns:a16="http://schemas.microsoft.com/office/drawing/2014/main" id="{3BB69CF3-5623-4853-9F5F-6063E4E25587}"/>
              </a:ext>
            </a:extLst>
          </p:cNvPr>
          <p:cNvSpPr>
            <a:spLocks noGrp="1"/>
          </p:cNvSpPr>
          <p:nvPr>
            <p:ph type="body" sz="quarter" idx="10"/>
          </p:nvPr>
        </p:nvSpPr>
        <p:spPr>
          <a:xfrm>
            <a:off x="584200" y="1435497"/>
            <a:ext cx="4574485" cy="3619452"/>
          </a:xfrm>
        </p:spPr>
        <p:txBody>
          <a:bodyPr/>
          <a:lstStyle/>
          <a:p>
            <a:r>
              <a:rPr lang="en-US" dirty="0"/>
              <a:t>Remote Desktop Protocol for Windows-based virtual machines</a:t>
            </a:r>
          </a:p>
          <a:p>
            <a:r>
              <a:rPr lang="en-US" dirty="0"/>
              <a:t>Secure Shell Protocol for Linux based virtual machines</a:t>
            </a:r>
          </a:p>
          <a:p>
            <a:r>
              <a:rPr lang="en-US" dirty="0"/>
              <a:t>Bastion Subnet for RDP/SSH through the Portal over SSL</a:t>
            </a:r>
          </a:p>
        </p:txBody>
      </p:sp>
      <p:grpSp>
        <p:nvGrpSpPr>
          <p:cNvPr id="71" name="Group 70"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FCFB9B3D-7582-4A93-B40C-4F0F54620E21}"/>
              </a:ext>
            </a:extLst>
          </p:cNvPr>
          <p:cNvGrpSpPr/>
          <p:nvPr/>
        </p:nvGrpSpPr>
        <p:grpSpPr>
          <a:xfrm>
            <a:off x="5751872" y="1435497"/>
            <a:ext cx="5736924" cy="4056138"/>
            <a:chOff x="6469330" y="1474839"/>
            <a:chExt cx="5029297" cy="3719545"/>
          </a:xfrm>
        </p:grpSpPr>
        <p:sp>
          <p:nvSpPr>
            <p:cNvPr id="36" name="Rectangle 35">
              <a:extLst>
                <a:ext uri="{FF2B5EF4-FFF2-40B4-BE49-F238E27FC236}">
                  <a16:creationId xmlns:a16="http://schemas.microsoft.com/office/drawing/2014/main" id="{530A8804-4449-4EC1-905F-B15978C1A4D3}"/>
                </a:ext>
              </a:extLst>
            </p:cNvPr>
            <p:cNvSpPr/>
            <p:nvPr/>
          </p:nvSpPr>
          <p:spPr>
            <a:xfrm>
              <a:off x="8091289" y="1474839"/>
              <a:ext cx="3401779" cy="3509305"/>
            </a:xfrm>
            <a:prstGeom prst="rect">
              <a:avLst/>
            </a:pr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EF59F48-F764-4282-BB81-B1981A31B155}"/>
                </a:ext>
              </a:extLst>
            </p:cNvPr>
            <p:cNvPicPr>
              <a:picLocks noChangeAspect="1"/>
            </p:cNvPicPr>
            <p:nvPr/>
          </p:nvPicPr>
          <p:blipFill>
            <a:blip r:embed="rId2"/>
            <a:stretch>
              <a:fillRect/>
            </a:stretch>
          </p:blipFill>
          <p:spPr>
            <a:xfrm>
              <a:off x="6469330" y="1827203"/>
              <a:ext cx="941599" cy="662975"/>
            </a:xfrm>
            <a:prstGeom prst="rect">
              <a:avLst/>
            </a:prstGeom>
          </p:spPr>
        </p:pic>
        <p:pic>
          <p:nvPicPr>
            <p:cNvPr id="38" name="Picture 37">
              <a:extLst>
                <a:ext uri="{FF2B5EF4-FFF2-40B4-BE49-F238E27FC236}">
                  <a16:creationId xmlns:a16="http://schemas.microsoft.com/office/drawing/2014/main" id="{F09E9229-108F-48A8-82A7-10E1C3651448}"/>
                </a:ext>
              </a:extLst>
            </p:cNvPr>
            <p:cNvPicPr>
              <a:picLocks noChangeAspect="1"/>
            </p:cNvPicPr>
            <p:nvPr/>
          </p:nvPicPr>
          <p:blipFill>
            <a:blip r:embed="rId3"/>
            <a:stretch>
              <a:fillRect/>
            </a:stretch>
          </p:blipFill>
          <p:spPr>
            <a:xfrm>
              <a:off x="10171149" y="3944280"/>
              <a:ext cx="607509" cy="507744"/>
            </a:xfrm>
            <a:prstGeom prst="rect">
              <a:avLst/>
            </a:prstGeom>
          </p:spPr>
        </p:pic>
        <p:pic>
          <p:nvPicPr>
            <p:cNvPr id="39" name="Picture 38">
              <a:extLst>
                <a:ext uri="{FF2B5EF4-FFF2-40B4-BE49-F238E27FC236}">
                  <a16:creationId xmlns:a16="http://schemas.microsoft.com/office/drawing/2014/main" id="{E34829C4-8952-446F-B151-B98971E4D34C}"/>
                </a:ext>
              </a:extLst>
            </p:cNvPr>
            <p:cNvPicPr>
              <a:picLocks noChangeAspect="1"/>
            </p:cNvPicPr>
            <p:nvPr/>
          </p:nvPicPr>
          <p:blipFill>
            <a:blip r:embed="rId3"/>
            <a:stretch>
              <a:fillRect/>
            </a:stretch>
          </p:blipFill>
          <p:spPr>
            <a:xfrm>
              <a:off x="9358888" y="3945060"/>
              <a:ext cx="607509" cy="507744"/>
            </a:xfrm>
            <a:prstGeom prst="rect">
              <a:avLst/>
            </a:prstGeom>
          </p:spPr>
        </p:pic>
        <p:pic>
          <p:nvPicPr>
            <p:cNvPr id="40" name="Picture 39">
              <a:extLst>
                <a:ext uri="{FF2B5EF4-FFF2-40B4-BE49-F238E27FC236}">
                  <a16:creationId xmlns:a16="http://schemas.microsoft.com/office/drawing/2014/main" id="{6B437D46-5CD1-489E-A2D5-F9360D33D321}"/>
                </a:ext>
              </a:extLst>
            </p:cNvPr>
            <p:cNvPicPr>
              <a:picLocks noChangeAspect="1"/>
            </p:cNvPicPr>
            <p:nvPr/>
          </p:nvPicPr>
          <p:blipFill>
            <a:blip r:embed="rId3"/>
            <a:stretch>
              <a:fillRect/>
            </a:stretch>
          </p:blipFill>
          <p:spPr>
            <a:xfrm>
              <a:off x="8515777" y="3945060"/>
              <a:ext cx="607509" cy="507744"/>
            </a:xfrm>
            <a:prstGeom prst="rect">
              <a:avLst/>
            </a:prstGeom>
          </p:spPr>
        </p:pic>
        <p:grpSp>
          <p:nvGrpSpPr>
            <p:cNvPr id="41" name="Group 40">
              <a:extLst>
                <a:ext uri="{FF2B5EF4-FFF2-40B4-BE49-F238E27FC236}">
                  <a16:creationId xmlns:a16="http://schemas.microsoft.com/office/drawing/2014/main" id="{43C907FA-6698-4286-AC6F-54A847A6BEC5}"/>
                </a:ext>
              </a:extLst>
            </p:cNvPr>
            <p:cNvGrpSpPr/>
            <p:nvPr/>
          </p:nvGrpSpPr>
          <p:grpSpPr>
            <a:xfrm>
              <a:off x="6673048" y="3792247"/>
              <a:ext cx="676750" cy="735940"/>
              <a:chOff x="7054669" y="1172194"/>
              <a:chExt cx="541923" cy="571739"/>
            </a:xfrm>
          </p:grpSpPr>
          <p:grpSp>
            <p:nvGrpSpPr>
              <p:cNvPr id="58" name="Group 57">
                <a:extLst>
                  <a:ext uri="{FF2B5EF4-FFF2-40B4-BE49-F238E27FC236}">
                    <a16:creationId xmlns:a16="http://schemas.microsoft.com/office/drawing/2014/main" id="{F492443E-A371-4AC6-8A77-6399AE55B20C}"/>
                  </a:ext>
                </a:extLst>
              </p:cNvPr>
              <p:cNvGrpSpPr/>
              <p:nvPr/>
            </p:nvGrpSpPr>
            <p:grpSpPr>
              <a:xfrm>
                <a:off x="7054669" y="1362774"/>
                <a:ext cx="262414" cy="381159"/>
                <a:chOff x="7634677" y="3426070"/>
                <a:chExt cx="399010" cy="618635"/>
              </a:xfrm>
            </p:grpSpPr>
            <p:sp>
              <p:nvSpPr>
                <p:cNvPr id="62" name="Chord 61">
                  <a:extLst>
                    <a:ext uri="{FF2B5EF4-FFF2-40B4-BE49-F238E27FC236}">
                      <a16:creationId xmlns:a16="http://schemas.microsoft.com/office/drawing/2014/main" id="{C8DFE9F9-BF4C-44CE-B801-B37D919B58E3}"/>
                    </a:ext>
                  </a:extLst>
                </p:cNvPr>
                <p:cNvSpPr/>
                <p:nvPr/>
              </p:nvSpPr>
              <p:spPr>
                <a:xfrm rot="6703100">
                  <a:off x="7629956" y="3640975"/>
                  <a:ext cx="408451" cy="399010"/>
                </a:xfrm>
                <a:prstGeom prst="chord">
                  <a:avLst>
                    <a:gd name="adj1" fmla="val 3851253"/>
                    <a:gd name="adj2" fmla="val 15249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204589D-D7A8-443C-B66B-5F79EF38922B}"/>
                    </a:ext>
                  </a:extLst>
                </p:cNvPr>
                <p:cNvSpPr/>
                <p:nvPr/>
              </p:nvSpPr>
              <p:spPr>
                <a:xfrm>
                  <a:off x="7746897" y="3426070"/>
                  <a:ext cx="174567" cy="153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05ABEA9-6DB6-4B31-B9BE-E60A297113CC}"/>
                  </a:ext>
                </a:extLst>
              </p:cNvPr>
              <p:cNvGrpSpPr/>
              <p:nvPr/>
            </p:nvGrpSpPr>
            <p:grpSpPr>
              <a:xfrm>
                <a:off x="7334178" y="1172194"/>
                <a:ext cx="262414" cy="381159"/>
                <a:chOff x="7634677" y="3426070"/>
                <a:chExt cx="399010" cy="618635"/>
              </a:xfrm>
              <a:solidFill>
                <a:srgbClr val="50E7FF"/>
              </a:solidFill>
            </p:grpSpPr>
            <p:sp>
              <p:nvSpPr>
                <p:cNvPr id="60" name="Chord 59">
                  <a:extLst>
                    <a:ext uri="{FF2B5EF4-FFF2-40B4-BE49-F238E27FC236}">
                      <a16:creationId xmlns:a16="http://schemas.microsoft.com/office/drawing/2014/main" id="{4F35B3FC-C995-4D13-96C6-D09067033422}"/>
                    </a:ext>
                  </a:extLst>
                </p:cNvPr>
                <p:cNvSpPr/>
                <p:nvPr/>
              </p:nvSpPr>
              <p:spPr>
                <a:xfrm rot="6703100">
                  <a:off x="7629956" y="3640975"/>
                  <a:ext cx="408451" cy="399010"/>
                </a:xfrm>
                <a:prstGeom prst="chord">
                  <a:avLst>
                    <a:gd name="adj1" fmla="val 3851253"/>
                    <a:gd name="adj2" fmla="val 15249090"/>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46A2271-D869-48B2-A25D-5C6F89FF4301}"/>
                    </a:ext>
                  </a:extLst>
                </p:cNvPr>
                <p:cNvSpPr/>
                <p:nvPr/>
              </p:nvSpPr>
              <p:spPr>
                <a:xfrm>
                  <a:off x="7746897" y="3426070"/>
                  <a:ext cx="174567" cy="153785"/>
                </a:xfrm>
                <a:prstGeom prst="ellipse">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Picture 41">
              <a:extLst>
                <a:ext uri="{FF2B5EF4-FFF2-40B4-BE49-F238E27FC236}">
                  <a16:creationId xmlns:a16="http://schemas.microsoft.com/office/drawing/2014/main" id="{32D1E04B-52FE-4DB1-88CD-C904CE2CF783}"/>
                </a:ext>
              </a:extLst>
            </p:cNvPr>
            <p:cNvPicPr>
              <a:picLocks noChangeAspect="1"/>
            </p:cNvPicPr>
            <p:nvPr/>
          </p:nvPicPr>
          <p:blipFill>
            <a:blip r:embed="rId4"/>
            <a:stretch>
              <a:fillRect/>
            </a:stretch>
          </p:blipFill>
          <p:spPr>
            <a:xfrm>
              <a:off x="9335723" y="1860587"/>
              <a:ext cx="699208" cy="612716"/>
            </a:xfrm>
            <a:prstGeom prst="rect">
              <a:avLst/>
            </a:prstGeom>
          </p:spPr>
        </p:pic>
        <p:sp>
          <p:nvSpPr>
            <p:cNvPr id="43" name="Rectangle 42">
              <a:extLst>
                <a:ext uri="{FF2B5EF4-FFF2-40B4-BE49-F238E27FC236}">
                  <a16:creationId xmlns:a16="http://schemas.microsoft.com/office/drawing/2014/main" id="{A7797662-3400-4207-9A69-DF578CDDE1E4}"/>
                </a:ext>
              </a:extLst>
            </p:cNvPr>
            <p:cNvSpPr/>
            <p:nvPr/>
          </p:nvSpPr>
          <p:spPr>
            <a:xfrm>
              <a:off x="8130635" y="4825262"/>
              <a:ext cx="1052480" cy="369122"/>
            </a:xfrm>
            <a:prstGeom prst="rect">
              <a:avLst/>
            </a:prstGeom>
            <a:solidFill>
              <a:schemeClr val="bg1"/>
            </a:solidFill>
          </p:spPr>
          <p:txBody>
            <a:bodyPr wrap="none">
              <a:spAutoFit/>
            </a:bodyPr>
            <a:lstStyle/>
            <a:p>
              <a:r>
                <a:rPr lang="en-US" sz="1600" dirty="0">
                  <a:latin typeface="Segoe UI" panose="020B0502040204020203" pitchFamily="34" charset="0"/>
                  <a:cs typeface="Segoe UI" panose="020B0502040204020203" pitchFamily="34" charset="0"/>
                </a:rPr>
                <a:t>&lt; </a:t>
              </a:r>
              <a:r>
                <a:rPr lang="en-US" sz="1400" dirty="0">
                  <a:latin typeface="Segoe UI" panose="020B0502040204020203" pitchFamily="34" charset="0"/>
                  <a:cs typeface="Segoe UI" panose="020B0502040204020203" pitchFamily="34" charset="0"/>
                </a:rPr>
                <a:t>VNet </a:t>
              </a:r>
              <a:r>
                <a:rPr lang="en-US" sz="1600" dirty="0">
                  <a:latin typeface="Segoe UI" panose="020B0502040204020203" pitchFamily="34" charset="0"/>
                  <a:cs typeface="Segoe UI" panose="020B0502040204020203" pitchFamily="34" charset="0"/>
                </a:rPr>
                <a:t>&gt;</a:t>
              </a:r>
              <a:endParaRPr lang="en-US" sz="1600" dirty="0"/>
            </a:p>
          </p:txBody>
        </p:sp>
        <p:cxnSp>
          <p:nvCxnSpPr>
            <p:cNvPr id="44" name="Straight Arrow Connector 43">
              <a:extLst>
                <a:ext uri="{FF2B5EF4-FFF2-40B4-BE49-F238E27FC236}">
                  <a16:creationId xmlns:a16="http://schemas.microsoft.com/office/drawing/2014/main" id="{938F41B6-A5C9-49B9-AF1E-70FF48872717}"/>
                </a:ext>
              </a:extLst>
            </p:cNvPr>
            <p:cNvCxnSpPr>
              <a:cxnSpLocks/>
              <a:endCxn id="37" idx="2"/>
            </p:cNvCxnSpPr>
            <p:nvPr/>
          </p:nvCxnSpPr>
          <p:spPr>
            <a:xfrm flipV="1">
              <a:off x="6931369" y="2490178"/>
              <a:ext cx="8761" cy="1363051"/>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635D0EA-9C45-4C40-8FE9-2341AE53868B}"/>
                </a:ext>
              </a:extLst>
            </p:cNvPr>
            <p:cNvSpPr/>
            <p:nvPr/>
          </p:nvSpPr>
          <p:spPr>
            <a:xfrm>
              <a:off x="6926373" y="3041051"/>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cxnSp>
          <p:nvCxnSpPr>
            <p:cNvPr id="46" name="Straight Arrow Connector 31">
              <a:extLst>
                <a:ext uri="{FF2B5EF4-FFF2-40B4-BE49-F238E27FC236}">
                  <a16:creationId xmlns:a16="http://schemas.microsoft.com/office/drawing/2014/main" id="{D4A74C6F-13F7-4E7B-A4F9-3344E82F882E}"/>
                </a:ext>
              </a:extLst>
            </p:cNvPr>
            <p:cNvCxnSpPr>
              <a:cxnSpLocks/>
              <a:stCxn id="48" idx="1"/>
              <a:endCxn id="37" idx="3"/>
            </p:cNvCxnSpPr>
            <p:nvPr/>
          </p:nvCxnSpPr>
          <p:spPr>
            <a:xfrm rot="10800000">
              <a:off x="7410929" y="2158691"/>
              <a:ext cx="520020" cy="5013"/>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4EA177F-1BB2-4263-A341-DEF99469AA5F}"/>
                </a:ext>
              </a:extLst>
            </p:cNvPr>
            <p:cNvSpPr/>
            <p:nvPr/>
          </p:nvSpPr>
          <p:spPr>
            <a:xfrm>
              <a:off x="7443534" y="1831250"/>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pic>
          <p:nvPicPr>
            <p:cNvPr id="48" name="Picture 47">
              <a:extLst>
                <a:ext uri="{FF2B5EF4-FFF2-40B4-BE49-F238E27FC236}">
                  <a16:creationId xmlns:a16="http://schemas.microsoft.com/office/drawing/2014/main" id="{E0ADFF2D-6E60-464F-A1AD-9D821957CEEB}"/>
                </a:ext>
              </a:extLst>
            </p:cNvPr>
            <p:cNvPicPr>
              <a:picLocks noChangeAspect="1"/>
            </p:cNvPicPr>
            <p:nvPr/>
          </p:nvPicPr>
          <p:blipFill>
            <a:blip r:embed="rId5"/>
            <a:stretch>
              <a:fillRect/>
            </a:stretch>
          </p:blipFill>
          <p:spPr>
            <a:xfrm>
              <a:off x="7930949" y="1925047"/>
              <a:ext cx="359887" cy="477313"/>
            </a:xfrm>
            <a:prstGeom prst="rect">
              <a:avLst/>
            </a:prstGeom>
          </p:spPr>
        </p:pic>
        <p:sp>
          <p:nvSpPr>
            <p:cNvPr id="49" name="Rectangle 48">
              <a:extLst>
                <a:ext uri="{FF2B5EF4-FFF2-40B4-BE49-F238E27FC236}">
                  <a16:creationId xmlns:a16="http://schemas.microsoft.com/office/drawing/2014/main" id="{1C60CB62-3A24-445A-97DE-ADD92AC92C75}"/>
                </a:ext>
              </a:extLst>
            </p:cNvPr>
            <p:cNvSpPr/>
            <p:nvPr/>
          </p:nvSpPr>
          <p:spPr>
            <a:xfrm>
              <a:off x="8842814" y="1811416"/>
              <a:ext cx="1741379" cy="71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9AA6FE-E306-4CDC-A6D2-9EB6D8A17BCE}"/>
                </a:ext>
              </a:extLst>
            </p:cNvPr>
            <p:cNvSpPr/>
            <p:nvPr/>
          </p:nvSpPr>
          <p:spPr>
            <a:xfrm>
              <a:off x="8935000" y="1533518"/>
              <a:ext cx="1539903" cy="335566"/>
            </a:xfrm>
            <a:prstGeom prst="rect">
              <a:avLst/>
            </a:prstGeom>
            <a:solidFill>
              <a:schemeClr val="bg1"/>
            </a:solidFill>
          </p:spPr>
          <p:txBody>
            <a:bodyPr wrap="square">
              <a:spAutoFit/>
            </a:bodyPr>
            <a:lstStyle/>
            <a:p>
              <a:pPr algn="ctr"/>
              <a:r>
                <a:rPr lang="en-US" sz="1400" dirty="0">
                  <a:latin typeface="Segoe UI" panose="020B0502040204020203" pitchFamily="34" charset="0"/>
                  <a:cs typeface="Segoe UI" panose="020B0502040204020203" pitchFamily="34" charset="0"/>
                </a:rPr>
                <a:t>Bastion Subnet</a:t>
              </a:r>
              <a:endParaRPr lang="en-US" sz="1400" dirty="0"/>
            </a:p>
          </p:txBody>
        </p:sp>
        <p:sp>
          <p:nvSpPr>
            <p:cNvPr id="51" name="Rectangle 50">
              <a:extLst>
                <a:ext uri="{FF2B5EF4-FFF2-40B4-BE49-F238E27FC236}">
                  <a16:creationId xmlns:a16="http://schemas.microsoft.com/office/drawing/2014/main" id="{571904AF-5CB5-421B-A670-E1F5E4AE1D71}"/>
                </a:ext>
              </a:extLst>
            </p:cNvPr>
            <p:cNvSpPr/>
            <p:nvPr/>
          </p:nvSpPr>
          <p:spPr>
            <a:xfrm flipV="1">
              <a:off x="8281004" y="3878057"/>
              <a:ext cx="2799951" cy="7170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E5B65A4-AFCE-469D-8F4C-F18D8D657BA3}"/>
                </a:ext>
              </a:extLst>
            </p:cNvPr>
            <p:cNvSpPr/>
            <p:nvPr/>
          </p:nvSpPr>
          <p:spPr>
            <a:xfrm>
              <a:off x="9940942" y="4517664"/>
              <a:ext cx="1067921" cy="307777"/>
            </a:xfrm>
            <a:prstGeom prst="rect">
              <a:avLst/>
            </a:prstGeom>
            <a:solidFill>
              <a:schemeClr val="bg1"/>
            </a:solidFill>
          </p:spPr>
          <p:txBody>
            <a:bodyPr wrap="none">
              <a:spAutoFit/>
            </a:bodyPr>
            <a:lstStyle/>
            <a:p>
              <a:pPr algn="ctr"/>
              <a:r>
                <a:rPr lang="en-US" sz="1400" dirty="0">
                  <a:latin typeface="Segoe UI" panose="020B0502040204020203" pitchFamily="34" charset="0"/>
                  <a:cs typeface="Segoe UI" panose="020B0502040204020203" pitchFamily="34" charset="0"/>
                </a:rPr>
                <a:t>VM Subnet</a:t>
              </a:r>
              <a:endParaRPr lang="en-US" sz="1400" dirty="0"/>
            </a:p>
          </p:txBody>
        </p:sp>
        <p:cxnSp>
          <p:nvCxnSpPr>
            <p:cNvPr id="53" name="Straight Arrow Connector 31">
              <a:extLst>
                <a:ext uri="{FF2B5EF4-FFF2-40B4-BE49-F238E27FC236}">
                  <a16:creationId xmlns:a16="http://schemas.microsoft.com/office/drawing/2014/main" id="{09B7DA6C-9749-4CBC-8914-CBF2F2F7BE69}"/>
                </a:ext>
              </a:extLst>
            </p:cNvPr>
            <p:cNvCxnSpPr>
              <a:cxnSpLocks/>
              <a:stCxn id="54" idx="0"/>
              <a:endCxn id="42" idx="2"/>
            </p:cNvCxnSpPr>
            <p:nvPr/>
          </p:nvCxnSpPr>
          <p:spPr>
            <a:xfrm rot="5400000" flipH="1" flipV="1">
              <a:off x="9442460" y="2716053"/>
              <a:ext cx="485615" cy="118"/>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89F71A90-569E-43DC-99B9-ACD67657707B}"/>
                </a:ext>
              </a:extLst>
            </p:cNvPr>
            <p:cNvPicPr>
              <a:picLocks noChangeAspect="1"/>
            </p:cNvPicPr>
            <p:nvPr/>
          </p:nvPicPr>
          <p:blipFill>
            <a:blip r:embed="rId5"/>
            <a:stretch>
              <a:fillRect/>
            </a:stretch>
          </p:blipFill>
          <p:spPr>
            <a:xfrm>
              <a:off x="9505266" y="2958919"/>
              <a:ext cx="359887" cy="467810"/>
            </a:xfrm>
            <a:prstGeom prst="rect">
              <a:avLst/>
            </a:prstGeom>
          </p:spPr>
        </p:pic>
        <p:cxnSp>
          <p:nvCxnSpPr>
            <p:cNvPr id="55" name="Straight Arrow Connector 31">
              <a:extLst>
                <a:ext uri="{FF2B5EF4-FFF2-40B4-BE49-F238E27FC236}">
                  <a16:creationId xmlns:a16="http://schemas.microsoft.com/office/drawing/2014/main" id="{C54AC3BB-4EC5-4542-99C1-1337A8BE1C49}"/>
                </a:ext>
              </a:extLst>
            </p:cNvPr>
            <p:cNvCxnSpPr>
              <a:cxnSpLocks/>
              <a:stCxn id="42" idx="1"/>
              <a:endCxn id="48" idx="3"/>
            </p:cNvCxnSpPr>
            <p:nvPr/>
          </p:nvCxnSpPr>
          <p:spPr>
            <a:xfrm rot="10800000">
              <a:off x="8290836" y="2163705"/>
              <a:ext cx="1044887" cy="3241"/>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051FDFE6-21E0-4042-B209-D71889BCD845}"/>
                </a:ext>
              </a:extLst>
            </p:cNvPr>
            <p:cNvSpPr/>
            <p:nvPr/>
          </p:nvSpPr>
          <p:spPr>
            <a:xfrm>
              <a:off x="9863598" y="2865010"/>
              <a:ext cx="1635029" cy="570462"/>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Private IP</a:t>
              </a:r>
            </a:p>
            <a:p>
              <a:r>
                <a:rPr lang="en-US" sz="1400" dirty="0">
                  <a:latin typeface="Segoe UI" panose="020B0502040204020203" pitchFamily="34" charset="0"/>
                  <a:cs typeface="Segoe UI" panose="020B0502040204020203" pitchFamily="34" charset="0"/>
                </a:rPr>
                <a:t>Remote protocol</a:t>
              </a:r>
              <a:endParaRPr lang="en-US" sz="1400" dirty="0"/>
            </a:p>
          </p:txBody>
        </p:sp>
        <p:cxnSp>
          <p:nvCxnSpPr>
            <p:cNvPr id="57" name="Straight Arrow Connector 31">
              <a:extLst>
                <a:ext uri="{FF2B5EF4-FFF2-40B4-BE49-F238E27FC236}">
                  <a16:creationId xmlns:a16="http://schemas.microsoft.com/office/drawing/2014/main" id="{56BF3D6F-69F8-41F4-A9EC-2BBC04B21E77}"/>
                </a:ext>
              </a:extLst>
            </p:cNvPr>
            <p:cNvCxnSpPr>
              <a:cxnSpLocks/>
              <a:stCxn id="51" idx="2"/>
              <a:endCxn id="54" idx="2"/>
            </p:cNvCxnSpPr>
            <p:nvPr/>
          </p:nvCxnSpPr>
          <p:spPr>
            <a:xfrm rot="5400000" flipH="1" flipV="1">
              <a:off x="9457431" y="3650278"/>
              <a:ext cx="451328" cy="4230"/>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62A770D-6C49-4877-8932-150E19EF4CA4}"/>
                </a:ext>
              </a:extLst>
            </p:cNvPr>
            <p:cNvCxnSpPr>
              <a:cxnSpLocks/>
              <a:endCxn id="51" idx="1"/>
            </p:cNvCxnSpPr>
            <p:nvPr/>
          </p:nvCxnSpPr>
          <p:spPr>
            <a:xfrm flipV="1">
              <a:off x="7075843" y="4236566"/>
              <a:ext cx="1205161" cy="17398"/>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084EDF4-2ABE-41B3-B3CA-133C25C974A0}"/>
                </a:ext>
              </a:extLst>
            </p:cNvPr>
            <p:cNvSpPr/>
            <p:nvPr/>
          </p:nvSpPr>
          <p:spPr>
            <a:xfrm>
              <a:off x="7560949" y="3884202"/>
              <a:ext cx="519694" cy="698525"/>
            </a:xfrm>
            <a:prstGeom prst="rect">
              <a:avLst/>
            </a:prstGeom>
          </p:spPr>
          <p:txBody>
            <a:bodyPr wrap="none">
              <a:spAutoFit/>
            </a:bodyPr>
            <a:lstStyle/>
            <a:p>
              <a:pPr>
                <a:lnSpc>
                  <a:spcPct val="150000"/>
                </a:lnSpc>
              </a:pPr>
              <a:r>
                <a:rPr lang="en-US" sz="1400" dirty="0">
                  <a:latin typeface="Segoe UI" panose="020B0502040204020203" pitchFamily="34" charset="0"/>
                  <a:cs typeface="Segoe UI" panose="020B0502040204020203" pitchFamily="34" charset="0"/>
                </a:rPr>
                <a:t>RDP</a:t>
              </a:r>
            </a:p>
            <a:p>
              <a:pPr>
                <a:lnSpc>
                  <a:spcPct val="150000"/>
                </a:lnSpc>
              </a:pPr>
              <a:r>
                <a:rPr lang="en-US" sz="1400" dirty="0">
                  <a:latin typeface="Segoe UI" panose="020B0502040204020203" pitchFamily="34" charset="0"/>
                  <a:cs typeface="Segoe UI" panose="020B0502040204020203" pitchFamily="34" charset="0"/>
                </a:rPr>
                <a:t>SSH</a:t>
              </a:r>
              <a:endParaRPr lang="en-US" sz="1400" dirty="0"/>
            </a:p>
          </p:txBody>
        </p:sp>
      </p:gr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028521"/>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2"/>
          <a:stretch>
            <a:fillRect/>
          </a:stretch>
        </p:blipFill>
        <p:spPr>
          <a:xfrm>
            <a:off x="586509" y="1220039"/>
            <a:ext cx="6784109" cy="1065121"/>
          </a:xfrm>
          <a:prstGeom prst="rect">
            <a:avLst/>
          </a:prstGeom>
        </p:spPr>
      </p:pic>
      <p:pic>
        <p:nvPicPr>
          <p:cNvPr id="9" name="Picture 9" descr="A screenshot of the list of vm images.">
            <a:extLst>
              <a:ext uri="{FF2B5EF4-FFF2-40B4-BE49-F238E27FC236}">
                <a16:creationId xmlns:a16="http://schemas.microsoft.com/office/drawing/2014/main" id="{1D1EF054-D4DC-499E-8C10-03BD45159CB4}"/>
              </a:ext>
            </a:extLst>
          </p:cNvPr>
          <p:cNvPicPr>
            <a:picLocks noChangeAspect="1"/>
          </p:cNvPicPr>
          <p:nvPr/>
        </p:nvPicPr>
        <p:blipFill>
          <a:blip r:embed="rId3"/>
          <a:stretch>
            <a:fillRect/>
          </a:stretch>
        </p:blipFill>
        <p:spPr>
          <a:xfrm>
            <a:off x="7593446" y="2568686"/>
            <a:ext cx="4376881" cy="3463991"/>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6" name="Picture 7" descr="Screenshot of the Remote Desktop Connection page. ">
            <a:extLst>
              <a:ext uri="{FF2B5EF4-FFF2-40B4-BE49-F238E27FC236}">
                <a16:creationId xmlns:a16="http://schemas.microsoft.com/office/drawing/2014/main" id="{65E6BF21-22A3-45E2-BC28-552F60F9C8EE}"/>
              </a:ext>
            </a:extLst>
          </p:cNvPr>
          <p:cNvPicPr>
            <a:picLocks noChangeAspect="1"/>
          </p:cNvPicPr>
          <p:nvPr/>
        </p:nvPicPr>
        <p:blipFill>
          <a:blip r:embed="rId3"/>
          <a:stretch>
            <a:fillRect/>
          </a:stretch>
        </p:blipFill>
        <p:spPr>
          <a:xfrm>
            <a:off x="6943477" y="1233343"/>
            <a:ext cx="4240762" cy="4790920"/>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Lesson 01: Virtual Machine Planning</a:t>
            </a:r>
          </a:p>
          <a:p>
            <a:r>
              <a:rPr lang="en-US" dirty="0"/>
              <a:t>Lesson 02: Creating Virtual Machines</a:t>
            </a:r>
          </a:p>
          <a:p>
            <a:r>
              <a:rPr lang="en-US" dirty="0"/>
              <a:t>Lesson 03: Virtual Machine Availability</a:t>
            </a:r>
          </a:p>
          <a:p>
            <a:r>
              <a:rPr lang="en-US" dirty="0"/>
              <a:t>Lesson 04: Virtual Machine Extensions</a:t>
            </a:r>
          </a:p>
          <a:p>
            <a:r>
              <a:rPr lang="en-US" dirty="0"/>
              <a:t>Lesson 05: Module 08 Lab and Review​</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3" name="Picture 4" descr="Screenshot of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stretch>
            <a:fillRect/>
          </a:stretch>
        </p:blipFill>
        <p:spPr>
          <a:xfrm>
            <a:off x="1348509" y="1372016"/>
            <a:ext cx="8751454" cy="2400623"/>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567404"/>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Scaling Concepts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endParaRPr lang="en-US" b="1" dirty="0">
              <a:solidFill>
                <a:srgbClr val="FF0000"/>
              </a:solidFill>
            </a:endParaRP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stretch>
            <a:fillRect/>
          </a:stretch>
        </p:blipFill>
        <p:spPr>
          <a:xfrm>
            <a:off x="822036" y="1763914"/>
            <a:ext cx="5855854" cy="1764606"/>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7032792" y="1968731"/>
            <a:ext cx="4170596" cy="830997"/>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Availability Sets = 99.95% SLA</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298669"/>
            <a:ext cx="11018520" cy="2289858"/>
          </a:xfrm>
        </p:spPr>
        <p:txBody>
          <a:bodyPr vert="horz" wrap="square" lIns="0" tIns="0" rIns="0" bIns="0" rtlCol="0" anchor="t">
            <a:spAutoFit/>
          </a:bodyPr>
          <a:lstStyle/>
          <a:p>
            <a:r>
              <a:rPr lang="en-US" sz="2400" b="1" dirty="0">
                <a:latin typeface="Segoe UI Semilight"/>
                <a:cs typeface="Segoe UI Semilight"/>
              </a:rPr>
              <a:t>Update domains</a:t>
            </a:r>
            <a:r>
              <a:rPr lang="en-US" sz="2400" dirty="0">
                <a:latin typeface="Segoe UI Semilight"/>
                <a:cs typeface="Segoe UI Semilight"/>
              </a:rPr>
              <a:t> allows Azure to perform incremental or rolling upgrades across a deployment.  During planned maintenance, only one update domain is rebooted at a time.</a:t>
            </a:r>
          </a:p>
          <a:p>
            <a:r>
              <a:rPr lang="en-US" sz="2400" b="1" dirty="0">
                <a:latin typeface="Segoe UI Semilight"/>
                <a:cs typeface="Segoe UI Semilight"/>
              </a:rPr>
              <a:t>Fault Domains </a:t>
            </a:r>
            <a:r>
              <a:rPr lang="en-US" sz="2400" dirty="0">
                <a:latin typeface="Segoe UI Semilight"/>
                <a:cs typeface="Segoe UI Semilight"/>
              </a:rPr>
              <a:t>are a group of virtual machines that share a common set of hardware, switches, that share a single point of failure.  VMs in an availability set are placed in at least two fault domains.</a:t>
            </a: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
            <a:extLst>
              <a:ext uri="{FF2B5EF4-FFF2-40B4-BE49-F238E27FC236}">
                <a16:creationId xmlns:a16="http://schemas.microsoft.com/office/drawing/2014/main" id="{DA5669C5-3638-43C9-9D38-EEE9F8F5279C}"/>
              </a:ext>
            </a:extLst>
          </p:cNvPr>
          <p:cNvPicPr>
            <a:picLocks noChangeAspect="1"/>
          </p:cNvPicPr>
          <p:nvPr/>
        </p:nvPicPr>
        <p:blipFill>
          <a:blip r:embed="rId3"/>
          <a:stretch>
            <a:fillRect/>
          </a:stretch>
        </p:blipFill>
        <p:spPr>
          <a:xfrm>
            <a:off x="3398982" y="1166577"/>
            <a:ext cx="4752108" cy="2908481"/>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5170646"/>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pPr marL="457200" indent="-457200">
              <a:buFont typeface="Arial" panose="020B0604020202020204" pitchFamily="34" charset="0"/>
              <a:buChar char="•"/>
            </a:pPr>
            <a:r>
              <a:rPr lang="en-US" dirty="0"/>
              <a:t>Provides 99.99% SLA​</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 name="Text Placeholder 2">
            <a:extLst>
              <a:ext uri="{FF2B5EF4-FFF2-40B4-BE49-F238E27FC236}">
                <a16:creationId xmlns:a16="http://schemas.microsoft.com/office/drawing/2014/main" id="{773DAA0A-5ADD-4B77-9BBD-88644937E2C0}"/>
              </a:ext>
            </a:extLst>
          </p:cNvPr>
          <p:cNvSpPr>
            <a:spLocks noGrp="1"/>
          </p:cNvSpPr>
          <p:nvPr>
            <p:ph type="body" sz="quarter" idx="10"/>
          </p:nvPr>
        </p:nvSpPr>
        <p:spPr>
          <a:xfrm>
            <a:off x="586390" y="1434370"/>
            <a:ext cx="6314031" cy="3964162"/>
          </a:xfrm>
        </p:spPr>
        <p:txBody>
          <a:bodyPr/>
          <a:lstStyle/>
          <a:p>
            <a:pPr marL="457200" indent="-457200" fontAlgn="base">
              <a:buFont typeface="Arial" panose="020B0604020202020204" pitchFamily="34" charset="0"/>
              <a:buChar char="•"/>
            </a:pPr>
            <a:r>
              <a:rPr lang="en-US" dirty="0"/>
              <a:t>Vertical scaling </a:t>
            </a:r>
            <a:r>
              <a:rPr lang="en-US" b="1" dirty="0"/>
              <a:t>(scale up and scale </a:t>
            </a:r>
            <a:r>
              <a:rPr lang="en-US" dirty="0"/>
              <a:t>down) is the process of increasing or decreasing power to a single instance of a workload; usually manual​</a:t>
            </a:r>
          </a:p>
          <a:p>
            <a:pPr marL="457200" indent="-457200" fontAlgn="base">
              <a:buFont typeface="Arial" panose="020B0604020202020204" pitchFamily="34" charset="0"/>
              <a:buChar char="•"/>
            </a:pPr>
            <a:r>
              <a:rPr lang="en-US" b="1" dirty="0"/>
              <a:t>Horizontal scaling (</a:t>
            </a:r>
            <a:r>
              <a:rPr lang="en-US" dirty="0"/>
              <a:t>scale out and scale in) is the process of increasing or decreasing the number of instances of a workload; frequently automated</a:t>
            </a:r>
          </a:p>
        </p:txBody>
      </p:sp>
      <p:grpSp>
        <p:nvGrpSpPr>
          <p:cNvPr id="324" name="Group 323" descr="Vertical scaling shows VMs getting larger. Horizontal scaling shows more VMs being added. ">
            <a:extLst>
              <a:ext uri="{FF2B5EF4-FFF2-40B4-BE49-F238E27FC236}">
                <a16:creationId xmlns:a16="http://schemas.microsoft.com/office/drawing/2014/main" id="{90F4E7EA-1B0A-4553-A236-A317F71E52B9}"/>
              </a:ext>
            </a:extLst>
          </p:cNvPr>
          <p:cNvGrpSpPr/>
          <p:nvPr/>
        </p:nvGrpSpPr>
        <p:grpSpPr>
          <a:xfrm>
            <a:off x="7412451" y="1388886"/>
            <a:ext cx="3371812" cy="4541164"/>
            <a:chOff x="7412451" y="1388886"/>
            <a:chExt cx="3371812" cy="4541164"/>
          </a:xfrm>
        </p:grpSpPr>
        <p:grpSp>
          <p:nvGrpSpPr>
            <p:cNvPr id="4" name="Group 3">
              <a:extLst>
                <a:ext uri="{FF2B5EF4-FFF2-40B4-BE49-F238E27FC236}">
                  <a16:creationId xmlns:a16="http://schemas.microsoft.com/office/drawing/2014/main" id="{056B2BD8-D2F9-4245-AC1A-42199EE1F013}"/>
                </a:ext>
              </a:extLst>
            </p:cNvPr>
            <p:cNvGrpSpPr>
              <a:grpSpLocks noChangeAspect="1"/>
            </p:cNvGrpSpPr>
            <p:nvPr/>
          </p:nvGrpSpPr>
          <p:grpSpPr>
            <a:xfrm>
              <a:off x="7548306" y="2299853"/>
              <a:ext cx="396335" cy="825545"/>
              <a:chOff x="9191145" y="3741535"/>
              <a:chExt cx="774393" cy="2092980"/>
            </a:xfrm>
          </p:grpSpPr>
          <p:grpSp>
            <p:nvGrpSpPr>
              <p:cNvPr id="5" name="Group 4">
                <a:extLst>
                  <a:ext uri="{FF2B5EF4-FFF2-40B4-BE49-F238E27FC236}">
                    <a16:creationId xmlns:a16="http://schemas.microsoft.com/office/drawing/2014/main" id="{9D1A3D4E-6FA5-40D5-B1FB-787458070E08}"/>
                  </a:ext>
                </a:extLst>
              </p:cNvPr>
              <p:cNvGrpSpPr>
                <a:grpSpLocks noChangeAspect="1"/>
              </p:cNvGrpSpPr>
              <p:nvPr/>
            </p:nvGrpSpPr>
            <p:grpSpPr>
              <a:xfrm>
                <a:off x="9191145" y="3741535"/>
                <a:ext cx="774393" cy="2092980"/>
                <a:chOff x="6576174" y="3760259"/>
                <a:chExt cx="1081539" cy="2764684"/>
              </a:xfrm>
            </p:grpSpPr>
            <p:grpSp>
              <p:nvGrpSpPr>
                <p:cNvPr id="9" name="Group 8">
                  <a:extLst>
                    <a:ext uri="{FF2B5EF4-FFF2-40B4-BE49-F238E27FC236}">
                      <a16:creationId xmlns:a16="http://schemas.microsoft.com/office/drawing/2014/main" id="{DA13F91F-EB46-4BEF-9F41-21B3D7099F71}"/>
                    </a:ext>
                  </a:extLst>
                </p:cNvPr>
                <p:cNvGrpSpPr/>
                <p:nvPr/>
              </p:nvGrpSpPr>
              <p:grpSpPr>
                <a:xfrm>
                  <a:off x="6576174" y="3760259"/>
                  <a:ext cx="1081539" cy="2764684"/>
                  <a:chOff x="6576174" y="3760259"/>
                  <a:chExt cx="1081539" cy="2764684"/>
                </a:xfrm>
              </p:grpSpPr>
              <p:grpSp>
                <p:nvGrpSpPr>
                  <p:cNvPr id="11" name="Group 10">
                    <a:extLst>
                      <a:ext uri="{FF2B5EF4-FFF2-40B4-BE49-F238E27FC236}">
                        <a16:creationId xmlns:a16="http://schemas.microsoft.com/office/drawing/2014/main" id="{D8728DAF-0C13-4229-AA92-043F280C53A3}"/>
                      </a:ext>
                    </a:extLst>
                  </p:cNvPr>
                  <p:cNvGrpSpPr/>
                  <p:nvPr/>
                </p:nvGrpSpPr>
                <p:grpSpPr>
                  <a:xfrm>
                    <a:off x="6576174" y="3760259"/>
                    <a:ext cx="1081539" cy="2764684"/>
                    <a:chOff x="5365826" y="3709999"/>
                    <a:chExt cx="1074023" cy="2853208"/>
                  </a:xfrm>
                </p:grpSpPr>
                <p:sp>
                  <p:nvSpPr>
                    <p:cNvPr id="21" name="Rectangle 20">
                      <a:extLst>
                        <a:ext uri="{FF2B5EF4-FFF2-40B4-BE49-F238E27FC236}">
                          <a16:creationId xmlns:a16="http://schemas.microsoft.com/office/drawing/2014/main" id="{14CDAC44-085F-435E-B98B-70E04AA53B1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585F14EB-DFC2-43DF-82EF-04ED7C8F7F9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E589A5C5-F545-4C4A-AF99-5A20239949F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7162F965-CD20-40F6-AABD-50FA9A6C53CF}"/>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BD8EF424-1149-42FF-ABB5-8F8C6136D92B}"/>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DA80393D-73E9-4422-AA6B-85B147848C1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836F212F-1A28-4C5A-A0C3-6C7D5D065C2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5A5D11C4-72FC-4E17-968F-793403215314}"/>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C17A68E4-B757-43B9-B5FA-8AA3E1D25E1E}"/>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34">
                      <a:extLst>
                        <a:ext uri="{FF2B5EF4-FFF2-40B4-BE49-F238E27FC236}">
                          <a16:creationId xmlns:a16="http://schemas.microsoft.com/office/drawing/2014/main" id="{E23CBCA0-C2DD-4458-89E1-7D324B4B8C3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8A0B3305-CB1A-499F-918E-6FB16EC1082F}"/>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856BD22F-9909-4084-A5A3-64B23FC2FC3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7">
                      <a:extLst>
                        <a:ext uri="{FF2B5EF4-FFF2-40B4-BE49-F238E27FC236}">
                          <a16:creationId xmlns:a16="http://schemas.microsoft.com/office/drawing/2014/main" id="{6B988253-F37C-4909-A65B-A24923313B0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4">
                      <a:extLst>
                        <a:ext uri="{FF2B5EF4-FFF2-40B4-BE49-F238E27FC236}">
                          <a16:creationId xmlns:a16="http://schemas.microsoft.com/office/drawing/2014/main" id="{9FE9BE7F-47A0-42FF-BA1C-7A156F2D1B7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5">
                      <a:extLst>
                        <a:ext uri="{FF2B5EF4-FFF2-40B4-BE49-F238E27FC236}">
                          <a16:creationId xmlns:a16="http://schemas.microsoft.com/office/drawing/2014/main" id="{FA34FAE4-99F0-4D26-9FCF-F3B469F7F27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6">
                      <a:extLst>
                        <a:ext uri="{FF2B5EF4-FFF2-40B4-BE49-F238E27FC236}">
                          <a16:creationId xmlns:a16="http://schemas.microsoft.com/office/drawing/2014/main" id="{351E4AFB-C2F4-4E3C-9C2F-E15CE1BA251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7">
                      <a:extLst>
                        <a:ext uri="{FF2B5EF4-FFF2-40B4-BE49-F238E27FC236}">
                          <a16:creationId xmlns:a16="http://schemas.microsoft.com/office/drawing/2014/main" id="{07B682EF-B5A4-4581-A488-8D7061B033F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42">
                      <a:extLst>
                        <a:ext uri="{FF2B5EF4-FFF2-40B4-BE49-F238E27FC236}">
                          <a16:creationId xmlns:a16="http://schemas.microsoft.com/office/drawing/2014/main" id="{EE239FEF-E758-4F45-8A34-28386D112C09}"/>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8">
                    <a:extLst>
                      <a:ext uri="{FF2B5EF4-FFF2-40B4-BE49-F238E27FC236}">
                        <a16:creationId xmlns:a16="http://schemas.microsoft.com/office/drawing/2014/main" id="{EF0A8660-2A5D-4A77-9A7A-7DBB4501256B}"/>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AA66B590-604E-4DAD-93A5-DD3DBB0A3A3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B66BFA60-2C8F-4D81-AEE0-E8EEF22A7074}"/>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3261E6B0-52DC-415F-B0AC-3741BEFEFC7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962A074-F46F-4AF5-AF2C-C4ED1783C03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2E108FFC-F13B-4580-83C6-9431D06B865F}"/>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697045D-54C2-41F5-ADB4-724A3BE0274E}"/>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64E5A09F-D685-46A8-9934-A8A4CB7CC24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B3AAB22B-0424-4003-A02F-64DF1B4A7B2C}"/>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a:extLst>
                    <a:ext uri="{FF2B5EF4-FFF2-40B4-BE49-F238E27FC236}">
                      <a16:creationId xmlns:a16="http://schemas.microsoft.com/office/drawing/2014/main" id="{C2C104D8-4DA4-4C9A-9955-2A39DDBEBF4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42">
                <a:extLst>
                  <a:ext uri="{FF2B5EF4-FFF2-40B4-BE49-F238E27FC236}">
                    <a16:creationId xmlns:a16="http://schemas.microsoft.com/office/drawing/2014/main" id="{D26CDBBB-CDB7-4BAE-B645-3FC74B2B263B}"/>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42">
                <a:extLst>
                  <a:ext uri="{FF2B5EF4-FFF2-40B4-BE49-F238E27FC236}">
                    <a16:creationId xmlns:a16="http://schemas.microsoft.com/office/drawing/2014/main" id="{BCD53E73-96CC-41BB-9A9B-C9414DE14456}"/>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42">
                <a:extLst>
                  <a:ext uri="{FF2B5EF4-FFF2-40B4-BE49-F238E27FC236}">
                    <a16:creationId xmlns:a16="http://schemas.microsoft.com/office/drawing/2014/main" id="{B625D2F0-E0A8-4BE4-81D6-180CF0E193EC}"/>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64B600D2-54AC-4E5E-8324-144A71344535}"/>
                </a:ext>
              </a:extLst>
            </p:cNvPr>
            <p:cNvGrpSpPr>
              <a:grpSpLocks noChangeAspect="1"/>
            </p:cNvGrpSpPr>
            <p:nvPr/>
          </p:nvGrpSpPr>
          <p:grpSpPr>
            <a:xfrm>
              <a:off x="8678613" y="2073365"/>
              <a:ext cx="491825" cy="1024446"/>
              <a:chOff x="9191145" y="3741535"/>
              <a:chExt cx="774393" cy="2092980"/>
            </a:xfrm>
          </p:grpSpPr>
          <p:grpSp>
            <p:nvGrpSpPr>
              <p:cNvPr id="40" name="Group 39">
                <a:extLst>
                  <a:ext uri="{FF2B5EF4-FFF2-40B4-BE49-F238E27FC236}">
                    <a16:creationId xmlns:a16="http://schemas.microsoft.com/office/drawing/2014/main" id="{362B2C70-908A-41BE-9BC3-CF830C34DC35}"/>
                  </a:ext>
                </a:extLst>
              </p:cNvPr>
              <p:cNvGrpSpPr>
                <a:grpSpLocks noChangeAspect="1"/>
              </p:cNvGrpSpPr>
              <p:nvPr/>
            </p:nvGrpSpPr>
            <p:grpSpPr>
              <a:xfrm>
                <a:off x="9191145" y="3741535"/>
                <a:ext cx="774393" cy="2092980"/>
                <a:chOff x="6576174" y="3760259"/>
                <a:chExt cx="1081539" cy="2764684"/>
              </a:xfrm>
            </p:grpSpPr>
            <p:grpSp>
              <p:nvGrpSpPr>
                <p:cNvPr id="44" name="Group 43">
                  <a:extLst>
                    <a:ext uri="{FF2B5EF4-FFF2-40B4-BE49-F238E27FC236}">
                      <a16:creationId xmlns:a16="http://schemas.microsoft.com/office/drawing/2014/main" id="{20794732-650C-48A7-9339-CCAF99E6CE6D}"/>
                    </a:ext>
                  </a:extLst>
                </p:cNvPr>
                <p:cNvGrpSpPr/>
                <p:nvPr/>
              </p:nvGrpSpPr>
              <p:grpSpPr>
                <a:xfrm>
                  <a:off x="6576174" y="3760259"/>
                  <a:ext cx="1081539" cy="2764684"/>
                  <a:chOff x="6576174" y="3760259"/>
                  <a:chExt cx="1081539" cy="2764684"/>
                </a:xfrm>
              </p:grpSpPr>
              <p:grpSp>
                <p:nvGrpSpPr>
                  <p:cNvPr id="46" name="Group 45">
                    <a:extLst>
                      <a:ext uri="{FF2B5EF4-FFF2-40B4-BE49-F238E27FC236}">
                        <a16:creationId xmlns:a16="http://schemas.microsoft.com/office/drawing/2014/main" id="{752EA433-8E96-43AF-9677-580FE1796EA6}"/>
                      </a:ext>
                    </a:extLst>
                  </p:cNvPr>
                  <p:cNvGrpSpPr/>
                  <p:nvPr/>
                </p:nvGrpSpPr>
                <p:grpSpPr>
                  <a:xfrm>
                    <a:off x="6576174" y="3760259"/>
                    <a:ext cx="1081539" cy="2764684"/>
                    <a:chOff x="5365826" y="3709999"/>
                    <a:chExt cx="1074023" cy="2853208"/>
                  </a:xfrm>
                </p:grpSpPr>
                <p:sp>
                  <p:nvSpPr>
                    <p:cNvPr id="56" name="Rectangle 55">
                      <a:extLst>
                        <a:ext uri="{FF2B5EF4-FFF2-40B4-BE49-F238E27FC236}">
                          <a16:creationId xmlns:a16="http://schemas.microsoft.com/office/drawing/2014/main" id="{EF6AC0C6-C8F3-424C-992B-45635D46B687}"/>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7E81B381-9B66-40FC-87D0-73E9CA08F007}"/>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5124213E-A814-4CF9-83BC-5EE12BD7AA9B}"/>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a:extLst>
                        <a:ext uri="{FF2B5EF4-FFF2-40B4-BE49-F238E27FC236}">
                          <a16:creationId xmlns:a16="http://schemas.microsoft.com/office/drawing/2014/main" id="{B3922916-813A-4A90-B567-E7E59D86E6B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DF89F6E-82A0-4F4F-A922-2D363BC9AFA6}"/>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A1361AAC-E183-470F-AE58-95B097537AA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F1A5AFCF-9E29-4F5D-BB38-7499DBE1F70F}"/>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63" name="Rectangle 62">
                      <a:extLst>
                        <a:ext uri="{FF2B5EF4-FFF2-40B4-BE49-F238E27FC236}">
                          <a16:creationId xmlns:a16="http://schemas.microsoft.com/office/drawing/2014/main" id="{B5B1795A-FE64-4889-9E4F-4625F987D56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673CE9B2-BACA-4A63-B53E-A8EBB4F7687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34">
                      <a:extLst>
                        <a:ext uri="{FF2B5EF4-FFF2-40B4-BE49-F238E27FC236}">
                          <a16:creationId xmlns:a16="http://schemas.microsoft.com/office/drawing/2014/main" id="{629110A6-D9ED-4840-96BF-150DF6B05AC1}"/>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5">
                      <a:extLst>
                        <a:ext uri="{FF2B5EF4-FFF2-40B4-BE49-F238E27FC236}">
                          <a16:creationId xmlns:a16="http://schemas.microsoft.com/office/drawing/2014/main" id="{F904604B-43E2-400F-A0EF-A428139BBB60}"/>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id="{8DD86628-714F-43C8-BDB3-72603E7D17E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7">
                      <a:extLst>
                        <a:ext uri="{FF2B5EF4-FFF2-40B4-BE49-F238E27FC236}">
                          <a16:creationId xmlns:a16="http://schemas.microsoft.com/office/drawing/2014/main" id="{6B3B4BC6-184D-4D83-A962-8A54FC25DA2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34">
                      <a:extLst>
                        <a:ext uri="{FF2B5EF4-FFF2-40B4-BE49-F238E27FC236}">
                          <a16:creationId xmlns:a16="http://schemas.microsoft.com/office/drawing/2014/main" id="{027554B1-45F2-4A72-A0C9-45715BA026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35">
                      <a:extLst>
                        <a:ext uri="{FF2B5EF4-FFF2-40B4-BE49-F238E27FC236}">
                          <a16:creationId xmlns:a16="http://schemas.microsoft.com/office/drawing/2014/main" id="{42376743-51FA-4601-AE41-2247523C77D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36">
                      <a:extLst>
                        <a:ext uri="{FF2B5EF4-FFF2-40B4-BE49-F238E27FC236}">
                          <a16:creationId xmlns:a16="http://schemas.microsoft.com/office/drawing/2014/main" id="{1466131D-5D6E-476F-A445-BEB590D1739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7">
                      <a:extLst>
                        <a:ext uri="{FF2B5EF4-FFF2-40B4-BE49-F238E27FC236}">
                          <a16:creationId xmlns:a16="http://schemas.microsoft.com/office/drawing/2014/main" id="{2A4B9B2B-AA71-45FE-891C-2A0DE534542B}"/>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2">
                      <a:extLst>
                        <a:ext uri="{FF2B5EF4-FFF2-40B4-BE49-F238E27FC236}">
                          <a16:creationId xmlns:a16="http://schemas.microsoft.com/office/drawing/2014/main" id="{73B17C73-6BE0-4E3B-B152-72E8E91D1F1F}"/>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Freeform 8">
                    <a:extLst>
                      <a:ext uri="{FF2B5EF4-FFF2-40B4-BE49-F238E27FC236}">
                        <a16:creationId xmlns:a16="http://schemas.microsoft.com/office/drawing/2014/main" id="{CD1E7236-3DA9-4544-96C9-80A1762E3C1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a:extLst>
                      <a:ext uri="{FF2B5EF4-FFF2-40B4-BE49-F238E27FC236}">
                        <a16:creationId xmlns:a16="http://schemas.microsoft.com/office/drawing/2014/main" id="{7433FD5A-F06E-4A1D-B172-496402840853}"/>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8">
                    <a:extLst>
                      <a:ext uri="{FF2B5EF4-FFF2-40B4-BE49-F238E27FC236}">
                        <a16:creationId xmlns:a16="http://schemas.microsoft.com/office/drawing/2014/main" id="{B8F91896-D419-4666-B3AA-E3F5EEB2E70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8">
                    <a:extLst>
                      <a:ext uri="{FF2B5EF4-FFF2-40B4-BE49-F238E27FC236}">
                        <a16:creationId xmlns:a16="http://schemas.microsoft.com/office/drawing/2014/main" id="{0908EBB2-B85E-4D6C-9478-883D4518AC0E}"/>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8">
                    <a:extLst>
                      <a:ext uri="{FF2B5EF4-FFF2-40B4-BE49-F238E27FC236}">
                        <a16:creationId xmlns:a16="http://schemas.microsoft.com/office/drawing/2014/main" id="{F9EE118A-4F11-46B2-BA0D-353474D57B89}"/>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8">
                    <a:extLst>
                      <a:ext uri="{FF2B5EF4-FFF2-40B4-BE49-F238E27FC236}">
                        <a16:creationId xmlns:a16="http://schemas.microsoft.com/office/drawing/2014/main" id="{7452DB4E-A565-47A7-B8EA-03ADAF592D4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8">
                    <a:extLst>
                      <a:ext uri="{FF2B5EF4-FFF2-40B4-BE49-F238E27FC236}">
                        <a16:creationId xmlns:a16="http://schemas.microsoft.com/office/drawing/2014/main" id="{3C2CF8F4-6B40-4B73-A683-286870FD071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8">
                    <a:extLst>
                      <a:ext uri="{FF2B5EF4-FFF2-40B4-BE49-F238E27FC236}">
                        <a16:creationId xmlns:a16="http://schemas.microsoft.com/office/drawing/2014/main" id="{9BBB4A54-A796-4BD1-900A-590CE735413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8">
                    <a:extLst>
                      <a:ext uri="{FF2B5EF4-FFF2-40B4-BE49-F238E27FC236}">
                        <a16:creationId xmlns:a16="http://schemas.microsoft.com/office/drawing/2014/main" id="{DEFE5AE9-FA81-4586-AC59-6FF2813C1BD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 name="Rectangle 44">
                  <a:extLst>
                    <a:ext uri="{FF2B5EF4-FFF2-40B4-BE49-F238E27FC236}">
                      <a16:creationId xmlns:a16="http://schemas.microsoft.com/office/drawing/2014/main" id="{8ECEC45C-EE5D-49CC-809E-81AA004C19E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2">
                <a:extLst>
                  <a:ext uri="{FF2B5EF4-FFF2-40B4-BE49-F238E27FC236}">
                    <a16:creationId xmlns:a16="http://schemas.microsoft.com/office/drawing/2014/main" id="{8702C3A8-5CAF-4617-9A3E-E27AB3AA5BB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42">
                <a:extLst>
                  <a:ext uri="{FF2B5EF4-FFF2-40B4-BE49-F238E27FC236}">
                    <a16:creationId xmlns:a16="http://schemas.microsoft.com/office/drawing/2014/main" id="{BA2579E6-65A5-49BC-B36E-F0CF8B35E649}"/>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07CE7CA0-87DE-4343-805C-A434B6444FF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147D08FD-F295-46C8-9DCC-FEDD47648556}"/>
                </a:ext>
              </a:extLst>
            </p:cNvPr>
            <p:cNvGrpSpPr>
              <a:grpSpLocks noChangeAspect="1"/>
            </p:cNvGrpSpPr>
            <p:nvPr/>
          </p:nvGrpSpPr>
          <p:grpSpPr>
            <a:xfrm>
              <a:off x="9817279" y="1661932"/>
              <a:ext cx="640098" cy="1463466"/>
              <a:chOff x="9191146" y="3741535"/>
              <a:chExt cx="774394" cy="2092980"/>
            </a:xfrm>
          </p:grpSpPr>
          <p:grpSp>
            <p:nvGrpSpPr>
              <p:cNvPr id="75" name="Group 74">
                <a:extLst>
                  <a:ext uri="{FF2B5EF4-FFF2-40B4-BE49-F238E27FC236}">
                    <a16:creationId xmlns:a16="http://schemas.microsoft.com/office/drawing/2014/main" id="{F714A88C-D962-4F01-A86F-16F1235BCF51}"/>
                  </a:ext>
                </a:extLst>
              </p:cNvPr>
              <p:cNvGrpSpPr>
                <a:grpSpLocks noChangeAspect="1"/>
              </p:cNvGrpSpPr>
              <p:nvPr/>
            </p:nvGrpSpPr>
            <p:grpSpPr>
              <a:xfrm>
                <a:off x="9191146" y="3741535"/>
                <a:ext cx="774394" cy="2092980"/>
                <a:chOff x="6576174" y="3760258"/>
                <a:chExt cx="1081540" cy="2764683"/>
              </a:xfrm>
            </p:grpSpPr>
            <p:grpSp>
              <p:nvGrpSpPr>
                <p:cNvPr id="79" name="Group 78">
                  <a:extLst>
                    <a:ext uri="{FF2B5EF4-FFF2-40B4-BE49-F238E27FC236}">
                      <a16:creationId xmlns:a16="http://schemas.microsoft.com/office/drawing/2014/main" id="{954FEB4F-024B-4089-A8F2-A8FF6B668DE6}"/>
                    </a:ext>
                  </a:extLst>
                </p:cNvPr>
                <p:cNvGrpSpPr/>
                <p:nvPr/>
              </p:nvGrpSpPr>
              <p:grpSpPr>
                <a:xfrm>
                  <a:off x="6576174" y="3760258"/>
                  <a:ext cx="1081540" cy="2764683"/>
                  <a:chOff x="6576174" y="3760258"/>
                  <a:chExt cx="1081540" cy="2764683"/>
                </a:xfrm>
              </p:grpSpPr>
              <p:grpSp>
                <p:nvGrpSpPr>
                  <p:cNvPr id="81" name="Group 80">
                    <a:extLst>
                      <a:ext uri="{FF2B5EF4-FFF2-40B4-BE49-F238E27FC236}">
                        <a16:creationId xmlns:a16="http://schemas.microsoft.com/office/drawing/2014/main" id="{DDBAC550-C10D-4BBB-B029-61752C7D8A7E}"/>
                      </a:ext>
                    </a:extLst>
                  </p:cNvPr>
                  <p:cNvGrpSpPr/>
                  <p:nvPr/>
                </p:nvGrpSpPr>
                <p:grpSpPr>
                  <a:xfrm>
                    <a:off x="6576174" y="3760258"/>
                    <a:ext cx="1081540" cy="2764683"/>
                    <a:chOff x="5365826" y="3709998"/>
                    <a:chExt cx="1074024" cy="2853207"/>
                  </a:xfrm>
                </p:grpSpPr>
                <p:sp>
                  <p:nvSpPr>
                    <p:cNvPr id="91" name="Rectangle 90">
                      <a:extLst>
                        <a:ext uri="{FF2B5EF4-FFF2-40B4-BE49-F238E27FC236}">
                          <a16:creationId xmlns:a16="http://schemas.microsoft.com/office/drawing/2014/main" id="{ADC5FD14-EED5-4DEC-99E7-C7AFB5FA4A28}"/>
                        </a:ext>
                      </a:extLst>
                    </p:cNvPr>
                    <p:cNvSpPr/>
                    <p:nvPr/>
                  </p:nvSpPr>
                  <p:spPr bwMode="auto">
                    <a:xfrm>
                      <a:off x="5365826" y="3709998"/>
                      <a:ext cx="1074024" cy="2853207"/>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EF926C7D-4A2D-48EC-9663-89CBB84B5D6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EE28E6C4-5EA0-4074-A3CB-B2A496781E34}"/>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4" name="Rectangle 93">
                      <a:extLst>
                        <a:ext uri="{FF2B5EF4-FFF2-40B4-BE49-F238E27FC236}">
                          <a16:creationId xmlns:a16="http://schemas.microsoft.com/office/drawing/2014/main" id="{E2C154C6-F9E3-42F6-8A08-758833F3D146}"/>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25FD84E8-229D-4E2D-AB76-A39E1B5A83C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8C2AD831-4584-4BD1-BA2C-6EC9C9C207C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668142FC-7C31-4811-905B-8CDBABC6CA3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8" name="Rectangle 97">
                      <a:extLst>
                        <a:ext uri="{FF2B5EF4-FFF2-40B4-BE49-F238E27FC236}">
                          <a16:creationId xmlns:a16="http://schemas.microsoft.com/office/drawing/2014/main" id="{20977FD1-0B70-43E5-920F-D143B04027A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A122806-C1ED-4EC4-85BE-9997F8DB2C37}"/>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34">
                      <a:extLst>
                        <a:ext uri="{FF2B5EF4-FFF2-40B4-BE49-F238E27FC236}">
                          <a16:creationId xmlns:a16="http://schemas.microsoft.com/office/drawing/2014/main" id="{94930276-49E4-4415-B1E7-4594F149B228}"/>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35">
                      <a:extLst>
                        <a:ext uri="{FF2B5EF4-FFF2-40B4-BE49-F238E27FC236}">
                          <a16:creationId xmlns:a16="http://schemas.microsoft.com/office/drawing/2014/main" id="{A417413E-DDCE-409B-A687-7186CBF42D2E}"/>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36">
                      <a:extLst>
                        <a:ext uri="{FF2B5EF4-FFF2-40B4-BE49-F238E27FC236}">
                          <a16:creationId xmlns:a16="http://schemas.microsoft.com/office/drawing/2014/main" id="{C0A9373A-690C-4970-A9F0-C6C6927C5D42}"/>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37">
                      <a:extLst>
                        <a:ext uri="{FF2B5EF4-FFF2-40B4-BE49-F238E27FC236}">
                          <a16:creationId xmlns:a16="http://schemas.microsoft.com/office/drawing/2014/main" id="{355A7048-0403-4E00-BAB1-DDE4E065C127}"/>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34">
                      <a:extLst>
                        <a:ext uri="{FF2B5EF4-FFF2-40B4-BE49-F238E27FC236}">
                          <a16:creationId xmlns:a16="http://schemas.microsoft.com/office/drawing/2014/main" id="{E9386A5B-2DB0-4604-82C1-EC2B2DDE63F3}"/>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
                      <a:extLst>
                        <a:ext uri="{FF2B5EF4-FFF2-40B4-BE49-F238E27FC236}">
                          <a16:creationId xmlns:a16="http://schemas.microsoft.com/office/drawing/2014/main" id="{B2946425-D4BB-40D0-BDEE-16A6BD97571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36">
                      <a:extLst>
                        <a:ext uri="{FF2B5EF4-FFF2-40B4-BE49-F238E27FC236}">
                          <a16:creationId xmlns:a16="http://schemas.microsoft.com/office/drawing/2014/main" id="{5C3B7EAB-C187-4A5C-87E2-7ECBF0F26297}"/>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37">
                      <a:extLst>
                        <a:ext uri="{FF2B5EF4-FFF2-40B4-BE49-F238E27FC236}">
                          <a16:creationId xmlns:a16="http://schemas.microsoft.com/office/drawing/2014/main" id="{1540ACCF-193C-4115-834D-C3FEBB8F1E0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Rectangle 42">
                      <a:extLst>
                        <a:ext uri="{FF2B5EF4-FFF2-40B4-BE49-F238E27FC236}">
                          <a16:creationId xmlns:a16="http://schemas.microsoft.com/office/drawing/2014/main" id="{86E9EDB0-9262-43B4-A902-4404EB10A205}"/>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2" name="Freeform 8">
                    <a:extLst>
                      <a:ext uri="{FF2B5EF4-FFF2-40B4-BE49-F238E27FC236}">
                        <a16:creationId xmlns:a16="http://schemas.microsoft.com/office/drawing/2014/main" id="{CDD40D36-3F57-4876-86E1-0A062C293F73}"/>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a:extLst>
                      <a:ext uri="{FF2B5EF4-FFF2-40B4-BE49-F238E27FC236}">
                        <a16:creationId xmlns:a16="http://schemas.microsoft.com/office/drawing/2014/main" id="{79F69461-5514-450B-855E-85122F1A1D2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8">
                    <a:extLst>
                      <a:ext uri="{FF2B5EF4-FFF2-40B4-BE49-F238E27FC236}">
                        <a16:creationId xmlns:a16="http://schemas.microsoft.com/office/drawing/2014/main" id="{A83720EA-D5B9-4AB8-84A9-24E9C181223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07BD05EC-B51A-4BD0-9B2B-6BB41D83A8B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
                    <a:extLst>
                      <a:ext uri="{FF2B5EF4-FFF2-40B4-BE49-F238E27FC236}">
                        <a16:creationId xmlns:a16="http://schemas.microsoft.com/office/drawing/2014/main" id="{4512FA3B-2950-490F-9C09-4FB5C77EE0EB}"/>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8">
                    <a:extLst>
                      <a:ext uri="{FF2B5EF4-FFF2-40B4-BE49-F238E27FC236}">
                        <a16:creationId xmlns:a16="http://schemas.microsoft.com/office/drawing/2014/main" id="{74FE6687-18A0-4743-B4E6-7CB5D4CBAB0C}"/>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
                    <a:extLst>
                      <a:ext uri="{FF2B5EF4-FFF2-40B4-BE49-F238E27FC236}">
                        <a16:creationId xmlns:a16="http://schemas.microsoft.com/office/drawing/2014/main" id="{723C330C-5672-4C09-B569-B2465345BCFF}"/>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
                    <a:extLst>
                      <a:ext uri="{FF2B5EF4-FFF2-40B4-BE49-F238E27FC236}">
                        <a16:creationId xmlns:a16="http://schemas.microsoft.com/office/drawing/2014/main" id="{C7370F75-BA74-48D7-A4D2-A900D9BFA98A}"/>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9C6F376-7F9A-4A21-86FF-EF8F02FD7949}"/>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0" name="Rectangle 79">
                  <a:extLst>
                    <a:ext uri="{FF2B5EF4-FFF2-40B4-BE49-F238E27FC236}">
                      <a16:creationId xmlns:a16="http://schemas.microsoft.com/office/drawing/2014/main" id="{2DFE5228-66EC-48A5-93D7-E514FA7E503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Rectangle 42">
                <a:extLst>
                  <a:ext uri="{FF2B5EF4-FFF2-40B4-BE49-F238E27FC236}">
                    <a16:creationId xmlns:a16="http://schemas.microsoft.com/office/drawing/2014/main" id="{79CF1B08-E691-42B2-8E1B-3CF2E3A98ECD}"/>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Rectangle 42">
                <a:extLst>
                  <a:ext uri="{FF2B5EF4-FFF2-40B4-BE49-F238E27FC236}">
                    <a16:creationId xmlns:a16="http://schemas.microsoft.com/office/drawing/2014/main" id="{03258B0E-0163-4C20-9F00-CC1885F7D622}"/>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2">
                <a:extLst>
                  <a:ext uri="{FF2B5EF4-FFF2-40B4-BE49-F238E27FC236}">
                    <a16:creationId xmlns:a16="http://schemas.microsoft.com/office/drawing/2014/main" id="{D22A22DF-D58F-4B27-B5F3-70597831CD76}"/>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id="{181F45D5-60A9-4514-A484-E94572CB7831}"/>
                </a:ext>
              </a:extLst>
            </p:cNvPr>
            <p:cNvGrpSpPr>
              <a:grpSpLocks noChangeAspect="1"/>
            </p:cNvGrpSpPr>
            <p:nvPr/>
          </p:nvGrpSpPr>
          <p:grpSpPr>
            <a:xfrm>
              <a:off x="7548306" y="4725800"/>
              <a:ext cx="396335" cy="825545"/>
              <a:chOff x="9191145" y="3741535"/>
              <a:chExt cx="774393" cy="2092980"/>
            </a:xfrm>
          </p:grpSpPr>
          <p:grpSp>
            <p:nvGrpSpPr>
              <p:cNvPr id="110" name="Group 109">
                <a:extLst>
                  <a:ext uri="{FF2B5EF4-FFF2-40B4-BE49-F238E27FC236}">
                    <a16:creationId xmlns:a16="http://schemas.microsoft.com/office/drawing/2014/main" id="{6AE26D36-74F0-435D-9C50-F8D3481448D8}"/>
                  </a:ext>
                </a:extLst>
              </p:cNvPr>
              <p:cNvGrpSpPr>
                <a:grpSpLocks noChangeAspect="1"/>
              </p:cNvGrpSpPr>
              <p:nvPr/>
            </p:nvGrpSpPr>
            <p:grpSpPr>
              <a:xfrm>
                <a:off x="9191145" y="3741535"/>
                <a:ext cx="774393" cy="2092980"/>
                <a:chOff x="6576174" y="3760259"/>
                <a:chExt cx="1081539" cy="2764684"/>
              </a:xfrm>
            </p:grpSpPr>
            <p:grpSp>
              <p:nvGrpSpPr>
                <p:cNvPr id="114" name="Group 113">
                  <a:extLst>
                    <a:ext uri="{FF2B5EF4-FFF2-40B4-BE49-F238E27FC236}">
                      <a16:creationId xmlns:a16="http://schemas.microsoft.com/office/drawing/2014/main" id="{826891E7-33CF-4E3A-BA6C-A6990D785333}"/>
                    </a:ext>
                  </a:extLst>
                </p:cNvPr>
                <p:cNvGrpSpPr/>
                <p:nvPr/>
              </p:nvGrpSpPr>
              <p:grpSpPr>
                <a:xfrm>
                  <a:off x="6576174" y="3760259"/>
                  <a:ext cx="1081539" cy="2764684"/>
                  <a:chOff x="6576174" y="3760259"/>
                  <a:chExt cx="1081539" cy="2764684"/>
                </a:xfrm>
              </p:grpSpPr>
              <p:grpSp>
                <p:nvGrpSpPr>
                  <p:cNvPr id="116" name="Group 115">
                    <a:extLst>
                      <a:ext uri="{FF2B5EF4-FFF2-40B4-BE49-F238E27FC236}">
                        <a16:creationId xmlns:a16="http://schemas.microsoft.com/office/drawing/2014/main" id="{59782093-0A24-413E-8C37-F0A9D01F6EC8}"/>
                      </a:ext>
                    </a:extLst>
                  </p:cNvPr>
                  <p:cNvGrpSpPr/>
                  <p:nvPr/>
                </p:nvGrpSpPr>
                <p:grpSpPr>
                  <a:xfrm>
                    <a:off x="6576174" y="3760259"/>
                    <a:ext cx="1081539" cy="2764684"/>
                    <a:chOff x="5365826" y="3709999"/>
                    <a:chExt cx="1074023" cy="2853208"/>
                  </a:xfrm>
                </p:grpSpPr>
                <p:sp>
                  <p:nvSpPr>
                    <p:cNvPr id="126" name="Rectangle 125">
                      <a:extLst>
                        <a:ext uri="{FF2B5EF4-FFF2-40B4-BE49-F238E27FC236}">
                          <a16:creationId xmlns:a16="http://schemas.microsoft.com/office/drawing/2014/main" id="{BBE920DE-1200-44E9-A13F-814F1AD58FE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F2CABCDD-E383-4B4D-B8A6-CBCDDD7A5564}"/>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8FF6BE41-C2CA-4B34-B423-34D83F251B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9" name="Rectangle 128">
                      <a:extLst>
                        <a:ext uri="{FF2B5EF4-FFF2-40B4-BE49-F238E27FC236}">
                          <a16:creationId xmlns:a16="http://schemas.microsoft.com/office/drawing/2014/main" id="{2BF6C2A9-0A04-4260-B9CD-6E0DEFEC8131}"/>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A2411D73-250A-4716-A0D7-421F702C9577}"/>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11BB5679-BD5D-40C9-B2F7-A54A18FBAC3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6BBE7814-16DF-436B-8D85-C284F9A457B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3" name="Rectangle 132">
                      <a:extLst>
                        <a:ext uri="{FF2B5EF4-FFF2-40B4-BE49-F238E27FC236}">
                          <a16:creationId xmlns:a16="http://schemas.microsoft.com/office/drawing/2014/main" id="{6D896AD8-0FD0-4197-B65D-D2A7BBBA2E1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1D303E6-CEE1-40CF-B3FD-E0A2AAC3EA59}"/>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34">
                      <a:extLst>
                        <a:ext uri="{FF2B5EF4-FFF2-40B4-BE49-F238E27FC236}">
                          <a16:creationId xmlns:a16="http://schemas.microsoft.com/office/drawing/2014/main" id="{20C344C4-9970-4CCA-9B9D-E425FF6F68A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5">
                      <a:extLst>
                        <a:ext uri="{FF2B5EF4-FFF2-40B4-BE49-F238E27FC236}">
                          <a16:creationId xmlns:a16="http://schemas.microsoft.com/office/drawing/2014/main" id="{5FE6E706-915C-493E-8DDD-F93CB406503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6">
                      <a:extLst>
                        <a:ext uri="{FF2B5EF4-FFF2-40B4-BE49-F238E27FC236}">
                          <a16:creationId xmlns:a16="http://schemas.microsoft.com/office/drawing/2014/main" id="{AFB912B3-52F3-4A7C-8DCA-AEE5A671E08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7">
                      <a:extLst>
                        <a:ext uri="{FF2B5EF4-FFF2-40B4-BE49-F238E27FC236}">
                          <a16:creationId xmlns:a16="http://schemas.microsoft.com/office/drawing/2014/main" id="{51C36764-7218-4F20-B45F-57AE3829E44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4">
                      <a:extLst>
                        <a:ext uri="{FF2B5EF4-FFF2-40B4-BE49-F238E27FC236}">
                          <a16:creationId xmlns:a16="http://schemas.microsoft.com/office/drawing/2014/main" id="{5AE74BE2-0B30-45AC-BECD-7F2D68F90D08}"/>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5">
                      <a:extLst>
                        <a:ext uri="{FF2B5EF4-FFF2-40B4-BE49-F238E27FC236}">
                          <a16:creationId xmlns:a16="http://schemas.microsoft.com/office/drawing/2014/main" id="{2D53558A-8624-458C-904A-61EDB76D43B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6">
                      <a:extLst>
                        <a:ext uri="{FF2B5EF4-FFF2-40B4-BE49-F238E27FC236}">
                          <a16:creationId xmlns:a16="http://schemas.microsoft.com/office/drawing/2014/main" id="{69DE821C-72E4-42DD-A041-A713BB95E2C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7">
                      <a:extLst>
                        <a:ext uri="{FF2B5EF4-FFF2-40B4-BE49-F238E27FC236}">
                          <a16:creationId xmlns:a16="http://schemas.microsoft.com/office/drawing/2014/main" id="{59534B14-270A-4225-B228-E4F0B914538D}"/>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Rectangle 42">
                      <a:extLst>
                        <a:ext uri="{FF2B5EF4-FFF2-40B4-BE49-F238E27FC236}">
                          <a16:creationId xmlns:a16="http://schemas.microsoft.com/office/drawing/2014/main" id="{0EA6BA1A-5C71-4800-991C-D1C83BF086B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7" name="Freeform 8">
                    <a:extLst>
                      <a:ext uri="{FF2B5EF4-FFF2-40B4-BE49-F238E27FC236}">
                        <a16:creationId xmlns:a16="http://schemas.microsoft.com/office/drawing/2014/main" id="{89E6AAAF-E612-400F-9706-EEB73F8FCDFE}"/>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
                    <a:extLst>
                      <a:ext uri="{FF2B5EF4-FFF2-40B4-BE49-F238E27FC236}">
                        <a16:creationId xmlns:a16="http://schemas.microsoft.com/office/drawing/2014/main" id="{CF9C33F2-4AD4-4B82-BF3F-1366B34B541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8">
                    <a:extLst>
                      <a:ext uri="{FF2B5EF4-FFF2-40B4-BE49-F238E27FC236}">
                        <a16:creationId xmlns:a16="http://schemas.microsoft.com/office/drawing/2014/main" id="{66D23676-A8F5-4E62-A73E-6463C3E08E3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8">
                    <a:extLst>
                      <a:ext uri="{FF2B5EF4-FFF2-40B4-BE49-F238E27FC236}">
                        <a16:creationId xmlns:a16="http://schemas.microsoft.com/office/drawing/2014/main" id="{6551D0AD-0D2D-43BD-B5C7-07410F22B14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BE391716-EEE6-4457-B177-652563BCCAFA}"/>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8">
                    <a:extLst>
                      <a:ext uri="{FF2B5EF4-FFF2-40B4-BE49-F238E27FC236}">
                        <a16:creationId xmlns:a16="http://schemas.microsoft.com/office/drawing/2014/main" id="{2E492CD4-AC4C-4412-99F1-73950D948C17}"/>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8">
                    <a:extLst>
                      <a:ext uri="{FF2B5EF4-FFF2-40B4-BE49-F238E27FC236}">
                        <a16:creationId xmlns:a16="http://schemas.microsoft.com/office/drawing/2014/main" id="{68DC115A-F2CE-42D8-B514-985EC7A6E47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7A9E838D-4D54-4551-8229-DA101D0C14C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a:extLst>
                      <a:ext uri="{FF2B5EF4-FFF2-40B4-BE49-F238E27FC236}">
                        <a16:creationId xmlns:a16="http://schemas.microsoft.com/office/drawing/2014/main" id="{D8B81DAD-B6C4-4B2A-83AB-42C6B096AAAE}"/>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14">
                  <a:extLst>
                    <a:ext uri="{FF2B5EF4-FFF2-40B4-BE49-F238E27FC236}">
                      <a16:creationId xmlns:a16="http://schemas.microsoft.com/office/drawing/2014/main" id="{7BF786C0-6536-47E3-A687-91ACE4E27C7D}"/>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Rectangle 42">
                <a:extLst>
                  <a:ext uri="{FF2B5EF4-FFF2-40B4-BE49-F238E27FC236}">
                    <a16:creationId xmlns:a16="http://schemas.microsoft.com/office/drawing/2014/main" id="{B1DD76A2-12B8-4F26-8DFA-9EE067522636}"/>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Rectangle 42">
                <a:extLst>
                  <a:ext uri="{FF2B5EF4-FFF2-40B4-BE49-F238E27FC236}">
                    <a16:creationId xmlns:a16="http://schemas.microsoft.com/office/drawing/2014/main" id="{C565CB04-BC94-43B8-8815-EA02FD35F3EF}"/>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Rectangle 42">
                <a:extLst>
                  <a:ext uri="{FF2B5EF4-FFF2-40B4-BE49-F238E27FC236}">
                    <a16:creationId xmlns:a16="http://schemas.microsoft.com/office/drawing/2014/main" id="{C21EBB3D-E237-4619-8135-E3074C1F3B2F}"/>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E0B691EF-3560-439B-B7E5-18B5FDC3E59B}"/>
                </a:ext>
              </a:extLst>
            </p:cNvPr>
            <p:cNvGrpSpPr>
              <a:grpSpLocks noChangeAspect="1"/>
            </p:cNvGrpSpPr>
            <p:nvPr/>
          </p:nvGrpSpPr>
          <p:grpSpPr>
            <a:xfrm>
              <a:off x="8898936" y="4270893"/>
              <a:ext cx="396335" cy="825545"/>
              <a:chOff x="9191145" y="3741535"/>
              <a:chExt cx="774393" cy="2092980"/>
            </a:xfrm>
          </p:grpSpPr>
          <p:grpSp>
            <p:nvGrpSpPr>
              <p:cNvPr id="145" name="Group 144">
                <a:extLst>
                  <a:ext uri="{FF2B5EF4-FFF2-40B4-BE49-F238E27FC236}">
                    <a16:creationId xmlns:a16="http://schemas.microsoft.com/office/drawing/2014/main" id="{0AA0911C-1171-4DCA-A425-952DCA8227EB}"/>
                  </a:ext>
                </a:extLst>
              </p:cNvPr>
              <p:cNvGrpSpPr>
                <a:grpSpLocks noChangeAspect="1"/>
              </p:cNvGrpSpPr>
              <p:nvPr/>
            </p:nvGrpSpPr>
            <p:grpSpPr>
              <a:xfrm>
                <a:off x="9191145" y="3741535"/>
                <a:ext cx="774393" cy="2092980"/>
                <a:chOff x="6576174" y="3760259"/>
                <a:chExt cx="1081539" cy="2764684"/>
              </a:xfrm>
            </p:grpSpPr>
            <p:grpSp>
              <p:nvGrpSpPr>
                <p:cNvPr id="149" name="Group 148">
                  <a:extLst>
                    <a:ext uri="{FF2B5EF4-FFF2-40B4-BE49-F238E27FC236}">
                      <a16:creationId xmlns:a16="http://schemas.microsoft.com/office/drawing/2014/main" id="{36271F91-3072-41B5-96F8-89407379E499}"/>
                    </a:ext>
                  </a:extLst>
                </p:cNvPr>
                <p:cNvGrpSpPr/>
                <p:nvPr/>
              </p:nvGrpSpPr>
              <p:grpSpPr>
                <a:xfrm>
                  <a:off x="6576174" y="3760259"/>
                  <a:ext cx="1081539" cy="2764684"/>
                  <a:chOff x="6576174" y="3760259"/>
                  <a:chExt cx="1081539" cy="2764684"/>
                </a:xfrm>
              </p:grpSpPr>
              <p:grpSp>
                <p:nvGrpSpPr>
                  <p:cNvPr id="151" name="Group 150">
                    <a:extLst>
                      <a:ext uri="{FF2B5EF4-FFF2-40B4-BE49-F238E27FC236}">
                        <a16:creationId xmlns:a16="http://schemas.microsoft.com/office/drawing/2014/main" id="{F37677BA-2097-4C9F-A31C-E182AE6672D6}"/>
                      </a:ext>
                    </a:extLst>
                  </p:cNvPr>
                  <p:cNvGrpSpPr/>
                  <p:nvPr/>
                </p:nvGrpSpPr>
                <p:grpSpPr>
                  <a:xfrm>
                    <a:off x="6576174" y="3760259"/>
                    <a:ext cx="1081539" cy="2764684"/>
                    <a:chOff x="5365826" y="3709999"/>
                    <a:chExt cx="1074023" cy="2853208"/>
                  </a:xfrm>
                </p:grpSpPr>
                <p:sp>
                  <p:nvSpPr>
                    <p:cNvPr id="161" name="Rectangle 160">
                      <a:extLst>
                        <a:ext uri="{FF2B5EF4-FFF2-40B4-BE49-F238E27FC236}">
                          <a16:creationId xmlns:a16="http://schemas.microsoft.com/office/drawing/2014/main" id="{20BE4E9E-E96F-4C32-9C05-8A9950A6543D}"/>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D29F0A09-D6ED-4B08-90D9-ED13B13CE1A3}"/>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a:extLst>
                        <a:ext uri="{FF2B5EF4-FFF2-40B4-BE49-F238E27FC236}">
                          <a16:creationId xmlns:a16="http://schemas.microsoft.com/office/drawing/2014/main" id="{19B06C17-E6E6-44DA-B814-3C795E18D72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4" name="Rectangle 163">
                      <a:extLst>
                        <a:ext uri="{FF2B5EF4-FFF2-40B4-BE49-F238E27FC236}">
                          <a16:creationId xmlns:a16="http://schemas.microsoft.com/office/drawing/2014/main" id="{C6009D42-6941-407E-91E3-922BAB9C711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8F0A861E-A833-4568-AD64-04313E0B7A42}"/>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DA67B66F-8C18-4D16-9AED-083CE07FBC3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34ED070E-24FC-4CA3-9F63-DBF5BD0AF3EE}"/>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8" name="Rectangle 167">
                      <a:extLst>
                        <a:ext uri="{FF2B5EF4-FFF2-40B4-BE49-F238E27FC236}">
                          <a16:creationId xmlns:a16="http://schemas.microsoft.com/office/drawing/2014/main" id="{480AFC53-DCC7-4BDB-8943-2D5BAEEFC09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a:extLst>
                        <a:ext uri="{FF2B5EF4-FFF2-40B4-BE49-F238E27FC236}">
                          <a16:creationId xmlns:a16="http://schemas.microsoft.com/office/drawing/2014/main" id="{05C992B8-ED22-4CCC-8862-7D351315944B}"/>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34">
                      <a:extLst>
                        <a:ext uri="{FF2B5EF4-FFF2-40B4-BE49-F238E27FC236}">
                          <a16:creationId xmlns:a16="http://schemas.microsoft.com/office/drawing/2014/main" id="{31D5EE2E-29C7-4AA8-A525-2C07509F28E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5">
                      <a:extLst>
                        <a:ext uri="{FF2B5EF4-FFF2-40B4-BE49-F238E27FC236}">
                          <a16:creationId xmlns:a16="http://schemas.microsoft.com/office/drawing/2014/main" id="{DD58DCDE-2D24-434D-934A-79DE6ACFBEBD}"/>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6">
                      <a:extLst>
                        <a:ext uri="{FF2B5EF4-FFF2-40B4-BE49-F238E27FC236}">
                          <a16:creationId xmlns:a16="http://schemas.microsoft.com/office/drawing/2014/main" id="{AB3D4395-79D7-4FF9-A821-9015106D2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7">
                      <a:extLst>
                        <a:ext uri="{FF2B5EF4-FFF2-40B4-BE49-F238E27FC236}">
                          <a16:creationId xmlns:a16="http://schemas.microsoft.com/office/drawing/2014/main" id="{A854CA21-DBDB-43FF-84D5-D6A6C93DED4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
                      <a:extLst>
                        <a:ext uri="{FF2B5EF4-FFF2-40B4-BE49-F238E27FC236}">
                          <a16:creationId xmlns:a16="http://schemas.microsoft.com/office/drawing/2014/main" id="{3AF0018D-FC14-4F62-8FE2-E5B2FB0448A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5">
                      <a:extLst>
                        <a:ext uri="{FF2B5EF4-FFF2-40B4-BE49-F238E27FC236}">
                          <a16:creationId xmlns:a16="http://schemas.microsoft.com/office/drawing/2014/main" id="{26DB4DE1-AB97-44A0-95F0-AD494AF1F639}"/>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6">
                      <a:extLst>
                        <a:ext uri="{FF2B5EF4-FFF2-40B4-BE49-F238E27FC236}">
                          <a16:creationId xmlns:a16="http://schemas.microsoft.com/office/drawing/2014/main" id="{365598CB-61CD-41C5-81FA-ACD2225F91FE}"/>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7">
                      <a:extLst>
                        <a:ext uri="{FF2B5EF4-FFF2-40B4-BE49-F238E27FC236}">
                          <a16:creationId xmlns:a16="http://schemas.microsoft.com/office/drawing/2014/main" id="{82200C27-4C88-4D0C-9E1A-87FD410B000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42">
                      <a:extLst>
                        <a:ext uri="{FF2B5EF4-FFF2-40B4-BE49-F238E27FC236}">
                          <a16:creationId xmlns:a16="http://schemas.microsoft.com/office/drawing/2014/main" id="{AEA89247-ADF9-4A28-954B-CA607F17993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Freeform 8">
                    <a:extLst>
                      <a:ext uri="{FF2B5EF4-FFF2-40B4-BE49-F238E27FC236}">
                        <a16:creationId xmlns:a16="http://schemas.microsoft.com/office/drawing/2014/main" id="{8E8371A3-CC76-4B5A-BD10-70B625B90FF9}"/>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
                    <a:extLst>
                      <a:ext uri="{FF2B5EF4-FFF2-40B4-BE49-F238E27FC236}">
                        <a16:creationId xmlns:a16="http://schemas.microsoft.com/office/drawing/2014/main" id="{8BDD15D4-8EE6-4F11-BE1A-B711AC4D74EC}"/>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
                    <a:extLst>
                      <a:ext uri="{FF2B5EF4-FFF2-40B4-BE49-F238E27FC236}">
                        <a16:creationId xmlns:a16="http://schemas.microsoft.com/office/drawing/2014/main" id="{03ADC396-7E7C-4008-A051-4277D12A6E38}"/>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FC546BF8-7512-41E6-BC6D-B10EC6033911}"/>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07D309D5-8881-4834-BE15-E2CA8CFF858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8">
                    <a:extLst>
                      <a:ext uri="{FF2B5EF4-FFF2-40B4-BE49-F238E27FC236}">
                        <a16:creationId xmlns:a16="http://schemas.microsoft.com/office/drawing/2014/main" id="{ABA8E9D5-4DB5-47C2-B135-C7D0D1383740}"/>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a:extLst>
                      <a:ext uri="{FF2B5EF4-FFF2-40B4-BE49-F238E27FC236}">
                        <a16:creationId xmlns:a16="http://schemas.microsoft.com/office/drawing/2014/main" id="{F9FBAFB4-C0D8-4D28-B395-81A7DC65EE9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8">
                    <a:extLst>
                      <a:ext uri="{FF2B5EF4-FFF2-40B4-BE49-F238E27FC236}">
                        <a16:creationId xmlns:a16="http://schemas.microsoft.com/office/drawing/2014/main" id="{4B949D2C-3CB7-4EC5-9FE7-96F36578682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8">
                    <a:extLst>
                      <a:ext uri="{FF2B5EF4-FFF2-40B4-BE49-F238E27FC236}">
                        <a16:creationId xmlns:a16="http://schemas.microsoft.com/office/drawing/2014/main" id="{FC560914-4BEA-4BDC-A227-ED72A334EF65}"/>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7C59B2EC-0493-4BCA-93A3-E0FF5538A0CA}"/>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6" name="Rectangle 42">
                <a:extLst>
                  <a:ext uri="{FF2B5EF4-FFF2-40B4-BE49-F238E27FC236}">
                    <a16:creationId xmlns:a16="http://schemas.microsoft.com/office/drawing/2014/main" id="{3D8A4967-619C-4E24-845B-9B1600CE79A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42">
                <a:extLst>
                  <a:ext uri="{FF2B5EF4-FFF2-40B4-BE49-F238E27FC236}">
                    <a16:creationId xmlns:a16="http://schemas.microsoft.com/office/drawing/2014/main" id="{D1013470-3767-4F91-9C28-4BB2CC96F2E3}"/>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42">
                <a:extLst>
                  <a:ext uri="{FF2B5EF4-FFF2-40B4-BE49-F238E27FC236}">
                    <a16:creationId xmlns:a16="http://schemas.microsoft.com/office/drawing/2014/main" id="{5167E19D-6264-473D-9D53-EC410E2BD3E1}"/>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E80758D1-9088-453B-950F-F5CB7D6EF079}"/>
                </a:ext>
              </a:extLst>
            </p:cNvPr>
            <p:cNvGrpSpPr>
              <a:grpSpLocks noChangeAspect="1"/>
            </p:cNvGrpSpPr>
            <p:nvPr/>
          </p:nvGrpSpPr>
          <p:grpSpPr>
            <a:xfrm>
              <a:off x="8636729" y="4718195"/>
              <a:ext cx="396335" cy="825545"/>
              <a:chOff x="9191145" y="3741535"/>
              <a:chExt cx="774393" cy="2092980"/>
            </a:xfrm>
          </p:grpSpPr>
          <p:grpSp>
            <p:nvGrpSpPr>
              <p:cNvPr id="180" name="Group 179">
                <a:extLst>
                  <a:ext uri="{FF2B5EF4-FFF2-40B4-BE49-F238E27FC236}">
                    <a16:creationId xmlns:a16="http://schemas.microsoft.com/office/drawing/2014/main" id="{DF2DF301-7510-441D-A11D-BF6EDD1A065F}"/>
                  </a:ext>
                </a:extLst>
              </p:cNvPr>
              <p:cNvGrpSpPr>
                <a:grpSpLocks noChangeAspect="1"/>
              </p:cNvGrpSpPr>
              <p:nvPr/>
            </p:nvGrpSpPr>
            <p:grpSpPr>
              <a:xfrm>
                <a:off x="9191145" y="3741535"/>
                <a:ext cx="774393" cy="2092980"/>
                <a:chOff x="6576174" y="3760259"/>
                <a:chExt cx="1081539" cy="2764684"/>
              </a:xfrm>
            </p:grpSpPr>
            <p:grpSp>
              <p:nvGrpSpPr>
                <p:cNvPr id="184" name="Group 183">
                  <a:extLst>
                    <a:ext uri="{FF2B5EF4-FFF2-40B4-BE49-F238E27FC236}">
                      <a16:creationId xmlns:a16="http://schemas.microsoft.com/office/drawing/2014/main" id="{B5116092-280B-4018-8EC8-86307EDEB986}"/>
                    </a:ext>
                  </a:extLst>
                </p:cNvPr>
                <p:cNvGrpSpPr/>
                <p:nvPr/>
              </p:nvGrpSpPr>
              <p:grpSpPr>
                <a:xfrm>
                  <a:off x="6576174" y="3760259"/>
                  <a:ext cx="1081539" cy="2764684"/>
                  <a:chOff x="6576174" y="3760259"/>
                  <a:chExt cx="1081539" cy="2764684"/>
                </a:xfrm>
              </p:grpSpPr>
              <p:grpSp>
                <p:nvGrpSpPr>
                  <p:cNvPr id="186" name="Group 185">
                    <a:extLst>
                      <a:ext uri="{FF2B5EF4-FFF2-40B4-BE49-F238E27FC236}">
                        <a16:creationId xmlns:a16="http://schemas.microsoft.com/office/drawing/2014/main" id="{61E1556F-0E8E-45A9-A3F6-C4B6910CFB8E}"/>
                      </a:ext>
                    </a:extLst>
                  </p:cNvPr>
                  <p:cNvGrpSpPr/>
                  <p:nvPr/>
                </p:nvGrpSpPr>
                <p:grpSpPr>
                  <a:xfrm>
                    <a:off x="6576174" y="3760259"/>
                    <a:ext cx="1081539" cy="2764684"/>
                    <a:chOff x="5365826" y="3709999"/>
                    <a:chExt cx="1074023" cy="2853208"/>
                  </a:xfrm>
                </p:grpSpPr>
                <p:sp>
                  <p:nvSpPr>
                    <p:cNvPr id="196" name="Rectangle 195">
                      <a:extLst>
                        <a:ext uri="{FF2B5EF4-FFF2-40B4-BE49-F238E27FC236}">
                          <a16:creationId xmlns:a16="http://schemas.microsoft.com/office/drawing/2014/main" id="{4249C157-655D-4772-B2AC-7D258130DC2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FC20B6E4-E223-4129-A513-94F4515E00A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2845A845-C248-4367-BC66-D5CA3409FD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99" name="Rectangle 198">
                      <a:extLst>
                        <a:ext uri="{FF2B5EF4-FFF2-40B4-BE49-F238E27FC236}">
                          <a16:creationId xmlns:a16="http://schemas.microsoft.com/office/drawing/2014/main" id="{16926CC4-2426-48E6-A633-58A0BFD4297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5B7CEC76-01C6-42FF-BE29-58F70244BDB3}"/>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F9B35577-40B3-49FA-B750-312B28FB407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BEF0E00F-71C2-44A6-98B7-58CDC253310C}"/>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03" name="Rectangle 202">
                      <a:extLst>
                        <a:ext uri="{FF2B5EF4-FFF2-40B4-BE49-F238E27FC236}">
                          <a16:creationId xmlns:a16="http://schemas.microsoft.com/office/drawing/2014/main" id="{564E87B1-4FF7-4FD6-8B7F-9A1E7A78F45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1FA8DC17-AB1E-4151-A576-62050E66E5BC}"/>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34">
                      <a:extLst>
                        <a:ext uri="{FF2B5EF4-FFF2-40B4-BE49-F238E27FC236}">
                          <a16:creationId xmlns:a16="http://schemas.microsoft.com/office/drawing/2014/main" id="{1B084F38-5748-4586-B4A7-C655AEDA53A6}"/>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
                      <a:extLst>
                        <a:ext uri="{FF2B5EF4-FFF2-40B4-BE49-F238E27FC236}">
                          <a16:creationId xmlns:a16="http://schemas.microsoft.com/office/drawing/2014/main" id="{123C0418-C601-439F-B5C4-801432212C1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6">
                      <a:extLst>
                        <a:ext uri="{FF2B5EF4-FFF2-40B4-BE49-F238E27FC236}">
                          <a16:creationId xmlns:a16="http://schemas.microsoft.com/office/drawing/2014/main" id="{36BB9B5E-4B0A-4576-9905-B786BCA40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
                      <a:extLst>
                        <a:ext uri="{FF2B5EF4-FFF2-40B4-BE49-F238E27FC236}">
                          <a16:creationId xmlns:a16="http://schemas.microsoft.com/office/drawing/2014/main" id="{0A2ED9B8-8220-4369-93AF-C089615D752A}"/>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4">
                      <a:extLst>
                        <a:ext uri="{FF2B5EF4-FFF2-40B4-BE49-F238E27FC236}">
                          <a16:creationId xmlns:a16="http://schemas.microsoft.com/office/drawing/2014/main" id="{495A2ABA-46F9-4DE5-96F9-963565C5B44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5">
                      <a:extLst>
                        <a:ext uri="{FF2B5EF4-FFF2-40B4-BE49-F238E27FC236}">
                          <a16:creationId xmlns:a16="http://schemas.microsoft.com/office/drawing/2014/main" id="{D28F613C-6627-4076-942F-A9345A1B3F9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6">
                      <a:extLst>
                        <a:ext uri="{FF2B5EF4-FFF2-40B4-BE49-F238E27FC236}">
                          <a16:creationId xmlns:a16="http://schemas.microsoft.com/office/drawing/2014/main" id="{62484D90-9385-4BC8-9EFE-2583C6BD8BA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
                      <a:extLst>
                        <a:ext uri="{FF2B5EF4-FFF2-40B4-BE49-F238E27FC236}">
                          <a16:creationId xmlns:a16="http://schemas.microsoft.com/office/drawing/2014/main" id="{0A801A66-5623-46AB-A2F9-02746518AA8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42">
                      <a:extLst>
                        <a:ext uri="{FF2B5EF4-FFF2-40B4-BE49-F238E27FC236}">
                          <a16:creationId xmlns:a16="http://schemas.microsoft.com/office/drawing/2014/main" id="{9527EFC3-18A4-4820-835B-1581418DEDC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7" name="Freeform 8">
                    <a:extLst>
                      <a:ext uri="{FF2B5EF4-FFF2-40B4-BE49-F238E27FC236}">
                        <a16:creationId xmlns:a16="http://schemas.microsoft.com/office/drawing/2014/main" id="{B91D228E-069B-4BD7-B29E-712A2F921077}"/>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8">
                    <a:extLst>
                      <a:ext uri="{FF2B5EF4-FFF2-40B4-BE49-F238E27FC236}">
                        <a16:creationId xmlns:a16="http://schemas.microsoft.com/office/drawing/2014/main" id="{31FBAB85-EB8C-491F-A0D2-D0C65F4DC83B}"/>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8">
                    <a:extLst>
                      <a:ext uri="{FF2B5EF4-FFF2-40B4-BE49-F238E27FC236}">
                        <a16:creationId xmlns:a16="http://schemas.microsoft.com/office/drawing/2014/main" id="{AF1FDEAA-CC95-4767-A6FA-1AC5C93C364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8">
                    <a:extLst>
                      <a:ext uri="{FF2B5EF4-FFF2-40B4-BE49-F238E27FC236}">
                        <a16:creationId xmlns:a16="http://schemas.microsoft.com/office/drawing/2014/main" id="{54C9BCA0-CC77-4F41-A5E1-CC9889549F66}"/>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EC3EC85F-5624-4664-A438-376F21E649AF}"/>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8">
                    <a:extLst>
                      <a:ext uri="{FF2B5EF4-FFF2-40B4-BE49-F238E27FC236}">
                        <a16:creationId xmlns:a16="http://schemas.microsoft.com/office/drawing/2014/main" id="{739CF5AE-94EA-48A3-A3B9-6FC23A87CF1B}"/>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a:extLst>
                      <a:ext uri="{FF2B5EF4-FFF2-40B4-BE49-F238E27FC236}">
                        <a16:creationId xmlns:a16="http://schemas.microsoft.com/office/drawing/2014/main" id="{6A569CB3-6751-4DE5-ACBF-E33A71435A80}"/>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a:extLst>
                      <a:ext uri="{FF2B5EF4-FFF2-40B4-BE49-F238E27FC236}">
                        <a16:creationId xmlns:a16="http://schemas.microsoft.com/office/drawing/2014/main" id="{0CB22C52-A56F-4162-BD87-CFE77F13B999}"/>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8">
                    <a:extLst>
                      <a:ext uri="{FF2B5EF4-FFF2-40B4-BE49-F238E27FC236}">
                        <a16:creationId xmlns:a16="http://schemas.microsoft.com/office/drawing/2014/main" id="{C8E79BE3-0FDB-4133-84AB-D692A4EB1EC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Rectangle 184">
                  <a:extLst>
                    <a:ext uri="{FF2B5EF4-FFF2-40B4-BE49-F238E27FC236}">
                      <a16:creationId xmlns:a16="http://schemas.microsoft.com/office/drawing/2014/main" id="{6A0E2C26-8D04-4878-94FF-9E80CAC91908}"/>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1" name="Rectangle 42">
                <a:extLst>
                  <a:ext uri="{FF2B5EF4-FFF2-40B4-BE49-F238E27FC236}">
                    <a16:creationId xmlns:a16="http://schemas.microsoft.com/office/drawing/2014/main" id="{53B62FE5-991A-4813-84E2-F1F9E4DDA565}"/>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Rectangle 42">
                <a:extLst>
                  <a:ext uri="{FF2B5EF4-FFF2-40B4-BE49-F238E27FC236}">
                    <a16:creationId xmlns:a16="http://schemas.microsoft.com/office/drawing/2014/main" id="{132D0C29-E600-49B7-828A-D8C6986F522D}"/>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Rectangle 42">
                <a:extLst>
                  <a:ext uri="{FF2B5EF4-FFF2-40B4-BE49-F238E27FC236}">
                    <a16:creationId xmlns:a16="http://schemas.microsoft.com/office/drawing/2014/main" id="{DF463A0C-6BAD-4874-9E60-EFF506D6EB3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98276C25-FCFB-4B84-A9F6-AE1A7A580EB6}"/>
                </a:ext>
              </a:extLst>
            </p:cNvPr>
            <p:cNvGrpSpPr>
              <a:grpSpLocks noChangeAspect="1"/>
            </p:cNvGrpSpPr>
            <p:nvPr/>
          </p:nvGrpSpPr>
          <p:grpSpPr>
            <a:xfrm>
              <a:off x="10052097" y="4176148"/>
              <a:ext cx="396335" cy="825545"/>
              <a:chOff x="9191145" y="3741535"/>
              <a:chExt cx="774393" cy="2092980"/>
            </a:xfrm>
          </p:grpSpPr>
          <p:grpSp>
            <p:nvGrpSpPr>
              <p:cNvPr id="215" name="Group 214">
                <a:extLst>
                  <a:ext uri="{FF2B5EF4-FFF2-40B4-BE49-F238E27FC236}">
                    <a16:creationId xmlns:a16="http://schemas.microsoft.com/office/drawing/2014/main" id="{6CC62A89-6253-4C1C-BBB4-DB37BA892994}"/>
                  </a:ext>
                </a:extLst>
              </p:cNvPr>
              <p:cNvGrpSpPr>
                <a:grpSpLocks noChangeAspect="1"/>
              </p:cNvGrpSpPr>
              <p:nvPr/>
            </p:nvGrpSpPr>
            <p:grpSpPr>
              <a:xfrm>
                <a:off x="9191145" y="3741535"/>
                <a:ext cx="774393" cy="2092980"/>
                <a:chOff x="6576174" y="3760259"/>
                <a:chExt cx="1081539" cy="2764684"/>
              </a:xfrm>
            </p:grpSpPr>
            <p:grpSp>
              <p:nvGrpSpPr>
                <p:cNvPr id="219" name="Group 218">
                  <a:extLst>
                    <a:ext uri="{FF2B5EF4-FFF2-40B4-BE49-F238E27FC236}">
                      <a16:creationId xmlns:a16="http://schemas.microsoft.com/office/drawing/2014/main" id="{3006BB03-E771-4AF8-A3C4-8FF48D380028}"/>
                    </a:ext>
                  </a:extLst>
                </p:cNvPr>
                <p:cNvGrpSpPr/>
                <p:nvPr/>
              </p:nvGrpSpPr>
              <p:grpSpPr>
                <a:xfrm>
                  <a:off x="6576174" y="3760259"/>
                  <a:ext cx="1081539" cy="2764684"/>
                  <a:chOff x="6576174" y="3760259"/>
                  <a:chExt cx="1081539" cy="2764684"/>
                </a:xfrm>
              </p:grpSpPr>
              <p:grpSp>
                <p:nvGrpSpPr>
                  <p:cNvPr id="221" name="Group 220">
                    <a:extLst>
                      <a:ext uri="{FF2B5EF4-FFF2-40B4-BE49-F238E27FC236}">
                        <a16:creationId xmlns:a16="http://schemas.microsoft.com/office/drawing/2014/main" id="{86D302C1-1F1A-47AE-A854-A567F2F9842C}"/>
                      </a:ext>
                    </a:extLst>
                  </p:cNvPr>
                  <p:cNvGrpSpPr/>
                  <p:nvPr/>
                </p:nvGrpSpPr>
                <p:grpSpPr>
                  <a:xfrm>
                    <a:off x="6576174" y="3760259"/>
                    <a:ext cx="1081539" cy="2764684"/>
                    <a:chOff x="5365826" y="3709999"/>
                    <a:chExt cx="1074023" cy="2853208"/>
                  </a:xfrm>
                </p:grpSpPr>
                <p:sp>
                  <p:nvSpPr>
                    <p:cNvPr id="231" name="Rectangle 230">
                      <a:extLst>
                        <a:ext uri="{FF2B5EF4-FFF2-40B4-BE49-F238E27FC236}">
                          <a16:creationId xmlns:a16="http://schemas.microsoft.com/office/drawing/2014/main" id="{B023DCE6-4958-4DAE-918C-FA4B16149841}"/>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1EC9D7BA-A278-4E40-B967-DE273FE8018A}"/>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a:extLst>
                        <a:ext uri="{FF2B5EF4-FFF2-40B4-BE49-F238E27FC236}">
                          <a16:creationId xmlns:a16="http://schemas.microsoft.com/office/drawing/2014/main" id="{1BDBF0BF-DF4F-4098-A0F2-57AF131D173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4" name="Rectangle 233">
                      <a:extLst>
                        <a:ext uri="{FF2B5EF4-FFF2-40B4-BE49-F238E27FC236}">
                          <a16:creationId xmlns:a16="http://schemas.microsoft.com/office/drawing/2014/main" id="{A3EDCADC-97EB-4960-89C8-1D3E99755098}"/>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a:extLst>
                        <a:ext uri="{FF2B5EF4-FFF2-40B4-BE49-F238E27FC236}">
                          <a16:creationId xmlns:a16="http://schemas.microsoft.com/office/drawing/2014/main" id="{28A61A75-45DC-413C-9464-EC38461A95F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23AD2A4A-F43B-4335-B0D8-C0B278BA1E96}"/>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950CE967-24A4-44AB-A54E-D89E5E27CA6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8" name="Rectangle 237">
                      <a:extLst>
                        <a:ext uri="{FF2B5EF4-FFF2-40B4-BE49-F238E27FC236}">
                          <a16:creationId xmlns:a16="http://schemas.microsoft.com/office/drawing/2014/main" id="{41511787-B0A9-42A6-B6B8-B41E3F377B32}"/>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a:extLst>
                        <a:ext uri="{FF2B5EF4-FFF2-40B4-BE49-F238E27FC236}">
                          <a16:creationId xmlns:a16="http://schemas.microsoft.com/office/drawing/2014/main" id="{DB117C3C-E43F-4C09-8D74-96A47394A438}"/>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Freeform 34">
                      <a:extLst>
                        <a:ext uri="{FF2B5EF4-FFF2-40B4-BE49-F238E27FC236}">
                          <a16:creationId xmlns:a16="http://schemas.microsoft.com/office/drawing/2014/main" id="{A6B29692-53E4-4244-AC87-06B17873736F}"/>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5">
                      <a:extLst>
                        <a:ext uri="{FF2B5EF4-FFF2-40B4-BE49-F238E27FC236}">
                          <a16:creationId xmlns:a16="http://schemas.microsoft.com/office/drawing/2014/main" id="{274F0262-D487-44ED-ACAA-76CA71307FE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6">
                      <a:extLst>
                        <a:ext uri="{FF2B5EF4-FFF2-40B4-BE49-F238E27FC236}">
                          <a16:creationId xmlns:a16="http://schemas.microsoft.com/office/drawing/2014/main" id="{920FB602-6895-4030-93E1-CA41AD895A80}"/>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7">
                      <a:extLst>
                        <a:ext uri="{FF2B5EF4-FFF2-40B4-BE49-F238E27FC236}">
                          <a16:creationId xmlns:a16="http://schemas.microsoft.com/office/drawing/2014/main" id="{E263E507-A6CD-4B11-AB1C-4AE9E3EB323C}"/>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4">
                      <a:extLst>
                        <a:ext uri="{FF2B5EF4-FFF2-40B4-BE49-F238E27FC236}">
                          <a16:creationId xmlns:a16="http://schemas.microsoft.com/office/drawing/2014/main" id="{259D4EDD-FC2A-4773-B3E8-DC002CD07385}"/>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5">
                      <a:extLst>
                        <a:ext uri="{FF2B5EF4-FFF2-40B4-BE49-F238E27FC236}">
                          <a16:creationId xmlns:a16="http://schemas.microsoft.com/office/drawing/2014/main" id="{3ACD8ED5-5532-4D51-8E70-332FA82D9BC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6">
                      <a:extLst>
                        <a:ext uri="{FF2B5EF4-FFF2-40B4-BE49-F238E27FC236}">
                          <a16:creationId xmlns:a16="http://schemas.microsoft.com/office/drawing/2014/main" id="{4475C6DF-155B-4470-AEC3-1E70CAC9F5D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7">
                      <a:extLst>
                        <a:ext uri="{FF2B5EF4-FFF2-40B4-BE49-F238E27FC236}">
                          <a16:creationId xmlns:a16="http://schemas.microsoft.com/office/drawing/2014/main" id="{6214E79C-AE75-4704-96A1-3498BF5CCB5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Rectangle 42">
                      <a:extLst>
                        <a:ext uri="{FF2B5EF4-FFF2-40B4-BE49-F238E27FC236}">
                          <a16:creationId xmlns:a16="http://schemas.microsoft.com/office/drawing/2014/main" id="{E4486164-56B8-4B34-A63D-7F38C7B5861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2" name="Freeform 8">
                    <a:extLst>
                      <a:ext uri="{FF2B5EF4-FFF2-40B4-BE49-F238E27FC236}">
                        <a16:creationId xmlns:a16="http://schemas.microsoft.com/office/drawing/2014/main" id="{DE3B1949-C9A1-4DA1-9BDC-8580E3E85852}"/>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8">
                    <a:extLst>
                      <a:ext uri="{FF2B5EF4-FFF2-40B4-BE49-F238E27FC236}">
                        <a16:creationId xmlns:a16="http://schemas.microsoft.com/office/drawing/2014/main" id="{38D3042B-2E33-45C6-9308-24958777B2D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8">
                    <a:extLst>
                      <a:ext uri="{FF2B5EF4-FFF2-40B4-BE49-F238E27FC236}">
                        <a16:creationId xmlns:a16="http://schemas.microsoft.com/office/drawing/2014/main" id="{182C3E02-72A3-4636-8ECA-59974265690F}"/>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FBFB1A6-44A4-40B7-85ED-6552EF652AC4}"/>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8">
                    <a:extLst>
                      <a:ext uri="{FF2B5EF4-FFF2-40B4-BE49-F238E27FC236}">
                        <a16:creationId xmlns:a16="http://schemas.microsoft.com/office/drawing/2014/main" id="{4BB6ECA4-E107-4A6D-9CBF-91FA1CD134F7}"/>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8">
                    <a:extLst>
                      <a:ext uri="{FF2B5EF4-FFF2-40B4-BE49-F238E27FC236}">
                        <a16:creationId xmlns:a16="http://schemas.microsoft.com/office/drawing/2014/main" id="{3F33DCB2-E7D5-4DBF-9F7C-82F739A9919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687CDF1F-B8BE-4F99-A8D8-072AB290909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8">
                    <a:extLst>
                      <a:ext uri="{FF2B5EF4-FFF2-40B4-BE49-F238E27FC236}">
                        <a16:creationId xmlns:a16="http://schemas.microsoft.com/office/drawing/2014/main" id="{23D84081-6F86-42DA-B575-BA2E0A7CEFC7}"/>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8">
                    <a:extLst>
                      <a:ext uri="{FF2B5EF4-FFF2-40B4-BE49-F238E27FC236}">
                        <a16:creationId xmlns:a16="http://schemas.microsoft.com/office/drawing/2014/main" id="{AABC9D4B-7235-450B-BE82-49411FDB3B1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0" name="Rectangle 219">
                  <a:extLst>
                    <a:ext uri="{FF2B5EF4-FFF2-40B4-BE49-F238E27FC236}">
                      <a16:creationId xmlns:a16="http://schemas.microsoft.com/office/drawing/2014/main" id="{F41035EB-E71A-429F-BDAE-DA6EAE37D6A0}"/>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6" name="Rectangle 42">
                <a:extLst>
                  <a:ext uri="{FF2B5EF4-FFF2-40B4-BE49-F238E27FC236}">
                    <a16:creationId xmlns:a16="http://schemas.microsoft.com/office/drawing/2014/main" id="{B35E701B-BB28-451D-BD9E-868009B500D4}"/>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42">
                <a:extLst>
                  <a:ext uri="{FF2B5EF4-FFF2-40B4-BE49-F238E27FC236}">
                    <a16:creationId xmlns:a16="http://schemas.microsoft.com/office/drawing/2014/main" id="{0034861A-BE6A-4441-88F3-0D772C046C4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42">
                <a:extLst>
                  <a:ext uri="{FF2B5EF4-FFF2-40B4-BE49-F238E27FC236}">
                    <a16:creationId xmlns:a16="http://schemas.microsoft.com/office/drawing/2014/main" id="{77B52672-1291-4A61-B976-14B2B0CE5AC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D915FD55-0149-432D-B3DB-221A57C052EB}"/>
                </a:ext>
              </a:extLst>
            </p:cNvPr>
            <p:cNvGrpSpPr>
              <a:grpSpLocks noChangeAspect="1"/>
            </p:cNvGrpSpPr>
            <p:nvPr/>
          </p:nvGrpSpPr>
          <p:grpSpPr>
            <a:xfrm>
              <a:off x="9817277" y="4744843"/>
              <a:ext cx="396335" cy="825545"/>
              <a:chOff x="9191145" y="3741535"/>
              <a:chExt cx="774393" cy="2092980"/>
            </a:xfrm>
          </p:grpSpPr>
          <p:grpSp>
            <p:nvGrpSpPr>
              <p:cNvPr id="250" name="Group 249">
                <a:extLst>
                  <a:ext uri="{FF2B5EF4-FFF2-40B4-BE49-F238E27FC236}">
                    <a16:creationId xmlns:a16="http://schemas.microsoft.com/office/drawing/2014/main" id="{C15BF1B4-E54B-46F2-BA96-598046233B5A}"/>
                  </a:ext>
                </a:extLst>
              </p:cNvPr>
              <p:cNvGrpSpPr>
                <a:grpSpLocks noChangeAspect="1"/>
              </p:cNvGrpSpPr>
              <p:nvPr/>
            </p:nvGrpSpPr>
            <p:grpSpPr>
              <a:xfrm>
                <a:off x="9191145" y="3741535"/>
                <a:ext cx="774393" cy="2092980"/>
                <a:chOff x="6576174" y="3760259"/>
                <a:chExt cx="1081539" cy="2764684"/>
              </a:xfrm>
            </p:grpSpPr>
            <p:grpSp>
              <p:nvGrpSpPr>
                <p:cNvPr id="254" name="Group 253">
                  <a:extLst>
                    <a:ext uri="{FF2B5EF4-FFF2-40B4-BE49-F238E27FC236}">
                      <a16:creationId xmlns:a16="http://schemas.microsoft.com/office/drawing/2014/main" id="{EEC450D9-F9FC-4D3A-90F8-BA8EBEA0BA8B}"/>
                    </a:ext>
                  </a:extLst>
                </p:cNvPr>
                <p:cNvGrpSpPr/>
                <p:nvPr/>
              </p:nvGrpSpPr>
              <p:grpSpPr>
                <a:xfrm>
                  <a:off x="6576174" y="3760259"/>
                  <a:ext cx="1081539" cy="2764684"/>
                  <a:chOff x="6576174" y="3760259"/>
                  <a:chExt cx="1081539" cy="2764684"/>
                </a:xfrm>
              </p:grpSpPr>
              <p:grpSp>
                <p:nvGrpSpPr>
                  <p:cNvPr id="256" name="Group 255">
                    <a:extLst>
                      <a:ext uri="{FF2B5EF4-FFF2-40B4-BE49-F238E27FC236}">
                        <a16:creationId xmlns:a16="http://schemas.microsoft.com/office/drawing/2014/main" id="{369B3CD7-A3BF-4896-BD99-43DF33AB0C35}"/>
                      </a:ext>
                    </a:extLst>
                  </p:cNvPr>
                  <p:cNvGrpSpPr/>
                  <p:nvPr/>
                </p:nvGrpSpPr>
                <p:grpSpPr>
                  <a:xfrm>
                    <a:off x="6576174" y="3760259"/>
                    <a:ext cx="1081539" cy="2764684"/>
                    <a:chOff x="5365826" y="3709999"/>
                    <a:chExt cx="1074023" cy="2853208"/>
                  </a:xfrm>
                </p:grpSpPr>
                <p:sp>
                  <p:nvSpPr>
                    <p:cNvPr id="266" name="Rectangle 265">
                      <a:extLst>
                        <a:ext uri="{FF2B5EF4-FFF2-40B4-BE49-F238E27FC236}">
                          <a16:creationId xmlns:a16="http://schemas.microsoft.com/office/drawing/2014/main" id="{D3243CBE-866B-4C36-8EFC-23C372805E59}"/>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CEEB2E54-4A63-4AD2-BE7D-CD08A95A9C9C}"/>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1B6A150F-FA62-4E9E-812B-3CA07F5FC16E}"/>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69" name="Rectangle 268">
                      <a:extLst>
                        <a:ext uri="{FF2B5EF4-FFF2-40B4-BE49-F238E27FC236}">
                          <a16:creationId xmlns:a16="http://schemas.microsoft.com/office/drawing/2014/main" id="{4167FA89-6375-4F62-9280-CF9BDB97ABB3}"/>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a:extLst>
                        <a:ext uri="{FF2B5EF4-FFF2-40B4-BE49-F238E27FC236}">
                          <a16:creationId xmlns:a16="http://schemas.microsoft.com/office/drawing/2014/main" id="{3770FAC0-1E3D-4EF1-B475-D5030D6A6974}"/>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a:extLst>
                        <a:ext uri="{FF2B5EF4-FFF2-40B4-BE49-F238E27FC236}">
                          <a16:creationId xmlns:a16="http://schemas.microsoft.com/office/drawing/2014/main" id="{C1230B74-3394-4EDF-B0AC-0C2E82FC4F4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2C5CDF3E-50F4-44F7-8191-FADA83C8B5C5}"/>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73" name="Rectangle 272">
                      <a:extLst>
                        <a:ext uri="{FF2B5EF4-FFF2-40B4-BE49-F238E27FC236}">
                          <a16:creationId xmlns:a16="http://schemas.microsoft.com/office/drawing/2014/main" id="{B854DE4D-9868-400F-80C2-B62B47876B28}"/>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7A6786FC-DB4D-4DD0-BF0F-33A8304D178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Freeform 34">
                      <a:extLst>
                        <a:ext uri="{FF2B5EF4-FFF2-40B4-BE49-F238E27FC236}">
                          <a16:creationId xmlns:a16="http://schemas.microsoft.com/office/drawing/2014/main" id="{B5403C94-60D6-472E-AA13-0193A22659B2}"/>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
                      <a:extLst>
                        <a:ext uri="{FF2B5EF4-FFF2-40B4-BE49-F238E27FC236}">
                          <a16:creationId xmlns:a16="http://schemas.microsoft.com/office/drawing/2014/main" id="{38E32A65-0CE6-49B1-8145-892E1726A3C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6">
                      <a:extLst>
                        <a:ext uri="{FF2B5EF4-FFF2-40B4-BE49-F238E27FC236}">
                          <a16:creationId xmlns:a16="http://schemas.microsoft.com/office/drawing/2014/main" id="{015BED0C-76D1-44BB-AAA4-5DCEA8BDD1BA}"/>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
                      <a:extLst>
                        <a:ext uri="{FF2B5EF4-FFF2-40B4-BE49-F238E27FC236}">
                          <a16:creationId xmlns:a16="http://schemas.microsoft.com/office/drawing/2014/main" id="{A0BA512C-D130-4DBC-B32C-231352C0D74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4">
                      <a:extLst>
                        <a:ext uri="{FF2B5EF4-FFF2-40B4-BE49-F238E27FC236}">
                          <a16:creationId xmlns:a16="http://schemas.microsoft.com/office/drawing/2014/main" id="{AE4B2947-3F79-46EC-BBD2-59609F5940C4}"/>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5">
                      <a:extLst>
                        <a:ext uri="{FF2B5EF4-FFF2-40B4-BE49-F238E27FC236}">
                          <a16:creationId xmlns:a16="http://schemas.microsoft.com/office/drawing/2014/main" id="{B58BE3B9-7E9B-4BE6-BCB1-04FE312CCCFC}"/>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EC6461B0-47CB-454B-81C0-A1DE4DF87174}"/>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684A22BC-35BA-4C68-8C5F-8D1473731149}"/>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Rectangle 42">
                      <a:extLst>
                        <a:ext uri="{FF2B5EF4-FFF2-40B4-BE49-F238E27FC236}">
                          <a16:creationId xmlns:a16="http://schemas.microsoft.com/office/drawing/2014/main" id="{89E5D57D-E2AA-4929-8823-8D67AC61B1D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Freeform 8">
                    <a:extLst>
                      <a:ext uri="{FF2B5EF4-FFF2-40B4-BE49-F238E27FC236}">
                        <a16:creationId xmlns:a16="http://schemas.microsoft.com/office/drawing/2014/main" id="{22AC53AD-D5DF-4C72-B812-3B4BB3BEF03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a:extLst>
                      <a:ext uri="{FF2B5EF4-FFF2-40B4-BE49-F238E27FC236}">
                        <a16:creationId xmlns:a16="http://schemas.microsoft.com/office/drawing/2014/main" id="{1157AC7A-7713-4F94-B183-A698909F36EA}"/>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8">
                    <a:extLst>
                      <a:ext uri="{FF2B5EF4-FFF2-40B4-BE49-F238E27FC236}">
                        <a16:creationId xmlns:a16="http://schemas.microsoft.com/office/drawing/2014/main" id="{8DF2D3D5-4E1E-45D2-8277-EF2C4AE1A9D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8">
                    <a:extLst>
                      <a:ext uri="{FF2B5EF4-FFF2-40B4-BE49-F238E27FC236}">
                        <a16:creationId xmlns:a16="http://schemas.microsoft.com/office/drawing/2014/main" id="{D160D970-BB9E-491C-A0AD-5DDC21FE0B50}"/>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8">
                    <a:extLst>
                      <a:ext uri="{FF2B5EF4-FFF2-40B4-BE49-F238E27FC236}">
                        <a16:creationId xmlns:a16="http://schemas.microsoft.com/office/drawing/2014/main" id="{B8A9BB64-247B-4C61-8C75-A2523E28F1F0}"/>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8">
                    <a:extLst>
                      <a:ext uri="{FF2B5EF4-FFF2-40B4-BE49-F238E27FC236}">
                        <a16:creationId xmlns:a16="http://schemas.microsoft.com/office/drawing/2014/main" id="{1ED0116F-7578-474B-92FF-4026C53F9871}"/>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8">
                    <a:extLst>
                      <a:ext uri="{FF2B5EF4-FFF2-40B4-BE49-F238E27FC236}">
                        <a16:creationId xmlns:a16="http://schemas.microsoft.com/office/drawing/2014/main" id="{F858769B-81F6-4556-AFB6-DB7E85684EF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8">
                    <a:extLst>
                      <a:ext uri="{FF2B5EF4-FFF2-40B4-BE49-F238E27FC236}">
                        <a16:creationId xmlns:a16="http://schemas.microsoft.com/office/drawing/2014/main" id="{17C75BED-90AD-40CD-87D1-1DB3FF7EECF4}"/>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8">
                    <a:extLst>
                      <a:ext uri="{FF2B5EF4-FFF2-40B4-BE49-F238E27FC236}">
                        <a16:creationId xmlns:a16="http://schemas.microsoft.com/office/drawing/2014/main" id="{12FA5895-7433-41F8-ABE8-E39A02800CF6}"/>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5" name="Rectangle 254">
                  <a:extLst>
                    <a:ext uri="{FF2B5EF4-FFF2-40B4-BE49-F238E27FC236}">
                      <a16:creationId xmlns:a16="http://schemas.microsoft.com/office/drawing/2014/main" id="{0DFDDBCC-163A-4221-B2C4-B294B8D6368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1" name="Rectangle 42">
                <a:extLst>
                  <a:ext uri="{FF2B5EF4-FFF2-40B4-BE49-F238E27FC236}">
                    <a16:creationId xmlns:a16="http://schemas.microsoft.com/office/drawing/2014/main" id="{D57F4472-E608-42F3-AF28-E59A5DAE676A}"/>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Rectangle 42">
                <a:extLst>
                  <a:ext uri="{FF2B5EF4-FFF2-40B4-BE49-F238E27FC236}">
                    <a16:creationId xmlns:a16="http://schemas.microsoft.com/office/drawing/2014/main" id="{A29E31B0-7CD4-4391-B1DC-3403B6BD08F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Rectangle 42">
                <a:extLst>
                  <a:ext uri="{FF2B5EF4-FFF2-40B4-BE49-F238E27FC236}">
                    <a16:creationId xmlns:a16="http://schemas.microsoft.com/office/drawing/2014/main" id="{67CDC070-1C48-458B-98DE-84845628BCDB}"/>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4" name="Group 283">
              <a:extLst>
                <a:ext uri="{FF2B5EF4-FFF2-40B4-BE49-F238E27FC236}">
                  <a16:creationId xmlns:a16="http://schemas.microsoft.com/office/drawing/2014/main" id="{E815813C-B5AF-476A-B9C8-86A3C7B10CF9}"/>
                </a:ext>
              </a:extLst>
            </p:cNvPr>
            <p:cNvGrpSpPr>
              <a:grpSpLocks noChangeAspect="1"/>
            </p:cNvGrpSpPr>
            <p:nvPr/>
          </p:nvGrpSpPr>
          <p:grpSpPr>
            <a:xfrm>
              <a:off x="10387928" y="4711548"/>
              <a:ext cx="396335" cy="825545"/>
              <a:chOff x="9191145" y="3741535"/>
              <a:chExt cx="774393" cy="2092980"/>
            </a:xfrm>
          </p:grpSpPr>
          <p:grpSp>
            <p:nvGrpSpPr>
              <p:cNvPr id="285" name="Group 284">
                <a:extLst>
                  <a:ext uri="{FF2B5EF4-FFF2-40B4-BE49-F238E27FC236}">
                    <a16:creationId xmlns:a16="http://schemas.microsoft.com/office/drawing/2014/main" id="{9FC419A9-DA6D-4179-B8AF-C4FB9AC7BC0F}"/>
                  </a:ext>
                </a:extLst>
              </p:cNvPr>
              <p:cNvGrpSpPr>
                <a:grpSpLocks noChangeAspect="1"/>
              </p:cNvGrpSpPr>
              <p:nvPr/>
            </p:nvGrpSpPr>
            <p:grpSpPr>
              <a:xfrm>
                <a:off x="9191145" y="3741535"/>
                <a:ext cx="774393" cy="2092980"/>
                <a:chOff x="6576174" y="3760259"/>
                <a:chExt cx="1081539" cy="2764684"/>
              </a:xfrm>
            </p:grpSpPr>
            <p:grpSp>
              <p:nvGrpSpPr>
                <p:cNvPr id="289" name="Group 288">
                  <a:extLst>
                    <a:ext uri="{FF2B5EF4-FFF2-40B4-BE49-F238E27FC236}">
                      <a16:creationId xmlns:a16="http://schemas.microsoft.com/office/drawing/2014/main" id="{8EE569CC-EE96-4ABC-9F4F-C37DC91571F9}"/>
                    </a:ext>
                  </a:extLst>
                </p:cNvPr>
                <p:cNvGrpSpPr/>
                <p:nvPr/>
              </p:nvGrpSpPr>
              <p:grpSpPr>
                <a:xfrm>
                  <a:off x="6576174" y="3760259"/>
                  <a:ext cx="1081539" cy="2764684"/>
                  <a:chOff x="6576174" y="3760259"/>
                  <a:chExt cx="1081539" cy="2764684"/>
                </a:xfrm>
              </p:grpSpPr>
              <p:grpSp>
                <p:nvGrpSpPr>
                  <p:cNvPr id="291" name="Group 290">
                    <a:extLst>
                      <a:ext uri="{FF2B5EF4-FFF2-40B4-BE49-F238E27FC236}">
                        <a16:creationId xmlns:a16="http://schemas.microsoft.com/office/drawing/2014/main" id="{223EEC1D-E62F-4E11-91C8-D209A427958A}"/>
                      </a:ext>
                    </a:extLst>
                  </p:cNvPr>
                  <p:cNvGrpSpPr/>
                  <p:nvPr/>
                </p:nvGrpSpPr>
                <p:grpSpPr>
                  <a:xfrm>
                    <a:off x="6576174" y="3760259"/>
                    <a:ext cx="1081539" cy="2764684"/>
                    <a:chOff x="5365826" y="3709999"/>
                    <a:chExt cx="1074023" cy="2853208"/>
                  </a:xfrm>
                </p:grpSpPr>
                <p:sp>
                  <p:nvSpPr>
                    <p:cNvPr id="301" name="Rectangle 300">
                      <a:extLst>
                        <a:ext uri="{FF2B5EF4-FFF2-40B4-BE49-F238E27FC236}">
                          <a16:creationId xmlns:a16="http://schemas.microsoft.com/office/drawing/2014/main" id="{FFCC5225-E7FA-4150-8DBE-2A361E3786D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80CD6199-C2FD-484A-BE9D-0DB6A7784C8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B42A4D69-A974-475F-8256-41517DBAFA9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4" name="Rectangle 303">
                      <a:extLst>
                        <a:ext uri="{FF2B5EF4-FFF2-40B4-BE49-F238E27FC236}">
                          <a16:creationId xmlns:a16="http://schemas.microsoft.com/office/drawing/2014/main" id="{F683FAE8-FF5F-4468-91FD-5DF79843B35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0EFE9791-640F-4BC3-8A43-4C7F5EC130DA}"/>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AE86C553-E03E-4B4A-8BAD-CD78D3C0A0B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a:extLst>
                        <a:ext uri="{FF2B5EF4-FFF2-40B4-BE49-F238E27FC236}">
                          <a16:creationId xmlns:a16="http://schemas.microsoft.com/office/drawing/2014/main" id="{3DABC401-6714-4108-90A8-06A8758C6F5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8" name="Rectangle 307">
                      <a:extLst>
                        <a:ext uri="{FF2B5EF4-FFF2-40B4-BE49-F238E27FC236}">
                          <a16:creationId xmlns:a16="http://schemas.microsoft.com/office/drawing/2014/main" id="{A6E51460-9E05-4C09-9887-EC3011875F0E}"/>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a:extLst>
                        <a:ext uri="{FF2B5EF4-FFF2-40B4-BE49-F238E27FC236}">
                          <a16:creationId xmlns:a16="http://schemas.microsoft.com/office/drawing/2014/main" id="{97E6FB8F-BD10-4D9C-8EF0-43D881ADCF41}"/>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0" name="Freeform 34">
                      <a:extLst>
                        <a:ext uri="{FF2B5EF4-FFF2-40B4-BE49-F238E27FC236}">
                          <a16:creationId xmlns:a16="http://schemas.microsoft.com/office/drawing/2014/main" id="{6B4D11B8-C34E-4716-8B15-B5639CF073F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5">
                      <a:extLst>
                        <a:ext uri="{FF2B5EF4-FFF2-40B4-BE49-F238E27FC236}">
                          <a16:creationId xmlns:a16="http://schemas.microsoft.com/office/drawing/2014/main" id="{BDC9DEC3-34BA-4C7E-A706-FA35A875439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6">
                      <a:extLst>
                        <a:ext uri="{FF2B5EF4-FFF2-40B4-BE49-F238E27FC236}">
                          <a16:creationId xmlns:a16="http://schemas.microsoft.com/office/drawing/2014/main" id="{C048AFEF-74D3-492B-B5C1-C72622060F94}"/>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7">
                      <a:extLst>
                        <a:ext uri="{FF2B5EF4-FFF2-40B4-BE49-F238E27FC236}">
                          <a16:creationId xmlns:a16="http://schemas.microsoft.com/office/drawing/2014/main" id="{BA6A68BB-D142-4212-BF8F-58420757DFE3}"/>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4">
                      <a:extLst>
                        <a:ext uri="{FF2B5EF4-FFF2-40B4-BE49-F238E27FC236}">
                          <a16:creationId xmlns:a16="http://schemas.microsoft.com/office/drawing/2014/main" id="{DAE70E91-219A-473F-BD5E-406D0568EC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5">
                      <a:extLst>
                        <a:ext uri="{FF2B5EF4-FFF2-40B4-BE49-F238E27FC236}">
                          <a16:creationId xmlns:a16="http://schemas.microsoft.com/office/drawing/2014/main" id="{DD79A56B-52A5-44A3-AB5C-FF0AE71AE558}"/>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6">
                      <a:extLst>
                        <a:ext uri="{FF2B5EF4-FFF2-40B4-BE49-F238E27FC236}">
                          <a16:creationId xmlns:a16="http://schemas.microsoft.com/office/drawing/2014/main" id="{EC336496-7265-4311-ACB8-8F40CCA17796}"/>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7">
                      <a:extLst>
                        <a:ext uri="{FF2B5EF4-FFF2-40B4-BE49-F238E27FC236}">
                          <a16:creationId xmlns:a16="http://schemas.microsoft.com/office/drawing/2014/main" id="{4130D138-0E72-4BD4-939A-11BFAB2F8E1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Rectangle 42">
                      <a:extLst>
                        <a:ext uri="{FF2B5EF4-FFF2-40B4-BE49-F238E27FC236}">
                          <a16:creationId xmlns:a16="http://schemas.microsoft.com/office/drawing/2014/main" id="{7F2F2EC1-80D7-486B-8B96-168622164150}"/>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2" name="Freeform 8">
                    <a:extLst>
                      <a:ext uri="{FF2B5EF4-FFF2-40B4-BE49-F238E27FC236}">
                        <a16:creationId xmlns:a16="http://schemas.microsoft.com/office/drawing/2014/main" id="{B124D45B-BA5A-49A5-8875-C43413CA082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8">
                    <a:extLst>
                      <a:ext uri="{FF2B5EF4-FFF2-40B4-BE49-F238E27FC236}">
                        <a16:creationId xmlns:a16="http://schemas.microsoft.com/office/drawing/2014/main" id="{0F72F280-0C35-4B6C-9958-71AA6C468EC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8">
                    <a:extLst>
                      <a:ext uri="{FF2B5EF4-FFF2-40B4-BE49-F238E27FC236}">
                        <a16:creationId xmlns:a16="http://schemas.microsoft.com/office/drawing/2014/main" id="{7D25B36B-2FA7-436E-B80F-76AACE4E473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8">
                    <a:extLst>
                      <a:ext uri="{FF2B5EF4-FFF2-40B4-BE49-F238E27FC236}">
                        <a16:creationId xmlns:a16="http://schemas.microsoft.com/office/drawing/2014/main" id="{539B7257-B82D-4AB4-A9DC-E7215DB4C7CD}"/>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8">
                    <a:extLst>
                      <a:ext uri="{FF2B5EF4-FFF2-40B4-BE49-F238E27FC236}">
                        <a16:creationId xmlns:a16="http://schemas.microsoft.com/office/drawing/2014/main" id="{98E2F161-6E2C-42CF-87E7-19FA77044AA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8">
                    <a:extLst>
                      <a:ext uri="{FF2B5EF4-FFF2-40B4-BE49-F238E27FC236}">
                        <a16:creationId xmlns:a16="http://schemas.microsoft.com/office/drawing/2014/main" id="{F1DCB025-91E1-4CF3-B4C5-F02D52F0C61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8">
                    <a:extLst>
                      <a:ext uri="{FF2B5EF4-FFF2-40B4-BE49-F238E27FC236}">
                        <a16:creationId xmlns:a16="http://schemas.microsoft.com/office/drawing/2014/main" id="{F7040E1F-2DE1-4B72-B288-46576A857F4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8">
                    <a:extLst>
                      <a:ext uri="{FF2B5EF4-FFF2-40B4-BE49-F238E27FC236}">
                        <a16:creationId xmlns:a16="http://schemas.microsoft.com/office/drawing/2014/main" id="{C4A591B0-FC4F-42A1-B2BB-938C57BFF5C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8">
                    <a:extLst>
                      <a:ext uri="{FF2B5EF4-FFF2-40B4-BE49-F238E27FC236}">
                        <a16:creationId xmlns:a16="http://schemas.microsoft.com/office/drawing/2014/main" id="{60BD03DA-C2D8-467D-A9BB-992EA846C9D4}"/>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0" name="Rectangle 289">
                  <a:extLst>
                    <a:ext uri="{FF2B5EF4-FFF2-40B4-BE49-F238E27FC236}">
                      <a16:creationId xmlns:a16="http://schemas.microsoft.com/office/drawing/2014/main" id="{ACC8E1BC-4BD1-422A-AE6D-D6F5D3D7A73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6" name="Rectangle 42">
                <a:extLst>
                  <a:ext uri="{FF2B5EF4-FFF2-40B4-BE49-F238E27FC236}">
                    <a16:creationId xmlns:a16="http://schemas.microsoft.com/office/drawing/2014/main" id="{FE1415AC-810C-4DDC-8E99-BE136BB48992}"/>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Rectangle 42">
                <a:extLst>
                  <a:ext uri="{FF2B5EF4-FFF2-40B4-BE49-F238E27FC236}">
                    <a16:creationId xmlns:a16="http://schemas.microsoft.com/office/drawing/2014/main" id="{F2E7B6FB-571F-4BC8-8299-1A757B9A7617}"/>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Rectangle 42">
                <a:extLst>
                  <a:ext uri="{FF2B5EF4-FFF2-40B4-BE49-F238E27FC236}">
                    <a16:creationId xmlns:a16="http://schemas.microsoft.com/office/drawing/2014/main" id="{7EEC02F4-4FF3-4BC4-8137-63BB12B0E1A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9" name="Arrow: Left-Right 318">
              <a:extLst>
                <a:ext uri="{FF2B5EF4-FFF2-40B4-BE49-F238E27FC236}">
                  <a16:creationId xmlns:a16="http://schemas.microsoft.com/office/drawing/2014/main" id="{A235B96D-90F4-4299-9D8F-3CB43E5A222E}"/>
                </a:ext>
              </a:extLst>
            </p:cNvPr>
            <p:cNvSpPr/>
            <p:nvPr/>
          </p:nvSpPr>
          <p:spPr>
            <a:xfrm>
              <a:off x="7492579" y="5748617"/>
              <a:ext cx="3235957" cy="181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4656297F-614B-42B2-B4E5-05D3296A322D}"/>
                </a:ext>
              </a:extLst>
            </p:cNvPr>
            <p:cNvSpPr/>
            <p:nvPr/>
          </p:nvSpPr>
          <p:spPr>
            <a:xfrm>
              <a:off x="7412451" y="1388886"/>
              <a:ext cx="1760547" cy="369332"/>
            </a:xfrm>
            <a:prstGeom prst="rect">
              <a:avLst/>
            </a:prstGeom>
          </p:spPr>
          <p:txBody>
            <a:bodyPr wrap="none">
              <a:spAutoFit/>
            </a:bodyPr>
            <a:lstStyle/>
            <a:p>
              <a:r>
                <a:rPr lang="en-US" dirty="0"/>
                <a:t>Vertical scaling </a:t>
              </a:r>
            </a:p>
          </p:txBody>
        </p:sp>
        <p:sp>
          <p:nvSpPr>
            <p:cNvPr id="322" name="Rectangle 321">
              <a:extLst>
                <a:ext uri="{FF2B5EF4-FFF2-40B4-BE49-F238E27FC236}">
                  <a16:creationId xmlns:a16="http://schemas.microsoft.com/office/drawing/2014/main" id="{FB9981C2-B06B-4147-AE0E-C2327286984E}"/>
                </a:ext>
              </a:extLst>
            </p:cNvPr>
            <p:cNvSpPr/>
            <p:nvPr/>
          </p:nvSpPr>
          <p:spPr>
            <a:xfrm>
              <a:off x="7420711" y="3763791"/>
              <a:ext cx="2064989" cy="369332"/>
            </a:xfrm>
            <a:prstGeom prst="rect">
              <a:avLst/>
            </a:prstGeom>
          </p:spPr>
          <p:txBody>
            <a:bodyPr wrap="none">
              <a:spAutoFit/>
            </a:bodyPr>
            <a:lstStyle/>
            <a:p>
              <a:r>
                <a:rPr lang="en-US" dirty="0"/>
                <a:t>Horizontal scaling </a:t>
              </a:r>
            </a:p>
          </p:txBody>
        </p:sp>
      </p:grpSp>
      <p:sp>
        <p:nvSpPr>
          <p:cNvPr id="326" name="Arrow: Left-Right 325">
            <a:extLst>
              <a:ext uri="{FF2B5EF4-FFF2-40B4-BE49-F238E27FC236}">
                <a16:creationId xmlns:a16="http://schemas.microsoft.com/office/drawing/2014/main" id="{C24681A5-BE9B-45AB-99F4-AD7A302F2992}"/>
              </a:ext>
              <a:ext uri="{C183D7F6-B498-43B3-948B-1728B52AA6E4}">
                <adec:decorative xmlns:adec="http://schemas.microsoft.com/office/drawing/2017/decorative" val="1"/>
              </a:ext>
            </a:extLst>
          </p:cNvPr>
          <p:cNvSpPr/>
          <p:nvPr/>
        </p:nvSpPr>
        <p:spPr>
          <a:xfrm rot="16200000">
            <a:off x="10038072" y="2252986"/>
            <a:ext cx="1697632" cy="2052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69498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vert="horz" wrap="square" lIns="0" tIns="0" rIns="0" bIns="0" rtlCol="0" anchor="t">
            <a:spAutoFit/>
          </a:bodyPr>
          <a:lstStyle/>
          <a:p>
            <a:r>
              <a:rPr lang="en-US" b="1" dirty="0">
                <a:latin typeface="Segoe UI Semilight"/>
                <a:cs typeface="Segoe UI Semilight"/>
              </a:rPr>
              <a:t>Instance count. </a:t>
            </a:r>
            <a:r>
              <a:rPr lang="en-US" dirty="0">
                <a:latin typeface="Segoe UI Semilight"/>
                <a:cs typeface="Segoe UI Semilight"/>
              </a:rPr>
              <a:t>Number of VMs in the scale set (0 to 1000)</a:t>
            </a:r>
          </a:p>
          <a:p>
            <a:r>
              <a:rPr lang="en-US" b="1" dirty="0">
                <a:latin typeface="Segoe UI Semilight"/>
                <a:cs typeface="Segoe UI Semilight"/>
              </a:rPr>
              <a:t>Instance size.</a:t>
            </a:r>
            <a:r>
              <a:rPr lang="en-US" dirty="0">
                <a:latin typeface="Segoe UI Semilight"/>
                <a:cs typeface="Segoe UI Semilight"/>
              </a:rPr>
              <a:t> The size of each virtual machine in the scale set </a:t>
            </a:r>
            <a:endParaRPr lang="en-US" dirty="0"/>
          </a:p>
          <a:p>
            <a:r>
              <a:rPr lang="en-US" b="1" dirty="0">
                <a:latin typeface="Segoe UI Semilight"/>
                <a:cs typeface="Segoe UI Semilight"/>
              </a:rPr>
              <a:t>Azure Spot Instance.</a:t>
            </a:r>
            <a:r>
              <a:rPr lang="en-US" dirty="0">
                <a:latin typeface="Segoe UI Semilight"/>
                <a:cs typeface="Segoe UI Semilight"/>
              </a:rPr>
              <a:t> Unused capacity at a discounted rate</a:t>
            </a:r>
          </a:p>
          <a:p>
            <a:r>
              <a:rPr lang="en-US" b="1" dirty="0">
                <a:latin typeface="Segoe UI Semilight"/>
                <a:cs typeface="Segoe UI Semilight"/>
              </a:rPr>
              <a:t>Use managed disks</a:t>
            </a:r>
          </a:p>
          <a:p>
            <a:r>
              <a:rPr lang="en-US" b="1" dirty="0">
                <a:latin typeface="Segoe UI Semilight"/>
                <a:cs typeface="Segoe UI Semilight"/>
              </a:rPr>
              <a:t>Enable scaling beyond 100 instances</a:t>
            </a:r>
            <a:endParaRPr lang="en-US" dirty="0">
              <a:latin typeface="Segoe UI Semilight"/>
              <a:cs typeface="Segoe UI Semilight"/>
            </a:endParaRPr>
          </a:p>
        </p:txBody>
      </p:sp>
      <p:pic>
        <p:nvPicPr>
          <p:cNvPr id="17" name="Picture 17" descr="A screenshot of the Scale Set options.">
            <a:extLst>
              <a:ext uri="{FF2B5EF4-FFF2-40B4-BE49-F238E27FC236}">
                <a16:creationId xmlns:a16="http://schemas.microsoft.com/office/drawing/2014/main" id="{7B97B123-E590-42BB-81BB-4976288CEF59}"/>
              </a:ext>
            </a:extLst>
          </p:cNvPr>
          <p:cNvPicPr>
            <a:picLocks noChangeAspect="1"/>
          </p:cNvPicPr>
          <p:nvPr/>
        </p:nvPicPr>
        <p:blipFill>
          <a:blip r:embed="rId2"/>
          <a:stretch>
            <a:fillRect/>
          </a:stretch>
        </p:blipFill>
        <p:spPr>
          <a:xfrm>
            <a:off x="6010009" y="1967942"/>
            <a:ext cx="5697546" cy="2854003"/>
          </a:xfrm>
          <a:prstGeom prst="rect">
            <a:avLst/>
          </a:prstGeom>
          <a:ln w="12700">
            <a:solidFill>
              <a:schemeClr val="tx1"/>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stretch>
            <a:fillRect/>
          </a:stretch>
        </p:blipFill>
        <p:spPr>
          <a:xfrm>
            <a:off x="2082800" y="1255753"/>
            <a:ext cx="7435272" cy="2268311"/>
          </a:xfrm>
          <a:prstGeom prst="rect">
            <a:avLst/>
          </a:prstGeom>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8819" y="1709746"/>
            <a:ext cx="4947921" cy="2753060"/>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stretch>
            <a:fillRect/>
          </a:stretch>
        </p:blipFill>
        <p:spPr>
          <a:xfrm>
            <a:off x="6096000" y="1707468"/>
            <a:ext cx="5620327" cy="3683208"/>
          </a:xfrm>
          <a:prstGeom prst="rect">
            <a:avLst/>
          </a:prstGeom>
          <a:ln>
            <a:solidFill>
              <a:schemeClr val="tx1"/>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227679"/>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stretch>
            <a:fillRect/>
          </a:stretch>
        </p:blipFill>
        <p:spPr>
          <a:xfrm>
            <a:off x="7687569" y="988290"/>
            <a:ext cx="3088352" cy="5477163"/>
          </a:xfrm>
          <a:prstGeom prst="rect">
            <a:avLst/>
          </a:prstGeom>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8819" y="1435100"/>
            <a:ext cx="5688584" cy="4222694"/>
          </a:xfrm>
        </p:spPr>
        <p:txBody>
          <a:bodyPr vert="horz" wrap="square" lIns="0" tIns="0" rIns="0" bIns="0" rtlCol="0" anchor="t">
            <a:spAutoFit/>
          </a:bodyPr>
          <a:lstStyle/>
          <a:p>
            <a:r>
              <a:rPr lang="en-US" dirty="0">
                <a:latin typeface="Segoe UI Semilight"/>
                <a:cs typeface="Segoe UI Semilight"/>
              </a:rPr>
              <a:t>Extension scripts can be simple or complex</a:t>
            </a:r>
          </a:p>
          <a:p>
            <a:r>
              <a:rPr lang="en-US" dirty="0">
                <a:latin typeface="Segoe UI Semilight"/>
                <a:cs typeface="Segoe UI Semilight"/>
              </a:rPr>
              <a:t>Extensions have 90 minutes to run</a:t>
            </a:r>
          </a:p>
          <a:p>
            <a:r>
              <a:rPr lang="en-US" dirty="0">
                <a:latin typeface="Segoe UI Semilight"/>
                <a:cs typeface="Segoe UI Semilight"/>
              </a:rPr>
              <a:t>Double check dependencies to ensure availability</a:t>
            </a:r>
          </a:p>
          <a:p>
            <a:r>
              <a:rPr lang="en-US" dirty="0">
                <a:latin typeface="Segoe UI Semilight"/>
                <a:cs typeface="Segoe UI Semilight"/>
              </a:rPr>
              <a:t>Account for any errors that might occur </a:t>
            </a:r>
            <a:endParaRPr lang="en-US" dirty="0"/>
          </a:p>
          <a:p>
            <a:r>
              <a:rPr lang="en-US" dirty="0">
                <a:latin typeface="Segoe UI Semilight"/>
                <a:cs typeface="Segoe UI Semilight"/>
              </a:rPr>
              <a:t>Protect/encrypt sensitive information</a:t>
            </a: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stretch>
            <a:fillRect/>
          </a:stretch>
        </p:blipFill>
        <p:spPr>
          <a:xfrm>
            <a:off x="6531427" y="1847462"/>
            <a:ext cx="5169305" cy="2546004"/>
          </a:xfrm>
          <a:prstGeom prst="rect">
            <a:avLst/>
          </a:prstGeom>
        </p:spPr>
      </p:pic>
      <p:sp>
        <p:nvSpPr>
          <p:cNvPr id="4" name="Rectangle 3">
            <a:extLst>
              <a:ext uri="{FF2B5EF4-FFF2-40B4-BE49-F238E27FC236}">
                <a16:creationId xmlns:a16="http://schemas.microsoft.com/office/drawing/2014/main" id="{31EB11A7-DED9-4FB7-A268-D4ADE0FBAB58}"/>
              </a:ext>
            </a:extLst>
          </p:cNvPr>
          <p:cNvSpPr/>
          <p:nvPr/>
        </p:nvSpPr>
        <p:spPr>
          <a:xfrm>
            <a:off x="708521" y="6071724"/>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a:ln>
            <a:solidFill>
              <a:schemeClr val="tx1"/>
            </a:solidFill>
          </a:ln>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1982081"/>
          </a:xfrm>
        </p:spPr>
        <p:txBody>
          <a:bodyPr/>
          <a:lstStyle/>
          <a:p>
            <a:r>
              <a:rPr lang="en-US" dirty="0"/>
              <a:t>Verify the Web Server feature is available on a virtual machine</a:t>
            </a:r>
          </a:p>
          <a:p>
            <a:r>
              <a:rPr lang="en-US" dirty="0"/>
              <a:t>Create a PowerShell script file to install the Web Server</a:t>
            </a:r>
          </a:p>
          <a:p>
            <a:r>
              <a:rPr lang="en-US" dirty="0"/>
              <a:t>Configure an Extension in the Portal to run the script</a:t>
            </a:r>
          </a:p>
          <a:p>
            <a:r>
              <a:rPr lang="en-US" dirty="0"/>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08 Lab and Review</a:t>
            </a:r>
            <a:endParaRPr lang="en-US" strike="sngStrike" dirty="0">
              <a:solidFill>
                <a:srgbClr val="FF0000"/>
              </a:solidFill>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a:p>
            <a:r>
              <a:rPr lang="en-US" dirty="0"/>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553998"/>
          </a:xfrm>
        </p:spPr>
        <p:txBody>
          <a:bodyPr/>
          <a:lstStyle/>
          <a:p>
            <a:r>
              <a:rPr lang="en-US" dirty="0">
                <a:cs typeface="Segoe UI"/>
              </a:rPr>
              <a:t>Lab 08 -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are tasked with identifying different options for deploying and configuring Azure virtual machines. </a:t>
            </a:r>
          </a:p>
          <a:p>
            <a:endParaRPr lang="en-US" sz="1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zone-resilient virtual machines in the Azure portal and with templates.</a:t>
            </a:r>
            <a:endParaRPr lang="en-US" sz="2400" dirty="0"/>
          </a:p>
          <a:p>
            <a:pPr marL="285750" indent="-285750">
              <a:buFont typeface="Arial"/>
              <a:buChar char="•"/>
            </a:pPr>
            <a:r>
              <a:rPr lang="en-US" sz="2400" dirty="0">
                <a:latin typeface="Segoe UI Semilight"/>
                <a:cs typeface="Segoe UI Semilight"/>
              </a:rPr>
              <a:t>Task 2: Configure Azure virtual machines by using virtual machine extensions.</a:t>
            </a:r>
            <a:endParaRPr lang="en-US" sz="2400" dirty="0"/>
          </a:p>
          <a:p>
            <a:pPr marL="285750" indent="-285750">
              <a:buFont typeface="Arial"/>
              <a:buChar char="•"/>
            </a:pPr>
            <a:r>
              <a:rPr lang="en-US" sz="2400" dirty="0">
                <a:latin typeface="Segoe UI Semilight"/>
                <a:cs typeface="Segoe UI Semilight"/>
              </a:rPr>
              <a:t>Task 3: Scale compute and storage for Azure virtual machines.</a:t>
            </a:r>
            <a:endParaRPr lang="en-US" sz="2400" dirty="0"/>
          </a:p>
          <a:p>
            <a:pPr marL="285750" indent="-285750">
              <a:buFont typeface="Arial"/>
              <a:buChar char="•"/>
            </a:pPr>
            <a:r>
              <a:rPr lang="en-US" sz="2400" dirty="0">
                <a:latin typeface="Segoe UI Semilight"/>
                <a:cs typeface="Segoe UI Semilight"/>
              </a:rPr>
              <a:t>Task 4: Deploy zone-resilient scale sets by using the Azure portal.</a:t>
            </a:r>
            <a:endParaRPr lang="en-US" sz="2400" dirty="0"/>
          </a:p>
          <a:p>
            <a:pPr marL="285750" indent="-285750">
              <a:buFont typeface="Arial"/>
              <a:buChar char="•"/>
            </a:pPr>
            <a:r>
              <a:rPr lang="en-US" sz="2400" dirty="0">
                <a:latin typeface="Segoe UI Semilight"/>
                <a:cs typeface="Segoe UI Semilight"/>
              </a:rPr>
              <a:t>Task 5: Configure Azure virtual machine scale sets by using extensions.</a:t>
            </a:r>
            <a:endParaRPr lang="en-US" sz="2400" dirty="0"/>
          </a:p>
          <a:p>
            <a:pPr marL="285750" indent="-285750">
              <a:buFont typeface="Arial"/>
              <a:buChar char="•"/>
            </a:pPr>
            <a:r>
              <a:rPr lang="en-US" sz="2400" dirty="0">
                <a:latin typeface="Segoe UI Semilight"/>
                <a:cs typeface="Segoe UI Semilight"/>
              </a:rPr>
              <a:t>Task 6: Scale compute and storage for Azure virtual machine scale sets.</a:t>
            </a:r>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Build a scalable application with virtual machine scale sets</a:t>
            </a:r>
          </a:p>
          <a:p>
            <a:pPr marL="685800" lvl="1" indent="-457200">
              <a:buFont typeface="Arial" panose="020B0604020202020204" pitchFamily="34" charset="0"/>
              <a:buChar char="•"/>
            </a:pPr>
            <a:r>
              <a:rPr lang="en-US" sz="2400" dirty="0"/>
              <a:t>Deploy Azure virtual machines from VHD templates</a:t>
            </a:r>
          </a:p>
          <a:p>
            <a:pPr marL="685800" lvl="1" indent="-457200">
              <a:buFont typeface="Arial" panose="020B0604020202020204" pitchFamily="34" charset="0"/>
              <a:buChar char="•"/>
            </a:pPr>
            <a:r>
              <a:rPr lang="en-US" sz="2400" dirty="0"/>
              <a:t>Choose the right disk storage for your virtual machine workload</a:t>
            </a:r>
          </a:p>
          <a:p>
            <a:pPr marL="685800" lvl="1" indent="-457200">
              <a:buFont typeface="Arial" panose="020B0604020202020204" pitchFamily="34" charset="0"/>
              <a:buChar char="•"/>
            </a:pPr>
            <a:r>
              <a:rPr lang="en-US" sz="2400" dirty="0"/>
              <a:t>Add and size disks in Azure virtual machines</a:t>
            </a:r>
          </a:p>
          <a:p>
            <a:pPr marL="685800" lvl="1" indent="-457200">
              <a:buFont typeface="Arial" panose="020B0604020202020204" pitchFamily="34" charset="0"/>
              <a:buChar char="•"/>
            </a:pPr>
            <a:r>
              <a:rPr lang="en-US" sz="2400" dirty="0"/>
              <a:t>Protect your virtual machine settings with Azure Automation State Configuration</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5" y="1260325"/>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nchor="t">
            <a:spAutoFit/>
          </a:bodyPr>
          <a:lstStyle/>
          <a:p>
            <a:pPr algn="ctr"/>
            <a:r>
              <a:rPr lang="en-US" sz="2000" dirty="0"/>
              <a:t>55+ Azure regions </a:t>
            </a:r>
            <a:endParaRPr lang="en-US" dirty="0"/>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2075443601"/>
              </p:ext>
            </p:extLst>
          </p:nvPr>
        </p:nvGraphicFramePr>
        <p:xfrm>
          <a:off x="629920" y="1327228"/>
          <a:ext cx="11090132" cy="5256412"/>
        </p:xfrm>
        <a:graphic>
          <a:graphicData uri="http://schemas.openxmlformats.org/drawingml/2006/table">
            <a:tbl>
              <a:tblPr firstRow="1" firstCol="1" bandRow="1">
                <a:tableStyleId>{5C22544A-7EE6-4342-B048-85BDC9FD1C3A}</a:tableStyleId>
              </a:tblPr>
              <a:tblGrid>
                <a:gridCol w="1450655">
                  <a:extLst>
                    <a:ext uri="{9D8B030D-6E8A-4147-A177-3AD203B41FA5}">
                      <a16:colId xmlns:a16="http://schemas.microsoft.com/office/drawing/2014/main" val="2041811728"/>
                    </a:ext>
                  </a:extLst>
                </a:gridCol>
                <a:gridCol w="2595120">
                  <a:extLst>
                    <a:ext uri="{9D8B030D-6E8A-4147-A177-3AD203B41FA5}">
                      <a16:colId xmlns:a16="http://schemas.microsoft.com/office/drawing/2014/main" val="1112647399"/>
                    </a:ext>
                  </a:extLst>
                </a:gridCol>
                <a:gridCol w="7044357">
                  <a:extLst>
                    <a:ext uri="{9D8B030D-6E8A-4147-A177-3AD203B41FA5}">
                      <a16:colId xmlns:a16="http://schemas.microsoft.com/office/drawing/2014/main" val="3160190726"/>
                    </a:ext>
                  </a:extLst>
                </a:gridCol>
              </a:tblGrid>
              <a:tr h="285106">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5556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 Dsv3, Dv3, Dasv4, Dav4, DSv2, Dv2, Av2, DC</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Balanced CPU-to-memory ratio. Ideal for 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832994">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Fsv2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CPU-to-memory ratio. Good for 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5810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Easv4, Eav4, Mv2, M,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memory-to-CPU ratio. Great for 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65065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Lsv2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NoSQL databases, data warehousing and large transactional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97339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NC, NCv2, NCv3, ND, NDv2 (Preview), NV, NVv3, NVv4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9005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HB, HC, 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5496D560-CE19-44F0-B550-9AD10C591517}"/>
</file>

<file path=customXml/itemProps2.xml><?xml version="1.0" encoding="utf-8"?>
<ds:datastoreItem xmlns:ds="http://schemas.openxmlformats.org/officeDocument/2006/customXml" ds:itemID="{F5AD57BC-3547-4675-8894-C64092A6F167}"/>
</file>

<file path=customXml/itemProps3.xml><?xml version="1.0" encoding="utf-8"?>
<ds:datastoreItem xmlns:ds="http://schemas.openxmlformats.org/officeDocument/2006/customXml" ds:itemID="{6AF24A91-E274-4CF5-B4CF-1F3DBCC15E21}"/>
</file>

<file path=docProps/app.xml><?xml version="1.0" encoding="utf-8"?>
<Properties xmlns="http://schemas.openxmlformats.org/officeDocument/2006/extended-properties" xmlns:vt="http://schemas.openxmlformats.org/officeDocument/2006/docPropsVTypes">
  <TotalTime>0</TotalTime>
  <Words>2927</Words>
  <Application>Microsoft Office PowerPoint</Application>
  <PresentationFormat>Widescreen</PresentationFormat>
  <Paragraphs>357</Paragraphs>
  <Slides>41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Segoe UI</vt:lpstr>
      <vt:lpstr>Segoe UI Emoji</vt:lpstr>
      <vt:lpstr>Segoe UI Semibold</vt:lpstr>
      <vt:lpstr>Segoe UI Semilight</vt:lpstr>
      <vt:lpstr>Wingdings</vt:lpstr>
      <vt:lpstr>WHITE TEMPLATE</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Demonstration – Connect to Linux VMs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 and Review</vt:lpstr>
      <vt:lpstr>Lab 08 - Manage Virtual Machines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2020-03-16T14:19:16Z</dcterms:created>
  <dcterms:modified xsi:type="dcterms:W3CDTF">2020-05-11T14:44:37Z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