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authors.xml" ContentType="application/vnd.ms-powerpoint.authors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B7B2-CB77-4FDD-988E-22B82E184913}" v="24" dt="2020-03-10T13:20:52.741"/>
    <p1510:client id="{4A586924-B0E4-4093-8867-93FBD4CE4E04}" v="14" dt="2020-03-13T14:04:41.381"/>
    <p1510:client id="{78E8BCD8-3F15-4A19-B000-420A03D22A32}" v="12" dt="2020-03-12T23:07:26.044"/>
    <p1510:client id="{9029901D-BB28-44E8-B765-17D1F8C0C2DD}" v="2" dt="2020-02-24T16:52:57.578"/>
    <p1510:client id="{9CFB05A9-8F41-49EE-8783-1D9879CB8BB8}" v="6" dt="2020-03-10T13:00:54.683"/>
    <p1510:client id="{A07F6D6D-16ED-4DB6-8ACD-DF05FAF6CDB2}" v="3" dt="2020-02-24T16:53:20.402"/>
    <p1510:client id="{A7FB2F05-425B-4E06-A2F4-F0E7E680954D}" v="37" dt="2020-02-13T17:56:04.847"/>
    <p1510:client id="{AB756572-6AC1-4912-9B43-3C254F44D91A}" v="15" dt="2020-03-12T22:28:01.204"/>
    <p1510:client id="{F81521CC-CA4F-4C04-A297-61BD70F7DDE7}" v="22" dt="2020-03-12T19:57:38.471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5/11/2020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5/11/2020 7:47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5/11/2020 7:47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26" y="1440188"/>
            <a:ext cx="3333793" cy="430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026" y="1998547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27312" y="1440187"/>
            <a:ext cx="3891060" cy="4308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55" y="1998547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36372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are performing your Virtual Machine backups and choose a replication strategy for the Vault.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54ECAE107E7B4AA7D7A1F16F9253DD" ma:contentTypeVersion="16" ma:contentTypeDescription="Create a new document." ma:contentTypeScope="" ma:versionID="e14f3b6566c4acf785a791048c0cd548">
  <xsd:schema xmlns:xsd="http://www.w3.org/2001/XMLSchema" xmlns:xs="http://www.w3.org/2001/XMLSchema" xmlns:p="http://schemas.microsoft.com/office/2006/metadata/properties" xmlns:ns2="9ddc0750-edb1-4b91-b5bd-a8d23f10e42a" xmlns:ns3="e1980118-7448-4ead-97fb-a856878e6ae4" targetNamespace="http://schemas.microsoft.com/office/2006/metadata/properties" ma:root="true" ma:fieldsID="c2229f28a60ad856c15e083193b7c58e" ns2:_="" ns3:_="">
    <xsd:import namespace="9ddc0750-edb1-4b91-b5bd-a8d23f10e42a"/>
    <xsd:import namespace="e1980118-7448-4ead-97fb-a856878e6a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c0750-edb1-4b91-b5bd-a8d23f10e4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644080f-8725-405f-a411-439b61095221}" ma:internalName="TaxCatchAll" ma:showField="CatchAllData" ma:web="9ddc0750-edb1-4b91-b5bd-a8d23f10e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80118-7448-4ead-97fb-a856878e6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4a57264-ac35-4eb0-866e-4f624dc13f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980118-7448-4ead-97fb-a856878e6ae4">
      <Terms xmlns="http://schemas.microsoft.com/office/infopath/2007/PartnerControls"/>
    </lcf76f155ced4ddcb4097134ff3c332f>
    <TaxCatchAll xmlns="9ddc0750-edb1-4b91-b5bd-a8d23f10e42a" xsi:nil="true"/>
  </documentManagement>
</p:properties>
</file>

<file path=customXml/itemProps1.xml><?xml version="1.0" encoding="utf-8"?>
<ds:datastoreItem xmlns:ds="http://schemas.openxmlformats.org/officeDocument/2006/customXml" ds:itemID="{A8E23030-5E86-4B90-83D5-41393A42178B}"/>
</file>

<file path=customXml/itemProps2.xml><?xml version="1.0" encoding="utf-8"?>
<ds:datastoreItem xmlns:ds="http://schemas.openxmlformats.org/officeDocument/2006/customXml" ds:itemID="{01413C29-0D79-4458-B803-5064AB08ED5D}"/>
</file>

<file path=customXml/itemProps3.xml><?xml version="1.0" encoding="utf-8"?>
<ds:datastoreItem xmlns:ds="http://schemas.openxmlformats.org/officeDocument/2006/customXml" ds:itemID="{101263A8-DEFF-4598-9390-BD2BFED0359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Widescreen</PresentationFormat>
  <Paragraphs>214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2020-05-11T14:53:48Z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0x0101002454ECAE107E7B4AA7D7A1F16F9253DD</vt:lpwstr>
  </property>
</Properties>
</file>