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50910-EC6B-4557-A1E6-3A883FA491E3}" v="507" dt="2021-06-02T00:25:30.354"/>
    <p1510:client id="{991EF2B5-8BB8-4F20-A674-105B0D0B7535}" v="79" dt="2021-06-02T00:23:2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g Nguyen" userId="32442d60b8462845" providerId="Windows Live" clId="Web-{18A50910-EC6B-4557-A1E6-3A883FA491E3}"/>
    <pc:docChg chg="addSld delSld modSld">
      <pc:chgData name="Lung Nguyen" userId="32442d60b8462845" providerId="Windows Live" clId="Web-{18A50910-EC6B-4557-A1E6-3A883FA491E3}" dt="2021-06-02T00:25:30.354" v="262" actId="1076"/>
      <pc:docMkLst>
        <pc:docMk/>
      </pc:docMkLst>
      <pc:sldChg chg="modSp">
        <pc:chgData name="Lung Nguyen" userId="32442d60b8462845" providerId="Windows Live" clId="Web-{18A50910-EC6B-4557-A1E6-3A883FA491E3}" dt="2021-06-02T00:25:30.354" v="262" actId="1076"/>
        <pc:sldMkLst>
          <pc:docMk/>
          <pc:sldMk cId="128632686" sldId="256"/>
        </pc:sldMkLst>
        <pc:spChg chg="mod">
          <ac:chgData name="Lung Nguyen" userId="32442d60b8462845" providerId="Windows Live" clId="Web-{18A50910-EC6B-4557-A1E6-3A883FA491E3}" dt="2021-06-02T00:25:24.276" v="261" actId="1076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Lung Nguyen" userId="32442d60b8462845" providerId="Windows Live" clId="Web-{18A50910-EC6B-4557-A1E6-3A883FA491E3}" dt="2021-06-02T00:25:30.354" v="262" actId="1076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new mod setBg">
        <pc:chgData name="Lung Nguyen" userId="32442d60b8462845" providerId="Windows Live" clId="Web-{18A50910-EC6B-4557-A1E6-3A883FA491E3}" dt="2021-06-02T00:17:38.987" v="185" actId="20577"/>
        <pc:sldMkLst>
          <pc:docMk/>
          <pc:sldMk cId="515858123" sldId="257"/>
        </pc:sldMkLst>
        <pc:spChg chg="del">
          <ac:chgData name="Lung Nguyen" userId="32442d60b8462845" providerId="Windows Live" clId="Web-{18A50910-EC6B-4557-A1E6-3A883FA491E3}" dt="2021-06-02T00:11:33.403" v="24"/>
          <ac:spMkLst>
            <pc:docMk/>
            <pc:sldMk cId="515858123" sldId="257"/>
            <ac:spMk id="2" creationId="{48316A32-5B7D-45A6-8F15-EE0C5111BD9C}"/>
          </ac:spMkLst>
        </pc:spChg>
        <pc:spChg chg="del">
          <ac:chgData name="Lung Nguyen" userId="32442d60b8462845" providerId="Windows Live" clId="Web-{18A50910-EC6B-4557-A1E6-3A883FA491E3}" dt="2021-06-02T00:11:31.059" v="23"/>
          <ac:spMkLst>
            <pc:docMk/>
            <pc:sldMk cId="515858123" sldId="257"/>
            <ac:spMk id="3" creationId="{49CFBCA4-61B1-4F69-92B8-0A4FA977A65C}"/>
          </ac:spMkLst>
        </pc:spChg>
        <pc:spChg chg="add mod">
          <ac:chgData name="Lung Nguyen" userId="32442d60b8462845" providerId="Windows Live" clId="Web-{18A50910-EC6B-4557-A1E6-3A883FA491E3}" dt="2021-06-02T00:17:38.987" v="185" actId="20577"/>
          <ac:spMkLst>
            <pc:docMk/>
            <pc:sldMk cId="515858123" sldId="257"/>
            <ac:spMk id="4" creationId="{A46A6B28-14E4-404E-810C-AA0184F7600B}"/>
          </ac:spMkLst>
        </pc:spChg>
        <pc:spChg chg="add mod">
          <ac:chgData name="Lung Nguyen" userId="32442d60b8462845" providerId="Windows Live" clId="Web-{18A50910-EC6B-4557-A1E6-3A883FA491E3}" dt="2021-06-02T00:16:19.783" v="154" actId="1076"/>
          <ac:spMkLst>
            <pc:docMk/>
            <pc:sldMk cId="515858123" sldId="257"/>
            <ac:spMk id="5" creationId="{FD561202-5EEA-4C2D-84B3-145A2D2EA04B}"/>
          </ac:spMkLst>
        </pc:spChg>
        <pc:spChg chg="add">
          <ac:chgData name="Lung Nguyen" userId="32442d60b8462845" providerId="Windows Live" clId="Web-{18A50910-EC6B-4557-A1E6-3A883FA491E3}" dt="2021-06-02T00:12:09.232" v="26"/>
          <ac:spMkLst>
            <pc:docMk/>
            <pc:sldMk cId="515858123" sldId="257"/>
            <ac:spMk id="9" creationId="{FD6EDB49-211E-499D-9A08-6C5FF3D060F7}"/>
          </ac:spMkLst>
        </pc:spChg>
        <pc:spChg chg="add">
          <ac:chgData name="Lung Nguyen" userId="32442d60b8462845" providerId="Windows Live" clId="Web-{18A50910-EC6B-4557-A1E6-3A883FA491E3}" dt="2021-06-02T00:12:09.232" v="26"/>
          <ac:spMkLst>
            <pc:docMk/>
            <pc:sldMk cId="515858123" sldId="257"/>
            <ac:spMk id="11" creationId="{38F9F37E-D3CF-4F3D-96C2-25307819DF2D}"/>
          </ac:spMkLst>
        </pc:spChg>
        <pc:spChg chg="add">
          <ac:chgData name="Lung Nguyen" userId="32442d60b8462845" providerId="Windows Live" clId="Web-{18A50910-EC6B-4557-A1E6-3A883FA491E3}" dt="2021-06-02T00:12:09.232" v="26"/>
          <ac:spMkLst>
            <pc:docMk/>
            <pc:sldMk cId="515858123" sldId="257"/>
            <ac:spMk id="13" creationId="{C5FFF17D-767C-40E7-8C89-962F1F54BCD0}"/>
          </ac:spMkLst>
        </pc:spChg>
        <pc:spChg chg="add">
          <ac:chgData name="Lung Nguyen" userId="32442d60b8462845" providerId="Windows Live" clId="Web-{18A50910-EC6B-4557-A1E6-3A883FA491E3}" dt="2021-06-02T00:12:09.232" v="26"/>
          <ac:spMkLst>
            <pc:docMk/>
            <pc:sldMk cId="515858123" sldId="257"/>
            <ac:spMk id="15" creationId="{E69F39E1-619D-4D9E-8823-8BD8CC3206B6}"/>
          </ac:spMkLst>
        </pc:spChg>
        <pc:spChg chg="add">
          <ac:chgData name="Lung Nguyen" userId="32442d60b8462845" providerId="Windows Live" clId="Web-{18A50910-EC6B-4557-A1E6-3A883FA491E3}" dt="2021-06-02T00:12:09.232" v="26"/>
          <ac:spMkLst>
            <pc:docMk/>
            <pc:sldMk cId="515858123" sldId="257"/>
            <ac:spMk id="17" creationId="{C8C53F47-DF50-454F-A5A6-6B969748D972}"/>
          </ac:spMkLst>
        </pc:spChg>
        <pc:picChg chg="add">
          <ac:chgData name="Lung Nguyen" userId="32442d60b8462845" providerId="Windows Live" clId="Web-{18A50910-EC6B-4557-A1E6-3A883FA491E3}" dt="2021-06-02T00:12:09.232" v="26"/>
          <ac:picMkLst>
            <pc:docMk/>
            <pc:sldMk cId="515858123" sldId="257"/>
            <ac:picMk id="19" creationId="{6A26901A-BC62-4A3A-A07A-65E1F3DDDEC6}"/>
          </ac:picMkLst>
        </pc:picChg>
      </pc:sldChg>
      <pc:sldChg chg="modSp new">
        <pc:chgData name="Lung Nguyen" userId="32442d60b8462845" providerId="Windows Live" clId="Web-{18A50910-EC6B-4557-A1E6-3A883FA491E3}" dt="2021-06-02T00:14:05.499" v="128" actId="20577"/>
        <pc:sldMkLst>
          <pc:docMk/>
          <pc:sldMk cId="628171839" sldId="258"/>
        </pc:sldMkLst>
        <pc:spChg chg="mod">
          <ac:chgData name="Lung Nguyen" userId="32442d60b8462845" providerId="Windows Live" clId="Web-{18A50910-EC6B-4557-A1E6-3A883FA491E3}" dt="2021-06-02T00:14:05.499" v="128" actId="20577"/>
          <ac:spMkLst>
            <pc:docMk/>
            <pc:sldMk cId="628171839" sldId="258"/>
            <ac:spMk id="2" creationId="{E0F170A1-B058-4E46-8544-D7E641D8A5AC}"/>
          </ac:spMkLst>
        </pc:spChg>
      </pc:sldChg>
      <pc:sldChg chg="del">
        <pc:chgData name="Lung Nguyen" userId="32442d60b8462845" providerId="Windows Live" clId="Web-{18A50910-EC6B-4557-A1E6-3A883FA491E3}" dt="2021-06-02T00:14:36.797" v="133"/>
        <pc:sldMkLst>
          <pc:docMk/>
          <pc:sldMk cId="3107499829" sldId="258"/>
        </pc:sldMkLst>
      </pc:sldChg>
      <pc:sldChg chg="addSp delSp modSp new">
        <pc:chgData name="Lung Nguyen" userId="32442d60b8462845" providerId="Windows Live" clId="Web-{18A50910-EC6B-4557-A1E6-3A883FA491E3}" dt="2021-06-02T00:19:59.880" v="213" actId="14100"/>
        <pc:sldMkLst>
          <pc:docMk/>
          <pc:sldMk cId="2265349754" sldId="259"/>
        </pc:sldMkLst>
        <pc:spChg chg="mod">
          <ac:chgData name="Lung Nguyen" userId="32442d60b8462845" providerId="Windows Live" clId="Web-{18A50910-EC6B-4557-A1E6-3A883FA491E3}" dt="2021-06-02T00:14:19.750" v="130" actId="20577"/>
          <ac:spMkLst>
            <pc:docMk/>
            <pc:sldMk cId="2265349754" sldId="259"/>
            <ac:spMk id="2" creationId="{CC9F07FD-0372-4365-9276-B94B38617F99}"/>
          </ac:spMkLst>
        </pc:spChg>
        <pc:spChg chg="del">
          <ac:chgData name="Lung Nguyen" userId="32442d60b8462845" providerId="Windows Live" clId="Web-{18A50910-EC6B-4557-A1E6-3A883FA491E3}" dt="2021-06-02T00:19:45.380" v="211"/>
          <ac:spMkLst>
            <pc:docMk/>
            <pc:sldMk cId="2265349754" sldId="259"/>
            <ac:spMk id="3" creationId="{3278F439-C287-4703-AE51-F911C5BB0EFA}"/>
          </ac:spMkLst>
        </pc:spChg>
        <pc:picChg chg="add mod ord">
          <ac:chgData name="Lung Nguyen" userId="32442d60b8462845" providerId="Windows Live" clId="Web-{18A50910-EC6B-4557-A1E6-3A883FA491E3}" dt="2021-06-02T00:19:59.880" v="213" actId="14100"/>
          <ac:picMkLst>
            <pc:docMk/>
            <pc:sldMk cId="2265349754" sldId="259"/>
            <ac:picMk id="4" creationId="{8420F517-8D47-4AB0-B8CB-195052C19EDA}"/>
          </ac:picMkLst>
        </pc:picChg>
      </pc:sldChg>
      <pc:sldChg chg="modSp">
        <pc:chgData name="Lung Nguyen" userId="32442d60b8462845" providerId="Windows Live" clId="Web-{18A50910-EC6B-4557-A1E6-3A883FA491E3}" dt="2021-06-02T00:16:41.627" v="156" actId="20577"/>
        <pc:sldMkLst>
          <pc:docMk/>
          <pc:sldMk cId="628171839" sldId="260"/>
        </pc:sldMkLst>
        <pc:spChg chg="mod">
          <ac:chgData name="Lung Nguyen" userId="32442d60b8462845" providerId="Windows Live" clId="Web-{18A50910-EC6B-4557-A1E6-3A883FA491E3}" dt="2021-06-02T00:16:41.627" v="156" actId="20577"/>
          <ac:spMkLst>
            <pc:docMk/>
            <pc:sldMk cId="628171839" sldId="260"/>
            <ac:spMk id="3" creationId="{D10E3534-7B69-40C8-8348-DF1A7480C6BE}"/>
          </ac:spMkLst>
        </pc:spChg>
      </pc:sldChg>
      <pc:sldChg chg="new">
        <pc:chgData name="Lung Nguyen" userId="32442d60b8462845" providerId="Windows Live" clId="Web-{18A50910-EC6B-4557-A1E6-3A883FA491E3}" dt="2021-06-02T00:14:22.078" v="131"/>
        <pc:sldMkLst>
          <pc:docMk/>
          <pc:sldMk cId="4073150126" sldId="260"/>
        </pc:sldMkLst>
      </pc:sldChg>
      <pc:sldChg chg="modSp">
        <pc:chgData name="Lung Nguyen" userId="32442d60b8462845" providerId="Windows Live" clId="Web-{18A50910-EC6B-4557-A1E6-3A883FA491E3}" dt="2021-06-02T00:17:50.612" v="187" actId="20577"/>
        <pc:sldMkLst>
          <pc:docMk/>
          <pc:sldMk cId="4073150126" sldId="262"/>
        </pc:sldMkLst>
        <pc:spChg chg="mod">
          <ac:chgData name="Lung Nguyen" userId="32442d60b8462845" providerId="Windows Live" clId="Web-{18A50910-EC6B-4557-A1E6-3A883FA491E3}" dt="2021-06-02T00:17:50.612" v="187" actId="20577"/>
          <ac:spMkLst>
            <pc:docMk/>
            <pc:sldMk cId="4073150126" sldId="262"/>
            <ac:spMk id="2" creationId="{5A798D3D-F044-4E87-A366-0757FF7D0C0F}"/>
          </ac:spMkLst>
        </pc:spChg>
      </pc:sldChg>
      <pc:sldChg chg="addSp delSp modSp new">
        <pc:chgData name="Lung Nguyen" userId="32442d60b8462845" providerId="Windows Live" clId="Web-{18A50910-EC6B-4557-A1E6-3A883FA491E3}" dt="2021-06-02T00:24:55.369" v="260"/>
        <pc:sldMkLst>
          <pc:docMk/>
          <pc:sldMk cId="615557781" sldId="263"/>
        </pc:sldMkLst>
        <pc:spChg chg="mod">
          <ac:chgData name="Lung Nguyen" userId="32442d60b8462845" providerId="Windows Live" clId="Web-{18A50910-EC6B-4557-A1E6-3A883FA491E3}" dt="2021-06-02T00:14:46.344" v="137" actId="20577"/>
          <ac:spMkLst>
            <pc:docMk/>
            <pc:sldMk cId="615557781" sldId="263"/>
            <ac:spMk id="2" creationId="{47419DC0-D718-493C-B9BE-C9315DF57AA3}"/>
          </ac:spMkLst>
        </pc:spChg>
        <pc:spChg chg="mod">
          <ac:chgData name="Lung Nguyen" userId="32442d60b8462845" providerId="Windows Live" clId="Web-{18A50910-EC6B-4557-A1E6-3A883FA491E3}" dt="2021-06-02T00:24:49.213" v="258" actId="20577"/>
          <ac:spMkLst>
            <pc:docMk/>
            <pc:sldMk cId="615557781" sldId="263"/>
            <ac:spMk id="3" creationId="{7E0DE11B-9CF9-4FFE-A0EF-B1E33585566D}"/>
          </ac:spMkLst>
        </pc:spChg>
        <pc:spChg chg="add del mod">
          <ac:chgData name="Lung Nguyen" userId="32442d60b8462845" providerId="Windows Live" clId="Web-{18A50910-EC6B-4557-A1E6-3A883FA491E3}" dt="2021-06-02T00:24:55.369" v="260"/>
          <ac:spMkLst>
            <pc:docMk/>
            <pc:sldMk cId="615557781" sldId="263"/>
            <ac:spMk id="4" creationId="{752DA92E-AB59-498C-ACCC-39DEB52395EE}"/>
          </ac:spMkLst>
        </pc:spChg>
      </pc:sldChg>
      <pc:sldChg chg="addSp modSp new">
        <pc:chgData name="Lung Nguyen" userId="32442d60b8462845" providerId="Windows Live" clId="Web-{18A50910-EC6B-4557-A1E6-3A883FA491E3}" dt="2021-06-02T00:22:05.632" v="236" actId="14100"/>
        <pc:sldMkLst>
          <pc:docMk/>
          <pc:sldMk cId="4033672313" sldId="264"/>
        </pc:sldMkLst>
        <pc:spChg chg="mod">
          <ac:chgData name="Lung Nguyen" userId="32442d60b8462845" providerId="Windows Live" clId="Web-{18A50910-EC6B-4557-A1E6-3A883FA491E3}" dt="2021-06-02T00:21:51.179" v="233" actId="1076"/>
          <ac:spMkLst>
            <pc:docMk/>
            <pc:sldMk cId="4033672313" sldId="264"/>
            <ac:spMk id="2" creationId="{CBF93EBA-4B28-4E83-A88E-93254BC6CEC1}"/>
          </ac:spMkLst>
        </pc:spChg>
        <pc:spChg chg="mod">
          <ac:chgData name="Lung Nguyen" userId="32442d60b8462845" providerId="Windows Live" clId="Web-{18A50910-EC6B-4557-A1E6-3A883FA491E3}" dt="2021-06-02T00:21:56.476" v="234" actId="1076"/>
          <ac:spMkLst>
            <pc:docMk/>
            <pc:sldMk cId="4033672313" sldId="264"/>
            <ac:spMk id="3" creationId="{861439D5-2C02-4AB4-9A07-7A5B1DDEAACD}"/>
          </ac:spMkLst>
        </pc:spChg>
        <pc:picChg chg="add mod">
          <ac:chgData name="Lung Nguyen" userId="32442d60b8462845" providerId="Windows Live" clId="Web-{18A50910-EC6B-4557-A1E6-3A883FA491E3}" dt="2021-06-02T00:22:05.632" v="236" actId="14100"/>
          <ac:picMkLst>
            <pc:docMk/>
            <pc:sldMk cId="4033672313" sldId="264"/>
            <ac:picMk id="4" creationId="{36E7C1C2-ACFA-4399-816E-541B2B593BA9}"/>
          </ac:picMkLst>
        </pc:picChg>
      </pc:sldChg>
      <pc:sldChg chg="new del">
        <pc:chgData name="Lung Nguyen" userId="32442d60b8462845" providerId="Windows Live" clId="Web-{18A50910-EC6B-4557-A1E6-3A883FA491E3}" dt="2021-06-02T00:22:17.367" v="238"/>
        <pc:sldMkLst>
          <pc:docMk/>
          <pc:sldMk cId="1123396367" sldId="265"/>
        </pc:sldMkLst>
      </pc:sldChg>
      <pc:sldChg chg="addSp delSp modSp add replId">
        <pc:chgData name="Lung Nguyen" userId="32442d60b8462845" providerId="Windows Live" clId="Web-{18A50910-EC6B-4557-A1E6-3A883FA491E3}" dt="2021-06-02T00:23:10.008" v="248" actId="14100"/>
        <pc:sldMkLst>
          <pc:docMk/>
          <pc:sldMk cId="3537744183" sldId="265"/>
        </pc:sldMkLst>
        <pc:spChg chg="mod">
          <ac:chgData name="Lung Nguyen" userId="32442d60b8462845" providerId="Windows Live" clId="Web-{18A50910-EC6B-4557-A1E6-3A883FA491E3}" dt="2021-06-02T00:23:02.539" v="244" actId="20577"/>
          <ac:spMkLst>
            <pc:docMk/>
            <pc:sldMk cId="3537744183" sldId="265"/>
            <ac:spMk id="3" creationId="{861439D5-2C02-4AB4-9A07-7A5B1DDEAACD}"/>
          </ac:spMkLst>
        </pc:spChg>
        <pc:picChg chg="del">
          <ac:chgData name="Lung Nguyen" userId="32442d60b8462845" providerId="Windows Live" clId="Web-{18A50910-EC6B-4557-A1E6-3A883FA491E3}" dt="2021-06-02T00:22:23.133" v="240"/>
          <ac:picMkLst>
            <pc:docMk/>
            <pc:sldMk cId="3537744183" sldId="265"/>
            <ac:picMk id="4" creationId="{36E7C1C2-ACFA-4399-816E-541B2B593BA9}"/>
          </ac:picMkLst>
        </pc:picChg>
        <pc:picChg chg="add mod">
          <ac:chgData name="Lung Nguyen" userId="32442d60b8462845" providerId="Windows Live" clId="Web-{18A50910-EC6B-4557-A1E6-3A883FA491E3}" dt="2021-06-02T00:23:10.008" v="248" actId="14100"/>
          <ac:picMkLst>
            <pc:docMk/>
            <pc:sldMk cId="3537744183" sldId="265"/>
            <ac:picMk id="5" creationId="{95F7BEB8-FF02-4CDC-9D8B-64E25AAE74B9}"/>
          </ac:picMkLst>
        </pc:picChg>
      </pc:sldChg>
    </pc:docChg>
  </pc:docChgLst>
  <pc:docChgLst>
    <pc:chgData name="Đinh Khang" userId="c631232179b787a3" providerId="Windows Live" clId="Web-{991EF2B5-8BB8-4F20-A674-105B0D0B7535}"/>
    <pc:docChg chg="addSld modSld">
      <pc:chgData name="Đinh Khang" userId="c631232179b787a3" providerId="Windows Live" clId="Web-{991EF2B5-8BB8-4F20-A674-105B0D0B7535}" dt="2021-06-02T00:23:23.482" v="46" actId="1076"/>
      <pc:docMkLst>
        <pc:docMk/>
      </pc:docMkLst>
      <pc:sldChg chg="modSp new">
        <pc:chgData name="Đinh Khang" userId="c631232179b787a3" providerId="Windows Live" clId="Web-{991EF2B5-8BB8-4F20-A674-105B0D0B7535}" dt="2021-06-02T00:14:31.627" v="3" actId="14100"/>
        <pc:sldMkLst>
          <pc:docMk/>
          <pc:sldMk cId="3107499829" sldId="258"/>
        </pc:sldMkLst>
        <pc:spChg chg="mod">
          <ac:chgData name="Đinh Khang" userId="c631232179b787a3" providerId="Windows Live" clId="Web-{991EF2B5-8BB8-4F20-A674-105B0D0B7535}" dt="2021-06-02T00:14:26.330" v="2" actId="1076"/>
          <ac:spMkLst>
            <pc:docMk/>
            <pc:sldMk cId="3107499829" sldId="258"/>
            <ac:spMk id="2" creationId="{FB009D1E-67FB-4BD1-8F83-31C1623D20F5}"/>
          </ac:spMkLst>
        </pc:spChg>
        <pc:spChg chg="mod">
          <ac:chgData name="Đinh Khang" userId="c631232179b787a3" providerId="Windows Live" clId="Web-{991EF2B5-8BB8-4F20-A674-105B0D0B7535}" dt="2021-06-02T00:14:31.627" v="3" actId="14100"/>
          <ac:spMkLst>
            <pc:docMk/>
            <pc:sldMk cId="3107499829" sldId="258"/>
            <ac:spMk id="3" creationId="{9D96E524-10C1-43DA-B488-AA125C23175F}"/>
          </ac:spMkLst>
        </pc:spChg>
      </pc:sldChg>
      <pc:sldChg chg="modSp">
        <pc:chgData name="Đinh Khang" userId="c631232179b787a3" providerId="Windows Live" clId="Web-{991EF2B5-8BB8-4F20-A674-105B0D0B7535}" dt="2021-06-02T00:20:38.197" v="32" actId="20577"/>
        <pc:sldMkLst>
          <pc:docMk/>
          <pc:sldMk cId="4073150126" sldId="262"/>
        </pc:sldMkLst>
        <pc:spChg chg="mod">
          <ac:chgData name="Đinh Khang" userId="c631232179b787a3" providerId="Windows Live" clId="Web-{991EF2B5-8BB8-4F20-A674-105B0D0B7535}" dt="2021-06-02T00:20:38.197" v="32" actId="20577"/>
          <ac:spMkLst>
            <pc:docMk/>
            <pc:sldMk cId="4073150126" sldId="262"/>
            <ac:spMk id="3" creationId="{D22A75B8-0937-4B3D-82E4-24F24A8BBDD3}"/>
          </ac:spMkLst>
        </pc:spChg>
      </pc:sldChg>
      <pc:sldChg chg="modSp">
        <pc:chgData name="Đinh Khang" userId="c631232179b787a3" providerId="Windows Live" clId="Web-{991EF2B5-8BB8-4F20-A674-105B0D0B7535}" dt="2021-06-02T00:22:32.715" v="39" actId="14100"/>
        <pc:sldMkLst>
          <pc:docMk/>
          <pc:sldMk cId="4033672313" sldId="264"/>
        </pc:sldMkLst>
        <pc:spChg chg="mod">
          <ac:chgData name="Đinh Khang" userId="c631232179b787a3" providerId="Windows Live" clId="Web-{991EF2B5-8BB8-4F20-A674-105B0D0B7535}" dt="2021-06-02T00:22:18.090" v="36" actId="1076"/>
          <ac:spMkLst>
            <pc:docMk/>
            <pc:sldMk cId="4033672313" sldId="264"/>
            <ac:spMk id="3" creationId="{861439D5-2C02-4AB4-9A07-7A5B1DDEAACD}"/>
          </ac:spMkLst>
        </pc:spChg>
        <pc:picChg chg="mod">
          <ac:chgData name="Đinh Khang" userId="c631232179b787a3" providerId="Windows Live" clId="Web-{991EF2B5-8BB8-4F20-A674-105B0D0B7535}" dt="2021-06-02T00:22:32.715" v="39" actId="14100"/>
          <ac:picMkLst>
            <pc:docMk/>
            <pc:sldMk cId="4033672313" sldId="264"/>
            <ac:picMk id="4" creationId="{36E7C1C2-ACFA-4399-816E-541B2B593BA9}"/>
          </ac:picMkLst>
        </pc:picChg>
      </pc:sldChg>
      <pc:sldChg chg="addSp delSp modSp">
        <pc:chgData name="Đinh Khang" userId="c631232179b787a3" providerId="Windows Live" clId="Web-{991EF2B5-8BB8-4F20-A674-105B0D0B7535}" dt="2021-06-02T00:23:23.482" v="46" actId="1076"/>
        <pc:sldMkLst>
          <pc:docMk/>
          <pc:sldMk cId="3537744183" sldId="265"/>
        </pc:sldMkLst>
        <pc:picChg chg="add del mod">
          <ac:chgData name="Đinh Khang" userId="c631232179b787a3" providerId="Windows Live" clId="Web-{991EF2B5-8BB8-4F20-A674-105B0D0B7535}" dt="2021-06-02T00:23:23.482" v="46" actId="1076"/>
          <ac:picMkLst>
            <pc:docMk/>
            <pc:sldMk cId="3537744183" sldId="265"/>
            <ac:picMk id="5" creationId="{95F7BEB8-FF02-4CDC-9D8B-64E25AAE74B9}"/>
          </ac:picMkLst>
        </pc:picChg>
        <pc:picChg chg="add del mod">
          <ac:chgData name="Đinh Khang" userId="c631232179b787a3" providerId="Windows Live" clId="Web-{991EF2B5-8BB8-4F20-A674-105B0D0B7535}" dt="2021-06-02T00:23:19.966" v="44"/>
          <ac:picMkLst>
            <pc:docMk/>
            <pc:sldMk cId="3537744183" sldId="265"/>
            <ac:picMk id="6" creationId="{2EC4D781-419A-4815-8607-C39DDAE2C2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381" y="811479"/>
            <a:ext cx="8637073" cy="2541431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MIlk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Tea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APps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382" y="3503662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b="1" err="1"/>
              <a:t>Nhóm</a:t>
            </a:r>
            <a:r>
              <a:rPr lang="en-US" b="1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A6B28-14E4-404E-810C-AA0184F7600B}"/>
              </a:ext>
            </a:extLst>
          </p:cNvPr>
          <p:cNvSpPr txBox="1"/>
          <p:nvPr/>
        </p:nvSpPr>
        <p:spPr>
          <a:xfrm>
            <a:off x="1451579" y="2464991"/>
            <a:ext cx="9405891" cy="24035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1. PRODUCT SCOPE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II. STACEHOLDERS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III.FUNCTIONAL REQUIREMENTS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IV. NON- FUNCTIONAL REQUIREMENTS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V. RELEASE METHOD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61202-5EEA-4C2D-84B3-145A2D2EA04B}"/>
              </a:ext>
            </a:extLst>
          </p:cNvPr>
          <p:cNvSpPr txBox="1"/>
          <p:nvPr/>
        </p:nvSpPr>
        <p:spPr>
          <a:xfrm>
            <a:off x="1677856" y="170060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rgbClr val="FF0000"/>
                </a:solidFill>
                <a:ea typeface="+mn-lt"/>
                <a:cs typeface="+mn-lt"/>
              </a:rPr>
              <a:t>General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70A1-B058-4E46-8544-D7E641D8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 PRODUCT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3534-7B69-40C8-8348-DF1A7480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75% of staff in the field of restaurants - food and beverage are asked to "pocket" their money when given the opportunity (According to Brain Research Institute). A strict management system will help you completely eliminate employee fraud.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Sales process is not optimized.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sell milk tea, you both have to sell to customers sitting at the shop, and sell to customers to take-away just received online orders (If any)... Quick sales solution, centralized sales data, continuously reported sales data will help you solve these problems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07FD-0372-4365-9276-B94B3861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II. STACEHOLDERS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420F517-8D47-4AB0-B8CB-195052C1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75" y="1917116"/>
            <a:ext cx="9392797" cy="3978351"/>
          </a:xfrm>
        </p:spPr>
      </p:pic>
    </p:spTree>
    <p:extLst>
      <p:ext uri="{BB962C8B-B14F-4D97-AF65-F5344CB8AC3E}">
        <p14:creationId xmlns:p14="http://schemas.microsoft.com/office/powerpoint/2010/main" val="22653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EBA-4B28-4E83-A88E-93254BC6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6" y="143507"/>
            <a:ext cx="9603275" cy="1049235"/>
          </a:xfrm>
        </p:spPr>
        <p:txBody>
          <a:bodyPr/>
          <a:lstStyle/>
          <a:p>
            <a:r>
              <a:rPr lang="en-US"/>
              <a:t>III. </a:t>
            </a:r>
            <a:r>
              <a:rPr lang="en-US">
                <a:ea typeface="+mj-lt"/>
                <a:cs typeface="+mj-lt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39D5-2C02-4AB4-9A07-7A5B1DDE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77499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1.User Functional Requirements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A7D41-476F-4AAC-9BFC-E95BD09F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361642"/>
            <a:ext cx="10265077" cy="48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3EBA-4B28-4E83-A88E-93254BC6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6" y="143507"/>
            <a:ext cx="9603275" cy="1049235"/>
          </a:xfrm>
        </p:spPr>
        <p:txBody>
          <a:bodyPr/>
          <a:lstStyle/>
          <a:p>
            <a:r>
              <a:rPr lang="en-US"/>
              <a:t>III. </a:t>
            </a:r>
            <a:r>
              <a:rPr lang="en-US">
                <a:ea typeface="+mj-lt"/>
                <a:cs typeface="+mj-lt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39D5-2C02-4AB4-9A07-7A5B1DDE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77499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2.Customer Functional Requirements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F7BEB8-FF02-4CDC-9D8B-64E25AAE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89" y="2011388"/>
            <a:ext cx="10510092" cy="8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8D3D-F044-4E87-A366-0757FF7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IV. NON- 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75B8-0937-4B3D-82E4-24F24A8B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1. Targeted Platforms </a:t>
            </a:r>
            <a:endParaRPr lang="vi-VN"/>
          </a:p>
          <a:p>
            <a:pPr>
              <a:buNone/>
            </a:pPr>
            <a:r>
              <a:rPr lang="en-US"/>
              <a:t>We build apps for Windows XP operating system based on current programming language C# with NetBeans support tool. Along with that, we built a database system with SQL server to make the management easier. </a:t>
            </a:r>
          </a:p>
          <a:p>
            <a:pPr>
              <a:buNone/>
            </a:pPr>
            <a:r>
              <a:rPr lang="en-US"/>
              <a:t>2. Performance </a:t>
            </a:r>
          </a:p>
          <a:p>
            <a:pPr>
              <a:buNone/>
            </a:pPr>
            <a:r>
              <a:rPr lang="en-US"/>
              <a:t>We wish to “create orders” and “check memberships” functions finish into 0.5 second. </a:t>
            </a:r>
          </a:p>
          <a:p>
            <a:pPr marL="0" indent="0">
              <a:buNone/>
            </a:pPr>
            <a:r>
              <a:rPr lang="en-US"/>
              <a:t>The maximum delays of other function about 2 second. </a:t>
            </a:r>
          </a:p>
        </p:txBody>
      </p:sp>
    </p:spTree>
    <p:extLst>
      <p:ext uri="{BB962C8B-B14F-4D97-AF65-F5344CB8AC3E}">
        <p14:creationId xmlns:p14="http://schemas.microsoft.com/office/powerpoint/2010/main" val="407315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9DC0-D718-493C-B9BE-C9315DF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IV. RELEASE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11B-9CF9-4FFE-A0EF-B1E33585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ea typeface="+mn-lt"/>
                <a:cs typeface="+mn-lt"/>
              </a:rPr>
              <a:t>We use Agile/ Scrum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7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237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MIlk Tea APps</vt:lpstr>
      <vt:lpstr>PowerPoint Presentation</vt:lpstr>
      <vt:lpstr>1. PRODUCT SCOPE</vt:lpstr>
      <vt:lpstr>II. STACEHOLDERS</vt:lpstr>
      <vt:lpstr>III. FUNCTIONAL REQUIREMENTS</vt:lpstr>
      <vt:lpstr>III. FUNCTIONAL REQUIREMENTS</vt:lpstr>
      <vt:lpstr>IV. NON- FUNCTIONAL REQUIREMENTS</vt:lpstr>
      <vt:lpstr>IV. RELEASE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Lung</cp:lastModifiedBy>
  <cp:revision>2</cp:revision>
  <dcterms:created xsi:type="dcterms:W3CDTF">2021-06-02T00:09:15Z</dcterms:created>
  <dcterms:modified xsi:type="dcterms:W3CDTF">2021-06-05T01:46:33Z</dcterms:modified>
</cp:coreProperties>
</file>