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T Sans Narrow" panose="020B0604020202020204" charset="0"/>
      <p:regular r:id="rId10"/>
      <p:bold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4252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76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9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84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19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5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odeling.com/artifacts/sequenceDiagram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bm.com/developerworks/rational/library/310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CIT360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Drawing a Sequence Diagram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2475" y="11524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			   Message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  Lifeline						     Activation box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	[boolean] Message</a:t>
            </a:r>
          </a:p>
          <a:p>
            <a:pPr marL="4572000" lvl="0" indent="457200">
              <a:spcBef>
                <a:spcPts val="0"/>
              </a:spcBef>
              <a:buNone/>
            </a:pPr>
            <a:r>
              <a:rPr lang="en"/>
              <a:t>Return Value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				     Removal</a:t>
            </a:r>
          </a:p>
        </p:txBody>
      </p:sp>
      <p:sp>
        <p:nvSpPr>
          <p:cNvPr id="74" name="Shape 74"/>
          <p:cNvSpPr/>
          <p:nvPr/>
        </p:nvSpPr>
        <p:spPr>
          <a:xfrm>
            <a:off x="414125" y="1282850"/>
            <a:ext cx="1922400" cy="5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Instance Name:Class Name</a:t>
            </a:r>
          </a:p>
        </p:txBody>
      </p:sp>
      <p:sp>
        <p:nvSpPr>
          <p:cNvPr id="75" name="Shape 75"/>
          <p:cNvSpPr/>
          <p:nvPr/>
        </p:nvSpPr>
        <p:spPr>
          <a:xfrm>
            <a:off x="3610800" y="1282850"/>
            <a:ext cx="1922400" cy="5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:Object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&lt;&lt;object2&gt;&gt;</a:t>
            </a:r>
          </a:p>
        </p:txBody>
      </p:sp>
      <p:sp>
        <p:nvSpPr>
          <p:cNvPr id="76" name="Shape 76"/>
          <p:cNvSpPr/>
          <p:nvPr/>
        </p:nvSpPr>
        <p:spPr>
          <a:xfrm>
            <a:off x="6909900" y="1282850"/>
            <a:ext cx="1922400" cy="5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:Object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&lt;&lt;object3&gt;&gt;</a:t>
            </a:r>
          </a:p>
        </p:txBody>
      </p:sp>
      <p:cxnSp>
        <p:nvCxnSpPr>
          <p:cNvPr id="77" name="Shape 77"/>
          <p:cNvCxnSpPr>
            <a:stCxn id="74" idx="2"/>
          </p:cNvCxnSpPr>
          <p:nvPr/>
        </p:nvCxnSpPr>
        <p:spPr>
          <a:xfrm>
            <a:off x="1375325" y="1880450"/>
            <a:ext cx="12900" cy="268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78" name="Shape 78"/>
          <p:cNvCxnSpPr/>
          <p:nvPr/>
        </p:nvCxnSpPr>
        <p:spPr>
          <a:xfrm>
            <a:off x="4565550" y="1941925"/>
            <a:ext cx="12900" cy="268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79" name="Shape 79"/>
          <p:cNvCxnSpPr/>
          <p:nvPr/>
        </p:nvCxnSpPr>
        <p:spPr>
          <a:xfrm>
            <a:off x="7864650" y="1880450"/>
            <a:ext cx="12900" cy="268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0" name="Shape 80"/>
          <p:cNvSpPr/>
          <p:nvPr/>
        </p:nvSpPr>
        <p:spPr>
          <a:xfrm>
            <a:off x="4406275" y="2101125"/>
            <a:ext cx="333000" cy="1922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X</a:t>
            </a:r>
          </a:p>
        </p:txBody>
      </p:sp>
      <p:sp>
        <p:nvSpPr>
          <p:cNvPr id="81" name="Shape 81"/>
          <p:cNvSpPr/>
          <p:nvPr/>
        </p:nvSpPr>
        <p:spPr>
          <a:xfrm>
            <a:off x="7757325" y="3013975"/>
            <a:ext cx="244200" cy="5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2" name="Shape 82"/>
          <p:cNvCxnSpPr/>
          <p:nvPr/>
        </p:nvCxnSpPr>
        <p:spPr>
          <a:xfrm>
            <a:off x="1427225" y="2088150"/>
            <a:ext cx="2979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3" name="Shape 83"/>
          <p:cNvCxnSpPr/>
          <p:nvPr/>
        </p:nvCxnSpPr>
        <p:spPr>
          <a:xfrm>
            <a:off x="4853712" y="3055875"/>
            <a:ext cx="28965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4" name="Shape 84"/>
          <p:cNvCxnSpPr/>
          <p:nvPr/>
        </p:nvCxnSpPr>
        <p:spPr>
          <a:xfrm rot="10800000">
            <a:off x="4775100" y="3578475"/>
            <a:ext cx="3053700" cy="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Drawing a Sequence Diagram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[If]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[Else]</a:t>
            </a:r>
          </a:p>
        </p:txBody>
      </p:sp>
      <p:sp>
        <p:nvSpPr>
          <p:cNvPr id="91" name="Shape 91"/>
          <p:cNvSpPr/>
          <p:nvPr/>
        </p:nvSpPr>
        <p:spPr>
          <a:xfrm>
            <a:off x="414125" y="1282850"/>
            <a:ext cx="1922400" cy="5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Instance Name:Class Name</a:t>
            </a:r>
          </a:p>
        </p:txBody>
      </p:sp>
      <p:sp>
        <p:nvSpPr>
          <p:cNvPr id="92" name="Shape 92"/>
          <p:cNvSpPr/>
          <p:nvPr/>
        </p:nvSpPr>
        <p:spPr>
          <a:xfrm>
            <a:off x="3610800" y="1282850"/>
            <a:ext cx="1922400" cy="5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u="sng"/>
              <a:t>:Object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&lt;&lt;object2&gt;&gt;</a:t>
            </a:r>
          </a:p>
        </p:txBody>
      </p:sp>
      <p:cxnSp>
        <p:nvCxnSpPr>
          <p:cNvPr id="93" name="Shape 93"/>
          <p:cNvCxnSpPr>
            <a:stCxn id="91" idx="2"/>
          </p:cNvCxnSpPr>
          <p:nvPr/>
        </p:nvCxnSpPr>
        <p:spPr>
          <a:xfrm>
            <a:off x="1375325" y="1880450"/>
            <a:ext cx="12900" cy="298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94" name="Shape 94"/>
          <p:cNvCxnSpPr/>
          <p:nvPr/>
        </p:nvCxnSpPr>
        <p:spPr>
          <a:xfrm>
            <a:off x="4565550" y="1941925"/>
            <a:ext cx="18000" cy="295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/>
          <p:nvPr/>
        </p:nvSpPr>
        <p:spPr>
          <a:xfrm>
            <a:off x="4406275" y="2101125"/>
            <a:ext cx="333000" cy="40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1427225" y="2088150"/>
            <a:ext cx="2979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97"/>
          <p:cNvSpPr/>
          <p:nvPr/>
        </p:nvSpPr>
        <p:spPr>
          <a:xfrm>
            <a:off x="1208825" y="2081824"/>
            <a:ext cx="333000" cy="261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14125" y="2685625"/>
            <a:ext cx="5119200" cy="188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14125" y="2685625"/>
            <a:ext cx="766200" cy="220800"/>
          </a:xfrm>
          <a:prstGeom prst="snip1Rect">
            <a:avLst>
              <a:gd name="adj" fmla="val 50000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Alt</a:t>
            </a:r>
          </a:p>
        </p:txBody>
      </p:sp>
      <p:sp>
        <p:nvSpPr>
          <p:cNvPr id="100" name="Shape 100"/>
          <p:cNvSpPr/>
          <p:nvPr/>
        </p:nvSpPr>
        <p:spPr>
          <a:xfrm>
            <a:off x="4408050" y="2838025"/>
            <a:ext cx="333000" cy="40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4405500" y="4055475"/>
            <a:ext cx="333000" cy="40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2" name="Shape 102"/>
          <p:cNvCxnSpPr>
            <a:stCxn id="98" idx="1"/>
            <a:endCxn id="98" idx="3"/>
          </p:cNvCxnSpPr>
          <p:nvPr/>
        </p:nvCxnSpPr>
        <p:spPr>
          <a:xfrm>
            <a:off x="414125" y="3627325"/>
            <a:ext cx="511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>
            <a:endCxn id="100" idx="0"/>
          </p:cNvCxnSpPr>
          <p:nvPr/>
        </p:nvCxnSpPr>
        <p:spPr>
          <a:xfrm rot="10800000" flipH="1">
            <a:off x="1570050" y="2838025"/>
            <a:ext cx="30045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4" name="Shape 104"/>
          <p:cNvCxnSpPr>
            <a:endCxn id="101" idx="0"/>
          </p:cNvCxnSpPr>
          <p:nvPr/>
        </p:nvCxnSpPr>
        <p:spPr>
          <a:xfrm>
            <a:off x="1596000" y="4049475"/>
            <a:ext cx="29760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To Know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to model usage scenarios, the logic of methods, the logic of services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Messages are labeled with the signature of the method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message includes a human actor, then the message is labeled using an abbreviation of the information being communicated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Notes are indicated like a piece of paper with the corner folded over.  Contain header - title, identifier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Asynchronous message (half arrow) the sender doesn’t wait for the results before continuing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To Know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Guard example = [boolean test]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Guard text is only sent if the parameters are met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Alternatives display for if then else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Option display for if then (same notation as alternatives)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20700" y="419900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2475" y="11524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	   Move Clothes</a:t>
            </a:r>
          </a:p>
          <a:p>
            <a:pPr marL="4572000" lvl="0" indent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Timer Ding</a:t>
            </a:r>
          </a:p>
        </p:txBody>
      </p:sp>
      <p:sp>
        <p:nvSpPr>
          <p:cNvPr id="123" name="Shape 123"/>
          <p:cNvSpPr/>
          <p:nvPr/>
        </p:nvSpPr>
        <p:spPr>
          <a:xfrm>
            <a:off x="414125" y="1282850"/>
            <a:ext cx="1922400" cy="5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LaundryDay:Person</a:t>
            </a:r>
          </a:p>
        </p:txBody>
      </p:sp>
      <p:sp>
        <p:nvSpPr>
          <p:cNvPr id="124" name="Shape 124"/>
          <p:cNvSpPr/>
          <p:nvPr/>
        </p:nvSpPr>
        <p:spPr>
          <a:xfrm>
            <a:off x="3610800" y="1282850"/>
            <a:ext cx="1922400" cy="5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Washer</a:t>
            </a:r>
          </a:p>
        </p:txBody>
      </p:sp>
      <p:sp>
        <p:nvSpPr>
          <p:cNvPr id="125" name="Shape 125"/>
          <p:cNvSpPr/>
          <p:nvPr/>
        </p:nvSpPr>
        <p:spPr>
          <a:xfrm>
            <a:off x="6909900" y="1282850"/>
            <a:ext cx="1922400" cy="5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Dryer</a:t>
            </a:r>
          </a:p>
        </p:txBody>
      </p:sp>
      <p:cxnSp>
        <p:nvCxnSpPr>
          <p:cNvPr id="126" name="Shape 126"/>
          <p:cNvCxnSpPr>
            <a:stCxn id="123" idx="2"/>
          </p:cNvCxnSpPr>
          <p:nvPr/>
        </p:nvCxnSpPr>
        <p:spPr>
          <a:xfrm>
            <a:off x="1375325" y="1880450"/>
            <a:ext cx="12900" cy="268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/>
          <p:nvPr/>
        </p:nvCxnSpPr>
        <p:spPr>
          <a:xfrm>
            <a:off x="4565550" y="1941925"/>
            <a:ext cx="12900" cy="268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/>
          <p:nvPr/>
        </p:nvCxnSpPr>
        <p:spPr>
          <a:xfrm>
            <a:off x="7864650" y="1880450"/>
            <a:ext cx="12900" cy="268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9" name="Shape 129"/>
          <p:cNvSpPr/>
          <p:nvPr/>
        </p:nvSpPr>
        <p:spPr>
          <a:xfrm>
            <a:off x="4414500" y="2221225"/>
            <a:ext cx="333000" cy="834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X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1407600" y="2221225"/>
            <a:ext cx="2979300" cy="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1" name="Shape 131"/>
          <p:cNvCxnSpPr/>
          <p:nvPr/>
        </p:nvCxnSpPr>
        <p:spPr>
          <a:xfrm>
            <a:off x="1412325" y="3245400"/>
            <a:ext cx="6300300" cy="4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x="1405875" y="4068000"/>
            <a:ext cx="6262500" cy="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1407600" y="3042825"/>
            <a:ext cx="3053700" cy="3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134" name="Shape 134"/>
          <p:cNvSpPr/>
          <p:nvPr/>
        </p:nvSpPr>
        <p:spPr>
          <a:xfrm>
            <a:off x="7704600" y="3292800"/>
            <a:ext cx="333000" cy="834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 Cited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http://agilemodeling.com/artifacts/sequenceDiagram.htm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http://www.ibm.com/developerworks/rational/library/3101.html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PT Sans Narrow</vt:lpstr>
      <vt:lpstr>Open Sans</vt:lpstr>
      <vt:lpstr>tropic</vt:lpstr>
      <vt:lpstr>Sequence Diagram</vt:lpstr>
      <vt:lpstr>Drawing a Sequence Diagram</vt:lpstr>
      <vt:lpstr>Drawing a Sequence Diagram</vt:lpstr>
      <vt:lpstr>Need To Know</vt:lpstr>
      <vt:lpstr>Need To Know</vt:lpstr>
      <vt:lpstr>Example</vt:lpstr>
      <vt:lpstr>Work Cited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Mathew Van Lydegraf</dc:creator>
  <cp:lastModifiedBy>Mathew Van Lydegraf</cp:lastModifiedBy>
  <cp:revision>1</cp:revision>
  <dcterms:modified xsi:type="dcterms:W3CDTF">2017-03-11T19:43:16Z</dcterms:modified>
</cp:coreProperties>
</file>