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  <p:embeddedFont>
      <p:font typeface="Montserra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209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36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9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6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7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0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64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7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omona.edu/classes/cs121/supp/UML%20tutorial/state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martdraw.com/state-dia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Diagram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CIT360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State Diagram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   Transition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										Transition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										   Final State</a:t>
            </a:r>
          </a:p>
        </p:txBody>
      </p:sp>
      <p:sp>
        <p:nvSpPr>
          <p:cNvPr id="66" name="Shape 66"/>
          <p:cNvSpPr/>
          <p:nvPr/>
        </p:nvSpPr>
        <p:spPr>
          <a:xfrm>
            <a:off x="608950" y="1906275"/>
            <a:ext cx="584400" cy="5196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>
            <a:stCxn id="66" idx="6"/>
            <a:endCxn id="68" idx="1"/>
          </p:cNvCxnSpPr>
          <p:nvPr/>
        </p:nvCxnSpPr>
        <p:spPr>
          <a:xfrm>
            <a:off x="1193350" y="2166075"/>
            <a:ext cx="74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68"/>
          <p:cNvSpPr/>
          <p:nvPr/>
        </p:nvSpPr>
        <p:spPr>
          <a:xfrm>
            <a:off x="1933750" y="1607625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___________________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69" name="Shape 69"/>
          <p:cNvSpPr/>
          <p:nvPr/>
        </p:nvSpPr>
        <p:spPr>
          <a:xfrm>
            <a:off x="5476175" y="1607625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cxnSp>
        <p:nvCxnSpPr>
          <p:cNvPr id="70" name="Shape 70"/>
          <p:cNvCxnSpPr>
            <a:endCxn id="69" idx="1"/>
          </p:cNvCxnSpPr>
          <p:nvPr/>
        </p:nvCxnSpPr>
        <p:spPr>
          <a:xfrm rot="10800000" flipH="1">
            <a:off x="4167875" y="2166075"/>
            <a:ext cx="1308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/>
          <p:nvPr/>
        </p:nvSpPr>
        <p:spPr>
          <a:xfrm>
            <a:off x="6294425" y="3932450"/>
            <a:ext cx="584400" cy="5196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398375" y="4023500"/>
            <a:ext cx="376500" cy="3375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73"/>
          <p:cNvCxnSpPr>
            <a:stCxn id="69" idx="2"/>
            <a:endCxn id="71" idx="0"/>
          </p:cNvCxnSpPr>
          <p:nvPr/>
        </p:nvCxnSpPr>
        <p:spPr>
          <a:xfrm>
            <a:off x="6586625" y="2724525"/>
            <a:ext cx="0" cy="12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/>
          <p:nvPr/>
        </p:nvSpPr>
        <p:spPr>
          <a:xfrm>
            <a:off x="1459025" y="1302312"/>
            <a:ext cx="6726000" cy="243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State Diagram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										Join</a:t>
            </a:r>
          </a:p>
        </p:txBody>
      </p:sp>
      <p:sp>
        <p:nvSpPr>
          <p:cNvPr id="81" name="Shape 81"/>
          <p:cNvSpPr/>
          <p:nvPr/>
        </p:nvSpPr>
        <p:spPr>
          <a:xfrm>
            <a:off x="748325" y="1646575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sp>
        <p:nvSpPr>
          <p:cNvPr id="82" name="Shape 82"/>
          <p:cNvSpPr/>
          <p:nvPr/>
        </p:nvSpPr>
        <p:spPr>
          <a:xfrm>
            <a:off x="748325" y="3084850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sp>
        <p:nvSpPr>
          <p:cNvPr id="83" name="Shape 83"/>
          <p:cNvSpPr/>
          <p:nvPr/>
        </p:nvSpPr>
        <p:spPr>
          <a:xfrm>
            <a:off x="5638075" y="2343025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cxnSp>
        <p:nvCxnSpPr>
          <p:cNvPr id="84" name="Shape 84"/>
          <p:cNvCxnSpPr/>
          <p:nvPr/>
        </p:nvCxnSpPr>
        <p:spPr>
          <a:xfrm flipH="1">
            <a:off x="4557000" y="1542625"/>
            <a:ext cx="30000" cy="27177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/>
          <p:nvPr/>
        </p:nvCxnSpPr>
        <p:spPr>
          <a:xfrm>
            <a:off x="2998850" y="2205025"/>
            <a:ext cx="1467600" cy="64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2998850" y="2945375"/>
            <a:ext cx="14289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endCxn id="83" idx="1"/>
          </p:cNvCxnSpPr>
          <p:nvPr/>
        </p:nvCxnSpPr>
        <p:spPr>
          <a:xfrm rot="10800000" flipH="1">
            <a:off x="4726375" y="2901475"/>
            <a:ext cx="911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State Diagram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Fork</a:t>
            </a:r>
          </a:p>
        </p:txBody>
      </p:sp>
      <p:sp>
        <p:nvSpPr>
          <p:cNvPr id="94" name="Shape 94"/>
          <p:cNvSpPr/>
          <p:nvPr/>
        </p:nvSpPr>
        <p:spPr>
          <a:xfrm>
            <a:off x="5710000" y="1623887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sp>
        <p:nvSpPr>
          <p:cNvPr id="95" name="Shape 95"/>
          <p:cNvSpPr/>
          <p:nvPr/>
        </p:nvSpPr>
        <p:spPr>
          <a:xfrm>
            <a:off x="5710000" y="3062162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sp>
        <p:nvSpPr>
          <p:cNvPr id="96" name="Shape 96"/>
          <p:cNvSpPr/>
          <p:nvPr/>
        </p:nvSpPr>
        <p:spPr>
          <a:xfrm>
            <a:off x="748325" y="2343025"/>
            <a:ext cx="2220900" cy="111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    STATE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4557000" y="1542625"/>
            <a:ext cx="30000" cy="27177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2969225" y="2901475"/>
            <a:ext cx="14715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>
            <a:endCxn id="94" idx="1"/>
          </p:cNvCxnSpPr>
          <p:nvPr/>
        </p:nvCxnSpPr>
        <p:spPr>
          <a:xfrm rot="10800000" flipH="1">
            <a:off x="4674400" y="2182337"/>
            <a:ext cx="1035600" cy="7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>
            <a:endCxn id="95" idx="1"/>
          </p:cNvCxnSpPr>
          <p:nvPr/>
        </p:nvCxnSpPr>
        <p:spPr>
          <a:xfrm>
            <a:off x="4700500" y="2945312"/>
            <a:ext cx="1009500" cy="6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Know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all classes should be explained using a State Diagram.  It is only necessary when needing to understand the behavior of an object through an entire system.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Super-State can be used when multiple transitions lead to the same state.  Makes the diagram more easier to read and understand.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State Diagram shows the actual change in state of an object not the process.  Doesn’t display commands.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Cited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http://www.cs.pomona.edu/classes/cs121/supp/UML%20tutorial/state.htm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https://www.smartdraw.com/state-diagram/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Playfair Display</vt:lpstr>
      <vt:lpstr>Oswald</vt:lpstr>
      <vt:lpstr>Montserrat</vt:lpstr>
      <vt:lpstr>Arial</vt:lpstr>
      <vt:lpstr>pop</vt:lpstr>
      <vt:lpstr>State Diagram</vt:lpstr>
      <vt:lpstr>Drawing a State Diagram</vt:lpstr>
      <vt:lpstr>Drawing a State Diagram</vt:lpstr>
      <vt:lpstr>Drawing a State Diagram</vt:lpstr>
      <vt:lpstr>Need To Know</vt:lpstr>
      <vt:lpstr>Example</vt:lpstr>
      <vt:lpstr>Work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</dc:title>
  <dc:creator>Mathew Van Lydegraf</dc:creator>
  <cp:lastModifiedBy>Mathew Van Lydegraf</cp:lastModifiedBy>
  <cp:revision>1</cp:revision>
  <dcterms:modified xsi:type="dcterms:W3CDTF">2017-03-11T19:44:04Z</dcterms:modified>
</cp:coreProperties>
</file>