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 Slab"/>
      <p:regular r:id="rId64"/>
      <p:bold r:id="rId65"/>
    </p:embeddedFont>
    <p:embeddedFont>
      <p:font typeface="Robo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Slab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Slab-bold.fntdata"/><Relationship Id="rId24" Type="http://schemas.openxmlformats.org/officeDocument/2006/relationships/slide" Target="slides/slide19.xml"/><Relationship Id="rId68" Type="http://schemas.openxmlformats.org/officeDocument/2006/relationships/font" Target="fonts/Roboto-italic.fntdata"/><Relationship Id="rId23" Type="http://schemas.openxmlformats.org/officeDocument/2006/relationships/slide" Target="slides/slide18.xml"/><Relationship Id="rId67" Type="http://schemas.openxmlformats.org/officeDocument/2006/relationships/font" Target="fonts/Robo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b0b20a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b0b20a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50">
                <a:solidFill>
                  <a:srgbClr val="333333"/>
                </a:solidFill>
              </a:rPr>
              <a:t>“[EC2 Bare Metal instances] provide your applications with direct access to the… processor and memory resources of the underlying server.”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463d55b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463d55b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50">
                <a:solidFill>
                  <a:srgbClr val="333333"/>
                </a:solidFill>
              </a:rPr>
              <a:t>“[EC2 Bare Metal instances] provide your applications with direct access to the… processor and memory resources of the underlying server.”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463d55b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463d55b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463d55b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463d55b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b0b20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b0b20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d51518c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d51518c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d51518cc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d51518cc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51518cc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d51518cc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51518cc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d51518cc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51518cc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51518cc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5b0b20a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5b0b20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b0b20a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5b0b20a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72576f5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72576f5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2576f5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72576f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5b0b20a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5b0b20a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72576f5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72576f5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2576f5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72576f5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72576f5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72576f5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63d55b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463d55b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463d55b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463d55b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72576f5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72576f5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73dfb0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73dfb0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72576f5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72576f5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463d55b3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463d55b3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72576f5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72576f5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463d55b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463d55b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81121a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81121a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81121a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81121a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81121a1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81121a1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81121a1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81121a1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81121a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81121a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81121a1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81121a1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463d55b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463d55b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81121a1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81121a1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81121a1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81121a1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81121a1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81121a1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463d55b3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463d55b3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81121a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81121a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81121a1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81121a1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463d55b3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463d55b3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81121a1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81121a1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81121a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81121a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81121a1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81121a1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5b0b20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5b0b20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81121a14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81121a14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81121a1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81121a1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81121a1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81121a1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463d55b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463d55b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81121a1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81121a1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81121a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781121a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81121a14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81121a14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463d55b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463d55b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70473a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70473a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b0b20a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b0b20a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b0b20a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b0b20a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63d55b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63d55b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b0b20a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b0b20a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890861971846.signin.aws.amazon.com/consol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aws.amazon.com/IAM/latest/UserGuide/reference_policies_evaluation-logic.html#policy-eval-denyallo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Cloud Workshop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Day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Shared Responsibility Model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Responsibility AWS &lt;-&gt;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Cut-off point depends on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EC2 Bare Metal &lt;-&gt; Lambda / Managed Services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608" l="1545" r="1835" t="4133"/>
          <a:stretch/>
        </p:blipFill>
        <p:spPr>
          <a:xfrm>
            <a:off x="387900" y="2477875"/>
            <a:ext cx="4417176" cy="2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CLI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Command Line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Simple access to AWS via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Useful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quick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things you cannot do in console (KMS key delete)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IAM and Virgina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Using the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Lambda functions = region specific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Forbidden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Profiles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Warm-Up</a:t>
            </a:r>
            <a:r>
              <a:rPr lang="nl"/>
              <a:t> Exercise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Query the </a:t>
            </a:r>
            <a:r>
              <a:rPr i="1" lang="nl"/>
              <a:t>Lambdas</a:t>
            </a:r>
            <a:r>
              <a:rPr lang="nl"/>
              <a:t> in </a:t>
            </a:r>
            <a:r>
              <a:rPr i="1" lang="nl"/>
              <a:t>eu-west-1 </a:t>
            </a:r>
            <a:r>
              <a:rPr lang="nl"/>
              <a:t>(Ireland)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Write the </a:t>
            </a:r>
            <a:r>
              <a:rPr i="1" lang="nl"/>
              <a:t>FunctionArn(s)</a:t>
            </a:r>
            <a:r>
              <a:rPr lang="nl"/>
              <a:t> to a local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</a:t>
            </a:r>
            <a:r>
              <a:rPr lang="nl"/>
              <a:t>o</a:t>
            </a:r>
            <a:r>
              <a:rPr lang="nl"/>
              <a:t> you need to add the region?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Do you need to add </a:t>
            </a:r>
            <a:r>
              <a:rPr lang="nl"/>
              <a:t>userinfo</a:t>
            </a:r>
            <a:r>
              <a:rPr lang="nl"/>
              <a:t> (user ‘WorkshopUser’)?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S3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‘Simple Storage Service’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One of the oldest AWS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Buckets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‘Max’ 100 buckets (unique names)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Infinite amount of </a:t>
            </a:r>
            <a:r>
              <a:rPr i="1" lang="nl"/>
              <a:t>objects</a:t>
            </a:r>
            <a:r>
              <a:rPr lang="nl"/>
              <a:t>, max 5 TB per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Not</a:t>
            </a:r>
            <a:r>
              <a:rPr lang="nl"/>
              <a:t> file storage -&gt; object storage, key-based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Folders are an illusion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can’t handle the truth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99.99% </a:t>
            </a:r>
            <a:r>
              <a:rPr lang="nl"/>
              <a:t>availability</a:t>
            </a:r>
            <a:r>
              <a:rPr lang="nl"/>
              <a:t> - in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99.999999999% durability!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Wide variety of other features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Storage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Lifecycle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Often used by other AWS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Cloudformation, Aurora,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Simple websites (+ CloudFront)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Storage of ‘blob’ files: pictures, videos, pdf…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Really any kind of data that is not/less suitable for a (relational)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Although… Athena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Data lakes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Artifacts of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Archives, logs, backups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Temporary external storage (Lambda)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CLI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cp, s3 rm, s3 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Quick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Ways of controlling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Bucket policies (example)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Create a bucket via the console or CLI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Please use branch-workshop-{my-name} (uniqueness required)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Upload the example html file to your bucket with the CLI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Don’t forget about the s3://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Make the bucket into a website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Permissions Tab - block public access </a:t>
            </a:r>
            <a:r>
              <a:rPr i="1" lang="nl"/>
              <a:t>OFF</a:t>
            </a:r>
            <a:endParaRPr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Bucket policy </a:t>
            </a:r>
            <a:r>
              <a:rPr i="1" lang="nl"/>
              <a:t>with right resource name</a:t>
            </a:r>
            <a:endParaRPr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Properties Tab - static website hosting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Test the URL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May need to give it a minute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Test someone else's URL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Change the content of the index file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Change the bucket policy effect to ‘Deny’, or change the ‘Action’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And test again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Finally: revert the block, website and policy - but keep the bucket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Before we start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Java? Maven?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AWS CLI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Installed?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Credentials?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aws s3 ls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Console access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https://890861971846.signin.aws.amazon.com/console</a:t>
            </a:r>
            <a:r>
              <a:rPr lang="nl"/>
              <a:t> (Slack)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Name: </a:t>
            </a:r>
            <a:r>
              <a:rPr i="1" lang="nl"/>
              <a:t>WorkshopUser</a:t>
            </a:r>
            <a:endParaRPr i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Password: see </a:t>
            </a:r>
            <a:r>
              <a:rPr lang="nl"/>
              <a:t>mail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Repository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https://github.com/VanOvermeire/cloudworkshop</a:t>
            </a:r>
            <a:r>
              <a:rPr lang="nl"/>
              <a:t> (Slack)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mvn (clean) install / package on one of the projects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Docker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No worries, only n</a:t>
            </a:r>
            <a:r>
              <a:rPr i="1" lang="nl"/>
              <a:t>eeded on day 2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Lambda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1815000" y="3172075"/>
            <a:ext cx="55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 a bit of</a:t>
            </a:r>
            <a:r>
              <a:rPr lang="nl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Cloudwatch, IAM, CF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‘</a:t>
            </a:r>
            <a:r>
              <a:rPr lang="nl"/>
              <a:t>Serverless’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Running code without worrying about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Pay for what you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</a:t>
            </a:r>
            <a:r>
              <a:rPr lang="nl"/>
              <a:t>ot for idle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‘Shared responsibility’ -&gt; mostly covered by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Philosophy also present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DynamoDB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Api 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Step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Lambda (1)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Code and dependencies as a zip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Runtime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Provided by AWS (Java, C#, Python, Node…)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Custom runtimes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Entry point (handler)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Memory (max. 10 gig) and timeout (max 15 min)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CPU cores are based on memory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/tmp folder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Event-driven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Well-integrated with the AWS ecosystem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S3, SNS, SQS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Api Gateway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Secrets Manager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CloudFormation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Lambda (2)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Behind the scenes: </a:t>
            </a:r>
            <a:r>
              <a:rPr lang="nl"/>
              <a:t>lightweight</a:t>
            </a:r>
            <a:r>
              <a:rPr lang="nl"/>
              <a:t> ‘containers’ (Firecracker, Rust FTW)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Cold starts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Reuse </a:t>
            </a:r>
            <a:r>
              <a:rPr lang="nl"/>
              <a:t>between invocations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Layers for reuse &amp; simplifying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Logs and metrics via Cloudwatch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Provisioned and reserved concurrency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Environment variables, tags, 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Reacting to events…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Massive parallel data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Most things </a:t>
            </a:r>
            <a:r>
              <a:rPr i="1" lang="nl"/>
              <a:t>can </a:t>
            </a:r>
            <a:r>
              <a:rPr lang="nl"/>
              <a:t>be run as a Lambda and some companies go all-in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But long-running jobs less suited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Many companies prefer lightweight languages for Lambdas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 use GraalVM or Micronaut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SnapStart…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Testing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Seeing the results in Cloudwatch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IAM Roles (1)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IAM = core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are already using IAM </a:t>
            </a:r>
            <a:r>
              <a:rPr i="1" lang="nl"/>
              <a:t>Users </a:t>
            </a:r>
            <a:r>
              <a:rPr lang="nl"/>
              <a:t>(and </a:t>
            </a:r>
            <a:r>
              <a:rPr i="1" lang="nl"/>
              <a:t>Groups</a:t>
            </a:r>
            <a:r>
              <a:rPr lang="nl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Grant access to </a:t>
            </a:r>
            <a:r>
              <a:rPr i="1" lang="nl"/>
              <a:t>people</a:t>
            </a:r>
            <a:r>
              <a:rPr lang="nl"/>
              <a:t> that need CLI, SDK or console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nl"/>
              <a:t>Roles</a:t>
            </a:r>
            <a:r>
              <a:rPr lang="nl"/>
              <a:t> are (more) for </a:t>
            </a:r>
            <a:r>
              <a:rPr i="1" lang="nl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Lambda needs to pull a file from S3? AWS needs to know this is allowed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Trust policy</a:t>
            </a:r>
            <a:r>
              <a:rPr lang="nl"/>
              <a:t> determines who (Lambda? EC2? …) can use a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‘attach’ roles to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What you can do is = </a:t>
            </a:r>
            <a:r>
              <a:rPr i="1" lang="nl"/>
              <a:t>permissions</a:t>
            </a:r>
            <a:r>
              <a:rPr lang="nl"/>
              <a:t> of a (Permission) </a:t>
            </a:r>
            <a:r>
              <a:rPr i="1" lang="nl"/>
              <a:t>Policy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IAM Roles (2)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IAM issues are a common cause of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Easy to forget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Names and permissions might be different per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Cross-account even more complicated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Security is almost inherently a pain in the…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Quick look at the IAM console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Infrastructure as Code (IAC)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‘Cattle not pets’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Describe </a:t>
            </a:r>
            <a:r>
              <a:rPr i="1" lang="nl"/>
              <a:t>what </a:t>
            </a:r>
            <a:r>
              <a:rPr lang="nl"/>
              <a:t>you want in a declarative way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Tool takes care of the </a:t>
            </a:r>
            <a:r>
              <a:rPr i="1" lang="nl"/>
              <a:t>how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Advantages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Living documentation, perfect reflection of environment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As long as you don’t modify with other tools (‘drift’)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Flexible! Easy to destroy, recreate or duplicate setups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Keep non-prod and prod in sync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u="sng"/>
              <a:t>CloudFormation</a:t>
            </a:r>
            <a:r>
              <a:rPr lang="nl"/>
              <a:t> (JSON/YAML)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Lots of other tools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Serverless Framework (declarative, API calls)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Terraform (API calls, state in S3)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CDK (code, generates CloudFormation)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u="sng"/>
              <a:t>SAM</a:t>
            </a:r>
            <a:r>
              <a:rPr lang="nl"/>
              <a:t> (declarative, generates CloudFormation)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Gain theoretical and practical knowledge of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A very partial </a:t>
            </a:r>
            <a:r>
              <a:rPr lang="nl"/>
              <a:t>preparation for ‘AWS Developer’ certificate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Programming, the ‘cloud-native’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Infrastructure as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Team maintains</a:t>
            </a:r>
            <a:r>
              <a:rPr lang="nl"/>
              <a:t> infra and 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CLI and SDK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Microservices and Serverless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IAC + CLI + SDK = enough for many AWS services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CloudFormation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Template = what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JSON/YAML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Can contain Parameters, Resources, Outputs, Conditions, Mappings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Stack = result, resources created based on the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Via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CLI commands, SDK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Rollbacks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AWS SAM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Better for serverless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Look at some basic CloudFormation examples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Lambda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build the jar (kind of zip)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‘original’ jar won’t include the required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upload to your 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Fix the lambda.yaml IAC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CodeUri -&gt; point to file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Handler -&gt; package.class(::method)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Deploy</a:t>
            </a:r>
            <a:r>
              <a:rPr lang="nl"/>
              <a:t> the infrastructure via the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the ‘useful’ 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 via CLI command (see useful)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Check Cloudwatch Logs (via console or CLI)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Modify the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input will be JSON with property ‘name’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should return a JSON with property ‘transformed’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Value is the name </a:t>
            </a:r>
            <a:r>
              <a:rPr i="1" lang="nl"/>
              <a:t>uppercased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can use Maps, Classes or Records for in-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Upload the jar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Deploy with the same command as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Did it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Try changing the name of the jar file (in both S3 and your template)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 Gateway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Purpose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Expose functionality from (micro)services via a unified 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Works well with load balancers, URLs, Lambdas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Has integrations with AWS services like S3 and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Pay for what you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Until a year ago the only way to expose a URL for Lambdas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Now: Function URLs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Effective for simple projects, lacks additional features like security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More than one gateway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REST vs HTTP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REST is older and has more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Like transforming inputs and outputs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 direct integrations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 you need those?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Currently the default in SAM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HTTP more lightweight, faster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Ideal for when everything is ‘just a Lambda’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Very common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Even for companies that do not use Lambda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For example </a:t>
            </a:r>
            <a:r>
              <a:rPr i="1" lang="nl"/>
              <a:t>Elastic Beanstalk</a:t>
            </a:r>
            <a:r>
              <a:rPr lang="nl"/>
              <a:t>, or</a:t>
            </a:r>
            <a:r>
              <a:rPr lang="nl"/>
              <a:t> S3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Usually combined with </a:t>
            </a:r>
            <a:r>
              <a:rPr i="1" lang="nl"/>
              <a:t>Route53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Sometimes used in combination with ECS and 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But can be overkill =&gt; Load Balancer + Route53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Look at the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Cloudwatch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Timeout vs Lambda timeout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Exploring the Infrastructure as Code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!Ref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!GetAtt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Minor note: working incrementally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Add an API Gateway to our IAC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(What is the name of the API?)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(Change its name and redeploy)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(Change the path if you want)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 your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can find it under ‘stages’ in the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Alternatively, take the output -&gt; </a:t>
            </a:r>
            <a:r>
              <a:rPr i="1" lang="nl"/>
              <a:t>https://{output}.execute-api.eu-west-1.amazonaws.com/prod/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What do you get back?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What might be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Hint: what input does the gateway expect? What output?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Hint-hint: </a:t>
            </a:r>
            <a:r>
              <a:rPr i="1" lang="nl"/>
              <a:t>APIGatewayProxyRequestEvent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Practical stuff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2 x 8 hours 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</a:t>
            </a:r>
            <a:r>
              <a:rPr lang="nl"/>
              <a:t>reaks every 2 hours (remind me!)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Lunch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Optional module and exercises if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Move stuff to next day if no time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Ask questions if something is unclear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Apologies for some of the basic stuff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Different AWS experience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Exercises start easy, last few might be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sometimes contain setup inconsistencies for ‘</a:t>
            </a:r>
            <a:r>
              <a:rPr lang="nl"/>
              <a:t>learning</a:t>
            </a:r>
            <a:r>
              <a:rPr lang="nl"/>
              <a:t> purposes’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 internet if needed (just as you would IRL)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DynamoDB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it?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NoSQL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Key-value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Partition + Range key for retrieving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Indexes: LSI and GSI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Query vs 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Great, consistent</a:t>
            </a:r>
            <a:r>
              <a:rPr lang="nl"/>
              <a:t> performance (milliseconds)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Usual redundancy, availability… guarantees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Serverless, or on-demand for steady workloads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Streaming, TTLs, PITR…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But</a:t>
            </a:r>
            <a:r>
              <a:rPr lang="nl"/>
              <a:t> more limited query options when compared to SQL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Different philosophy and way of thinking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‘Single Table Design’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Often used for key-value data… and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Together with S3: fast query via DynamoDB, blob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Some </a:t>
            </a:r>
            <a:r>
              <a:rPr lang="nl"/>
              <a:t>companies/</a:t>
            </a:r>
            <a:r>
              <a:rPr lang="nl"/>
              <a:t>teams use it as their primary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OK if you can map the most common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For analysis you can always stream to S3 and use </a:t>
            </a:r>
            <a:r>
              <a:rPr i="1" lang="nl"/>
              <a:t>Athena, Redshift</a:t>
            </a:r>
            <a:r>
              <a:rPr lang="nl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Popular datastore for usage with Lambda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Easy to setup and combine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Streaming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AWS SDK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Software Development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Interact with AWS services using your favorite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Builds on HTTP primitives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adds conveniences, retries, error handling, etc.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</a:t>
            </a:r>
            <a:r>
              <a:rPr lang="nl"/>
              <a:t>ook at the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Showing some of the query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Partition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Partition +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Single Table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IAC (look at </a:t>
            </a:r>
            <a:r>
              <a:rPr lang="nl"/>
              <a:t>previous</a:t>
            </a:r>
            <a:r>
              <a:rPr lang="nl"/>
              <a:t>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AWS SDK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Change our endpoint into a GET that takes </a:t>
            </a:r>
            <a:r>
              <a:rPr i="1" lang="nl"/>
              <a:t>name</a:t>
            </a:r>
            <a:r>
              <a:rPr lang="nl"/>
              <a:t> as query parameter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When you get a name, return all the data you find in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API should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Lambda should have the table name as env var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hardcoded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 with a Parameter + Ref + add to deploy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 the DynamoDB client to get the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return the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You can limit yourself to the happy path (name is always present)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Does this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If not, what error do you get? (Cloudwatch)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Run the code a few times and check response times in Cloudwatch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Move the DynamoDB client setup </a:t>
            </a:r>
            <a:r>
              <a:rPr i="1" lang="nl"/>
              <a:t>inside</a:t>
            </a:r>
            <a:r>
              <a:rPr lang="nl"/>
              <a:t> the method and do another couple of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Is anything different?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SQS and SNS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Queues and Topics</a:t>
            </a:r>
            <a:endParaRPr/>
          </a:p>
        </p:txBody>
      </p:sp>
      <p:sp>
        <p:nvSpPr>
          <p:cNvPr id="343" name="Google Shape;343;p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SQS = Simple Queue Service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Because everything is always so simple in AWS…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One of the oldest services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 simple… queue that you can add to and read from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Decoupling of (micro)services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FIFO, DLQs,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SNS = Simple Notification Service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Push based messaging (various targets)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Versus SQS pull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Fan-out pattern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Often used in combination with SQS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Eventbridge </a:t>
            </a:r>
            <a:r>
              <a:rPr lang="nl"/>
              <a:t>= new kid on the block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Events from AWS or external sources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Filtering, Pipes for transformations, replays (but not in order…)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IAM again</a:t>
            </a:r>
            <a:endParaRPr/>
          </a:p>
        </p:txBody>
      </p:sp>
      <p:sp>
        <p:nvSpPr>
          <p:cNvPr id="349" name="Google Shape;349;p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Access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Limit access from other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Useful for enabling communication between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https://docs.aws.amazon.com/IAM/latest/UserGuide/reference_policies_evaluation-logic.html#policy-eval-denyallow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AWS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815000" y="3172075"/>
            <a:ext cx="55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Some H</a:t>
            </a:r>
            <a:r>
              <a:rPr lang="nl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igh-Level Concepts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355" name="Google Shape;355;p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Communication between parts of your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Snappy frontend, better availability and error handling in the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Communication between applications and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Agreed-upon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Occasionally used together with SMS and 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Failure handling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Though newer techniques are available (e.g. Lambda Destinations)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361" name="Google Shape;361;p6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Brief look at the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New topic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Existing alarm topic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367" name="Google Shape;367;p6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One Lambda sits behind API 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When it receives a GET, it returns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But first sends the received </a:t>
            </a:r>
            <a:r>
              <a:rPr i="1" lang="nl"/>
              <a:t>name</a:t>
            </a:r>
            <a:r>
              <a:rPr lang="nl"/>
              <a:t> param to a topic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Topic </a:t>
            </a:r>
            <a:r>
              <a:rPr i="1" lang="nl"/>
              <a:t>ARN</a:t>
            </a:r>
            <a:r>
              <a:rPr lang="nl"/>
              <a:t> is an env var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Second Lambda listens to SNS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writes the received </a:t>
            </a:r>
            <a:r>
              <a:rPr i="1" lang="nl"/>
              <a:t>message</a:t>
            </a:r>
            <a:r>
              <a:rPr lang="nl"/>
              <a:t> to an SQS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URL</a:t>
            </a:r>
            <a:r>
              <a:rPr lang="nl"/>
              <a:t> of queue as env var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SAM offers integration via ‘Events’ for SNS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can check whether the message arrived by polling in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 via CLI (see ‘useful’ dir)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373" name="Google Shape;373;p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to limit the </a:t>
            </a:r>
            <a:r>
              <a:rPr i="1" lang="nl"/>
              <a:t>Resources </a:t>
            </a:r>
            <a:r>
              <a:rPr lang="nl"/>
              <a:t>permissions of our Lambdas to the right ARNs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try the call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to limit the </a:t>
            </a:r>
            <a:r>
              <a:rPr i="1" lang="nl"/>
              <a:t>Actions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</a:t>
            </a:r>
            <a:r>
              <a:rPr lang="nl"/>
              <a:t>ee what happens when you fill in a fake / wrong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might still get back an OK from the API if the first Lambda is still valid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Simple Email Service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Sending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Rather simple, limited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Pinpoint </a:t>
            </a:r>
            <a:r>
              <a:rPr lang="nl"/>
              <a:t>builds on some of its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Except that sending emails </a:t>
            </a:r>
            <a:r>
              <a:rPr i="1" lang="nl"/>
              <a:t>that get into an inbox</a:t>
            </a:r>
            <a:r>
              <a:rPr lang="nl"/>
              <a:t>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Throttling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Sandbox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Reputation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390" name="Google Shape;390;p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Sandbox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Trusted emails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396" name="Google Shape;396;p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Delete your stack!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recreate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Note that some things, like LogGroups, are retained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DeletionPolicy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If we have a lot of time left…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Hotel Application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API Gateway with a POST endpoint /hotels and GET endpoint /hotels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POST has Lambda that puts JSON of hotel info (hotel name and location) together with an id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Another Lambda listens to S3 Events and puts the info in DynamoDB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GET endpoint retrieves the hotel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Even more time left?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1) CloudFront + S3 frontend with Javascript that retrieves specific hotel info or lists all hotels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2) Frontend that allows adding new hotels via 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AWS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Amazon Web Services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“</a:t>
            </a:r>
            <a:r>
              <a:rPr i="1" lang="nl"/>
              <a:t>A cloud service provider is a company that provides scalable computing resources that businesses can access on demand over a network</a:t>
            </a:r>
            <a:r>
              <a:rPr lang="nl"/>
              <a:t>”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Largest cloud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Strong focus on fundamentals (security, stability, availability)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Some counterproductive tendencies (number of services, billing)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Started simple (2006)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SQS (queue)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S3 (storage)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EC2 (compute)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Added lots more managed services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Very specialized services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Ground Station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HealthScribe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Regions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Collection of datacenters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32 at the time of writing (adding more every year)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Core concept for most resources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Used in a specific region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Deployed in…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Availability within…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Communication between components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Some special regions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Virginia (the mother region)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GovCloud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u="sng"/>
              <a:t>We will be working in Ireland (“eu-west-1”)</a:t>
            </a:r>
            <a:endParaRPr u="sng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Popular, old region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 Europe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Most up-to-date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Availability Zones (AZs)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An AZ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At least one, almost always multiple,</a:t>
            </a:r>
            <a:r>
              <a:rPr lang="nl"/>
              <a:t> datacenters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Close enough for fast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Isolation from ‘common disasters’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Two, often three, AZs per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Difference in redundancy versus Google and Azure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Google Paris &amp; recent CloudFlare incidents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Core concept for </a:t>
            </a:r>
            <a:r>
              <a:rPr i="1" lang="nl"/>
              <a:t>some </a:t>
            </a:r>
            <a:r>
              <a:rPr lang="nl"/>
              <a:t>important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EC2, EBS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Spread over multiple AZs for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Often automatic for newer / managed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Other concepts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Edge locations (caching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Backbone (network)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Local Zones (low latency)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Outposts (running AWS on-prem)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Global services (not bound to region)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IAM (Virginia though)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Certificates (Virginia)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kinda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