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6" r:id="rId3"/>
    <p:sldId id="278" r:id="rId4"/>
    <p:sldId id="279" r:id="rId5"/>
    <p:sldId id="280" r:id="rId6"/>
    <p:sldId id="269" r:id="rId7"/>
    <p:sldId id="265" r:id="rId8"/>
    <p:sldId id="275" r:id="rId9"/>
    <p:sldId id="271" r:id="rId10"/>
    <p:sldId id="276" r:id="rId11"/>
    <p:sldId id="273" r:id="rId12"/>
    <p:sldId id="268" r:id="rId13"/>
    <p:sldId id="272" r:id="rId14"/>
    <p:sldId id="277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2C3"/>
    <a:srgbClr val="EDB7C4"/>
    <a:srgbClr val="000099"/>
    <a:srgbClr val="CC3300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4660" autoAdjust="0"/>
  </p:normalViewPr>
  <p:slideViewPr>
    <p:cSldViewPr>
      <p:cViewPr varScale="1">
        <p:scale>
          <a:sx n="70" d="100"/>
          <a:sy n="70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76CC-7CDC-4C9D-9E05-FA3545DD2FE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A21E-814A-40C1-9B96-B908D7F3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A21E-814A-40C1-9B96-B908D7F35D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1894" y="402692"/>
            <a:ext cx="6780213" cy="203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78" tIns="47890" rIns="95778" bIns="47890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7838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88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6688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6113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TRƯỜNG ĐẠI HỌC CẦN THƠ</a:t>
            </a:r>
            <a:r>
              <a:rPr lang="en-U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/>
            </a:r>
            <a:br>
              <a:rPr lang="en-US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</a:br>
            <a:r>
              <a:rPr 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KHOA </a:t>
            </a:r>
            <a:r>
              <a:rPr lang="en-US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CÔNG NGHỆ THÔNG TIN &amp; TRUYỀN THÔNG</a:t>
            </a:r>
            <a:endParaRPr lang="en-US" sz="18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 PHẦN LẬP TRÌNH CĂN BẢN A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0114" y="2286000"/>
            <a:ext cx="778377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1pPr>
            <a:lvl2pPr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7200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GAME DÒ MÌN</a:t>
            </a:r>
            <a:endParaRPr lang="en-US" sz="7200" dirty="0">
              <a:ln>
                <a:solidFill>
                  <a:srgbClr val="FFFF00"/>
                </a:solidFill>
              </a:ln>
              <a:solidFill>
                <a:srgbClr val="FF0000"/>
              </a:solidFill>
              <a:effectLst>
                <a:glow rad="101600">
                  <a:srgbClr val="FFFF00">
                    <a:alpha val="60000"/>
                  </a:srgb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900" y="5181600"/>
            <a:ext cx="5410200" cy="1066800"/>
          </a:xfrm>
        </p:spPr>
        <p:txBody>
          <a:bodyPr/>
          <a:lstStyle/>
          <a:p>
            <a:pPr>
              <a:tabLst>
                <a:tab pos="2686050" algn="r"/>
                <a:tab pos="3028950" algn="l"/>
              </a:tabLst>
            </a:pPr>
            <a:r>
              <a:rPr lang="en-US" sz="1800" dirty="0"/>
              <a:t>	</a:t>
            </a:r>
            <a:r>
              <a:rPr lang="en-US" sz="2000" b="1" dirty="0" smtClean="0"/>
              <a:t>SV </a:t>
            </a:r>
            <a:r>
              <a:rPr lang="en-US" sz="2000" b="1" dirty="0" err="1" smtClean="0"/>
              <a:t>thuyết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r>
              <a:rPr lang="en-US" sz="2000" b="1" dirty="0" smtClean="0"/>
              <a:t>: Nguyễn </a:t>
            </a:r>
            <a:r>
              <a:rPr lang="en-US" sz="2000" b="1" dirty="0" err="1" smtClean="0"/>
              <a:t>Vạn</a:t>
            </a:r>
            <a:r>
              <a:rPr lang="en-US" sz="2000" b="1" dirty="0" smtClean="0"/>
              <a:t> Phát </a:t>
            </a:r>
          </a:p>
          <a:p>
            <a:pPr>
              <a:tabLst>
                <a:tab pos="2686050" algn="r"/>
                <a:tab pos="3028950" algn="l"/>
              </a:tabLst>
            </a:pPr>
            <a:r>
              <a:rPr lang="en-US" sz="2000" b="1" dirty="0" smtClean="0"/>
              <a:t>MSSV: B2007256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45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MỘT VÀI HÌNH ẢNH KHI CHƠI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3657600" cy="3173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70267"/>
            <a:ext cx="5048250" cy="4454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029200"/>
            <a:ext cx="365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447800"/>
            <a:ext cx="9067800" cy="502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LƯU ĐỒ THUẬT TOÁN HÀM XULI_MO()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" y="1752600"/>
            <a:ext cx="8305800" cy="4953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MỞ Ô THEO QUI TẮC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LƯU ĐỒ THUẬT TOÁN HÀM PLAY_AGAIN()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839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86700" cy="1325563"/>
          </a:xfrm>
        </p:spPr>
        <p:txBody>
          <a:bodyPr/>
          <a:lstStyle/>
          <a:p>
            <a:pPr algn="ctr"/>
            <a:r>
              <a:rPr lang="en-US" sz="3600" dirty="0" smtClean="0"/>
              <a:t>ƯU ĐIỂM VÀ NHƯỢC ĐIỂM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4815" y="1080448"/>
            <a:ext cx="3868737" cy="823912"/>
          </a:xfrm>
        </p:spPr>
        <p:txBody>
          <a:bodyPr/>
          <a:lstStyle/>
          <a:p>
            <a:pPr algn="ctr"/>
            <a:r>
              <a:rPr lang="en-US" sz="2800" dirty="0" smtClean="0"/>
              <a:t>ƯU ĐIỂM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-27296" y="1953264"/>
            <a:ext cx="5180012" cy="4738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/>
              <a:t>Game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menu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chơi</a:t>
            </a:r>
            <a:r>
              <a:rPr lang="en-US" sz="2200" dirty="0" smtClean="0"/>
              <a:t> (</a:t>
            </a:r>
            <a:r>
              <a:rPr lang="en-US" sz="2200" dirty="0" err="1" smtClean="0"/>
              <a:t>có</a:t>
            </a:r>
            <a:r>
              <a:rPr lang="en-US" sz="2200" dirty="0" smtClean="0"/>
              <a:t>  3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chơi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tùy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chơi</a:t>
            </a:r>
            <a:r>
              <a:rPr lang="en-US" sz="2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cuộc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xem</a:t>
            </a:r>
            <a:r>
              <a:rPr lang="en-US" sz="2200" dirty="0" smtClean="0"/>
              <a:t> map.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chơi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chơi</a:t>
            </a:r>
            <a:r>
              <a:rPr lang="en-US" sz="2200" dirty="0" smtClean="0"/>
              <a:t> </a:t>
            </a:r>
            <a:r>
              <a:rPr lang="en-US" sz="2200" dirty="0" err="1" smtClean="0"/>
              <a:t>cũ</a:t>
            </a:r>
            <a:r>
              <a:rPr lang="en-US" sz="22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phím</a:t>
            </a:r>
            <a:r>
              <a:rPr lang="en-US" sz="2200" dirty="0" smtClean="0"/>
              <a:t> di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, space, enter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input.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/>
              <a:t>Linh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xóa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cũ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hiển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ô.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1 ô </a:t>
            </a:r>
            <a:r>
              <a:rPr lang="en-US" sz="2200" dirty="0" err="1" smtClean="0"/>
              <a:t>nghi</a:t>
            </a:r>
            <a:r>
              <a:rPr lang="en-US" sz="2200" dirty="0" smtClean="0"/>
              <a:t> </a:t>
            </a:r>
            <a:r>
              <a:rPr lang="en-US" sz="2200" dirty="0" err="1" smtClean="0"/>
              <a:t>ngờ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mìn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66364" y="1080448"/>
            <a:ext cx="3887788" cy="823912"/>
          </a:xfrm>
        </p:spPr>
        <p:txBody>
          <a:bodyPr/>
          <a:lstStyle/>
          <a:p>
            <a:pPr algn="ctr"/>
            <a:r>
              <a:rPr lang="en-US" sz="2800" dirty="0" smtClean="0"/>
              <a:t>NHƯỢC ĐIỂM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251141" y="1953264"/>
            <a:ext cx="4017963" cy="2300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dài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phức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/>
              <a:t>Lạm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game.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18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50"/>
            <a:ext cx="9144000" cy="68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GIỚI THIỆU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33538"/>
            <a:ext cx="6019800" cy="4691062"/>
          </a:xfrm>
        </p:spPr>
        <p:txBody>
          <a:bodyPr/>
          <a:lstStyle/>
          <a:p>
            <a:r>
              <a:rPr lang="vi-VN" sz="2400" dirty="0"/>
              <a:t>Trò chơi kinh điển của Microsoft đi kèm với hệ điều hành </a:t>
            </a:r>
            <a:r>
              <a:rPr lang="vi-VN" sz="2400" dirty="0" smtClean="0"/>
              <a:t>Windows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: </a:t>
            </a:r>
            <a:r>
              <a:rPr lang="en-US" sz="2400" dirty="0" smtClean="0"/>
              <a:t>Robert.</a:t>
            </a:r>
          </a:p>
          <a:p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mìn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vi-VN" sz="1800" dirty="0"/>
              <a:t>Bảng kích thước m x </a:t>
            </a:r>
            <a:r>
              <a:rPr lang="vi-VN" sz="1800" dirty="0" smtClean="0"/>
              <a:t>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/>
              <a:t>Có</a:t>
            </a:r>
            <a:r>
              <a:rPr lang="en-US" sz="1800" dirty="0"/>
              <a:t> K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mìn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 </a:t>
            </a:r>
            <a:r>
              <a:rPr lang="en-US" sz="1800" dirty="0"/>
              <a:t>ở K </a:t>
            </a:r>
            <a:r>
              <a:rPr lang="en-US" sz="1800" dirty="0" smtClean="0"/>
              <a:t>ô.</a:t>
            </a:r>
          </a:p>
          <a:p>
            <a:r>
              <a:rPr lang="vi-VN" sz="2400" dirty="0" smtClean="0"/>
              <a:t>Luật </a:t>
            </a:r>
            <a:r>
              <a:rPr lang="vi-VN" sz="2400" dirty="0"/>
              <a:t>chơi</a:t>
            </a:r>
            <a:r>
              <a:rPr lang="vi-VN" sz="2400" dirty="0" smtClean="0"/>
              <a:t>:</a:t>
            </a:r>
            <a:endParaRPr lang="en-US" sz="2400" dirty="0" smtClean="0"/>
          </a:p>
          <a:p>
            <a:pPr lvl="1"/>
            <a:r>
              <a:rPr lang="vi-VN" sz="1800" dirty="0"/>
              <a:t>Người dùng chuột chọn 1 ô để </a:t>
            </a:r>
            <a:r>
              <a:rPr lang="vi-VN" sz="1800" dirty="0" smtClean="0"/>
              <a:t>mở</a:t>
            </a:r>
            <a:r>
              <a:rPr lang="en-US" sz="1800" dirty="0" smtClean="0"/>
              <a:t>.</a:t>
            </a:r>
          </a:p>
          <a:p>
            <a:pPr lvl="1"/>
            <a:r>
              <a:rPr lang="vi-VN" sz="1800" dirty="0"/>
              <a:t>Nếu ô được chọn có mìn =&gt; mìn nổ, trò chơi kết </a:t>
            </a:r>
            <a:r>
              <a:rPr lang="vi-VN" sz="1800" dirty="0" smtClean="0"/>
              <a:t>thúc</a:t>
            </a:r>
            <a:r>
              <a:rPr lang="en-US" sz="1800" dirty="0" smtClean="0"/>
              <a:t>.</a:t>
            </a:r>
          </a:p>
          <a:p>
            <a:pPr lvl="1"/>
            <a:r>
              <a:rPr lang="vi-VN" sz="1800" dirty="0"/>
              <a:t>Nếu ô được chọn không có mìn nó sẽ được mở ra theo “Quy tắc mở ô lân cận</a:t>
            </a:r>
            <a:r>
              <a:rPr lang="vi-VN" sz="1800" dirty="0" smtClean="0"/>
              <a:t>”.</a:t>
            </a:r>
            <a:endParaRPr lang="en-US" sz="1800" dirty="0" smtClean="0"/>
          </a:p>
          <a:p>
            <a:pPr lvl="1"/>
            <a:r>
              <a:rPr lang="vi-VN" sz="1800" dirty="0"/>
              <a:t>Trò chơi kết thúc khi tất cả các ô không có mìn đều được mở ra.</a:t>
            </a: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05000"/>
            <a:ext cx="2762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752600" y="282575"/>
            <a:ext cx="7086600" cy="9445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CÁC HÀM TRONG CHƯƠNG TRÌNH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2319338"/>
            <a:ext cx="9144000" cy="3167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textcolor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ForgC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gotoxy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create_empty_arr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[MAX_ROW][MAX_COL])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create_bom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ctc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x, </a:t>
            </a:r>
            <a:r>
              <a:rPr lang="fr-FR" sz="2400" dirty="0" err="1"/>
              <a:t>int</a:t>
            </a:r>
            <a:r>
              <a:rPr lang="fr-FR" sz="2400" dirty="0"/>
              <a:t> 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create_map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chuyen_toa_do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* x, </a:t>
            </a:r>
            <a:r>
              <a:rPr lang="en-US" sz="2400" dirty="0" err="1"/>
              <a:t>int</a:t>
            </a:r>
            <a:r>
              <a:rPr lang="en-US" sz="2400" dirty="0"/>
              <a:t> * y)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5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1752600" y="282575"/>
            <a:ext cx="7086600" cy="9445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CÁC HÀM TRONG CHƯƠNG TRÌNH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print_cell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color,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xoa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value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xoa</a:t>
            </a:r>
            <a:r>
              <a:rPr lang="en-US" sz="2000" dirty="0" smtClean="0">
                <a:solidFill>
                  <a:srgbClr val="FF0000"/>
                </a:solidFill>
              </a:rPr>
              <a:t> = 1</a:t>
            </a:r>
            <a:r>
              <a:rPr lang="en-US" sz="2000" dirty="0" smtClean="0"/>
              <a:t>   </a:t>
            </a:r>
            <a:r>
              <a:rPr lang="en-US" sz="2000" dirty="0" smtClean="0">
                <a:sym typeface="Wingdings" panose="05000000000000000000" pitchFamily="2" charset="2"/>
              </a:rPr>
              <a:t>              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xóa</a:t>
            </a:r>
            <a:r>
              <a:rPr lang="en-US" sz="2000" dirty="0" smtClean="0">
                <a:sym typeface="Wingdings" panose="05000000000000000000" pitchFamily="2" charset="2"/>
              </a:rPr>
              <a:t> value               in </a:t>
            </a:r>
            <a:r>
              <a:rPr lang="en-US" sz="2000" dirty="0" err="1" smtClean="0">
                <a:sym typeface="Wingdings" panose="05000000000000000000" pitchFamily="2" charset="2"/>
              </a:rPr>
              <a:t>trạng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thái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đóng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ô.</a:t>
            </a:r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 err="1" smtClean="0">
                <a:sym typeface="Wingdings" panose="05000000000000000000" pitchFamily="2" charset="2"/>
              </a:rPr>
              <a:t>Nếu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xoa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= 0   </a:t>
            </a:r>
            <a:r>
              <a:rPr lang="en-US" sz="2000" dirty="0" smtClean="0">
                <a:sym typeface="Wingdings" panose="05000000000000000000" pitchFamily="2" charset="2"/>
              </a:rPr>
              <a:t>              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in</a:t>
            </a:r>
            <a:r>
              <a:rPr lang="en-US" sz="2000" dirty="0" smtClean="0">
                <a:sym typeface="Wingdings" panose="05000000000000000000" pitchFamily="2" charset="2"/>
              </a:rPr>
              <a:t> value                 in </a:t>
            </a:r>
            <a:r>
              <a:rPr lang="en-US" sz="2000" dirty="0" err="1" smtClean="0">
                <a:sym typeface="Wingdings" panose="05000000000000000000" pitchFamily="2" charset="2"/>
              </a:rPr>
              <a:t>trạng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thái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mở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ô.</a:t>
            </a:r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 err="1">
                <a:sym typeface="Wingdings" panose="05000000000000000000" pitchFamily="2" charset="2"/>
              </a:rPr>
              <a:t>Nếu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xoa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=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-1</a:t>
            </a:r>
            <a:r>
              <a:rPr lang="en-US" sz="2000" dirty="0" smtClean="0">
                <a:sym typeface="Wingdings" panose="05000000000000000000" pitchFamily="2" charset="2"/>
              </a:rPr>
              <a:t>    ô </a:t>
            </a:r>
            <a:r>
              <a:rPr lang="en-US" sz="2000" dirty="0" err="1" smtClean="0">
                <a:sym typeface="Wingdings" panose="05000000000000000000" pitchFamily="2" charset="2"/>
              </a:rPr>
              <a:t>đang</a:t>
            </a:r>
            <a:r>
              <a:rPr lang="en-US" sz="2000" dirty="0" smtClean="0">
                <a:sym typeface="Wingdings" panose="05000000000000000000" pitchFamily="2" charset="2"/>
              </a:rPr>
              <a:t> ở </a:t>
            </a:r>
            <a:r>
              <a:rPr lang="en-US" sz="2000" dirty="0" err="1" smtClean="0">
                <a:sym typeface="Wingdings" panose="05000000000000000000" pitchFamily="2" charset="2"/>
              </a:rPr>
              <a:t>trạng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thái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đóng</a:t>
            </a:r>
            <a:r>
              <a:rPr lang="en-US" sz="2000" dirty="0" smtClean="0">
                <a:sym typeface="Wingdings" panose="05000000000000000000" pitchFamily="2" charset="2"/>
              </a:rPr>
              <a:t>    </a:t>
            </a:r>
            <a:r>
              <a:rPr lang="en-US" sz="2000" dirty="0" err="1" smtClean="0">
                <a:sym typeface="Wingdings" panose="05000000000000000000" pitchFamily="2" charset="2"/>
              </a:rPr>
              <a:t>trạng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thái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nghi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ngờ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print_map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print_border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print_bom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trang_thai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opened,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nghingo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init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toado</a:t>
            </a:r>
            <a:r>
              <a:rPr lang="en-US" sz="2400" dirty="0"/>
              <a:t> * </a:t>
            </a:r>
            <a:r>
              <a:rPr lang="en-US" sz="2400" dirty="0" err="1"/>
              <a:t>vitri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dequi_molancan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* opened,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nghingo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19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752600" y="282575"/>
            <a:ext cx="7086600" cy="9445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CÁC HÀM TRONG CHƯƠNG 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24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xuli_mo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toado</a:t>
            </a:r>
            <a:r>
              <a:rPr lang="en-US" sz="2400" dirty="0"/>
              <a:t> </a:t>
            </a:r>
            <a:r>
              <a:rPr lang="en-US" sz="2400" dirty="0" err="1"/>
              <a:t>vitri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* endgame, </a:t>
            </a:r>
            <a:r>
              <a:rPr lang="en-US" sz="2400" dirty="0" err="1"/>
              <a:t>int</a:t>
            </a:r>
            <a:r>
              <a:rPr lang="en-US" sz="2400" dirty="0"/>
              <a:t> * opened,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nghingo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play_game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print_menu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key, </a:t>
            </a:r>
            <a:r>
              <a:rPr lang="en-US" sz="2400" dirty="0" err="1"/>
              <a:t>const</a:t>
            </a:r>
            <a:r>
              <a:rPr lang="en-US" sz="2400" dirty="0"/>
              <a:t> char menu[][35],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menu_size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menu_process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char menu[][35],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menu_size</a:t>
            </a:r>
            <a:r>
              <a:rPr lang="en-US" sz="2400" dirty="0"/>
              <a:t>) // return key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play_again</a:t>
            </a:r>
            <a:r>
              <a:rPr lang="en-US" sz="2400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</a:t>
            </a:r>
            <a:r>
              <a:rPr lang="en-US" sz="2400" dirty="0" err="1"/>
              <a:t>print_custom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key, </a:t>
            </a:r>
            <a:r>
              <a:rPr lang="en-US" sz="2400" dirty="0" err="1"/>
              <a:t>const</a:t>
            </a:r>
            <a:r>
              <a:rPr lang="en-US" sz="2400" dirty="0"/>
              <a:t> char CUSTOM[][35], </a:t>
            </a:r>
            <a:r>
              <a:rPr lang="en-US" sz="2400" dirty="0" err="1"/>
              <a:t>int</a:t>
            </a:r>
            <a:r>
              <a:rPr lang="en-US" sz="2400" dirty="0"/>
              <a:t> CUSTOM_SIZE)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custom()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void option()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LƯU ĐỒ THUẬT TOÁN HÀM MAIN()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71600"/>
            <a:ext cx="8763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HÀM MAIN() VÀ CÁC GIAO DIỆN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24" y="1357394"/>
            <a:ext cx="2103079" cy="1799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93" y="3406438"/>
            <a:ext cx="2079711" cy="1016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43" y="5379921"/>
            <a:ext cx="3505132" cy="1296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2" y="3914682"/>
            <a:ext cx="2079711" cy="1168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57394"/>
            <a:ext cx="5605904" cy="55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5105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LƯU ĐỒ THUẬT TOÁN HÀM KHỞI TẠO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600200"/>
            <a:ext cx="8953500" cy="495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LƯU ĐỒ THUẬT TOÁN HÀM PLAY_GAME()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534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Default Design</vt:lpstr>
      <vt:lpstr>PowerPoint Presentation</vt:lpstr>
      <vt:lpstr>GIỚI THIỆU </vt:lpstr>
      <vt:lpstr>PowerPoint Presentation</vt:lpstr>
      <vt:lpstr>PowerPoint Presentation</vt:lpstr>
      <vt:lpstr>PowerPoint Presentation</vt:lpstr>
      <vt:lpstr>LƯU ĐỒ THUẬT TOÁN HÀM MAIN()</vt:lpstr>
      <vt:lpstr>HÀM MAIN() VÀ CÁC GIAO DIỆN MENU</vt:lpstr>
      <vt:lpstr>LƯU ĐỒ THUẬT TOÁN HÀM KHỞI TẠO</vt:lpstr>
      <vt:lpstr>LƯU ĐỒ THUẬT TOÁN HÀM PLAY_GAME()</vt:lpstr>
      <vt:lpstr>MỘT VÀI HÌNH ẢNH KHI CHƠI</vt:lpstr>
      <vt:lpstr>LƯU ĐỒ THUẬT TOÁN HÀM XULI_MO()</vt:lpstr>
      <vt:lpstr>MỞ Ô THEO QUI TẮC 3</vt:lpstr>
      <vt:lpstr>LƯU ĐỒ THUẬT TOÁN HÀM PLAY_AGAIN()</vt:lpstr>
      <vt:lpstr>ƯU ĐIỂM VÀ NHƯỢC ĐIỂM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Microsoft account</cp:lastModifiedBy>
  <cp:revision>259</cp:revision>
  <dcterms:created xsi:type="dcterms:W3CDTF">2008-08-06T06:37:20Z</dcterms:created>
  <dcterms:modified xsi:type="dcterms:W3CDTF">2021-04-27T19:05:44Z</dcterms:modified>
</cp:coreProperties>
</file>