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18CE-81DE-4D55-B1C1-DD097216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D3536-7F1A-4CE5-BC79-CFB38CE7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F43DD-C877-4E75-96FB-0079574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F665E-6E61-4164-90F9-9D15C641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4A173-5942-48E4-8DCE-ED1E8E35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4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8B9B8-12CD-4004-8857-991358C0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080F6-2E98-4763-9FD4-078F80FA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61049-9E05-4823-98D0-5ACA149C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B28D3-0F62-4CBC-99CB-332E9104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E3353-B539-477E-92B4-2363752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4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ACCF7-CA4B-4FD7-B385-68CC44E6B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5AEAE-36A0-4B36-9F83-D8A2485FB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63A0E-9F61-438A-B1D4-4A72885D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ADA17-2CC3-49C3-BFCB-A195702F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817AC-C97F-4A99-8AF1-B3461EA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6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58F0-F4D8-43F2-8DC7-88DA0292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68B7-E2D7-40F7-A827-D2BCA85F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2958C-20E9-4BE5-9B25-D8973DBB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CAA88-203B-457B-B91E-D57E15E0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7C49D-39EC-4837-AA23-8F01747F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EAA5B-CEBA-494F-A132-1899AC97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514FF-A13F-43BD-ABD2-2DC9DA65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60CF9-EC6D-4CCE-9CDF-AA5BA4BB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9DDBA-92CE-400C-989D-A0489B5C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D0FDD-1AF3-4B06-9637-3F75470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6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296B8-E9CE-4CBB-8169-7C0D9D57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C168F-4F8B-4FEE-821C-EED5C7CDF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722B1-A433-4152-B44E-780B148C3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50304-201F-4FC5-9D7D-28B4C275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B525E-4233-488A-B124-963181D6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A3EA-016A-4829-B6AE-6F8153A1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8AE04-4E3C-421A-9091-592E01D9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62B1C-5AC5-4EAD-A855-1EAE5D90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07020-DC51-4DD8-AE4A-1A306A33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A88570-079A-4ACE-A40D-5D3D1FE82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BD878-84EE-4DCB-A1D4-65C0066C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6E502-A39B-44DA-91B6-B717DFB1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5A255-D853-45E1-81A3-1DD7ECB4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BBBDC-1C1A-406F-BAB6-3B811A35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98685-A99B-4C42-B59A-9AC41BAD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60016-4087-4092-B4DC-57063D57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D9860-7194-4042-BABD-6573088D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D7017-ADA5-4E91-8BBD-38566DDF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3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3BB50-7770-4CBC-92B2-A6B550CF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FBB43-10BB-486E-8CAA-29B4733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67A6-E6ED-4F0B-B9EF-B1F8FC7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70AC7-3F25-4F03-B5A6-5C3BA0D8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5D521-71F4-4DAD-97EF-04FCCD5B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648E5-3CD3-4D87-BF2A-9FF62EA3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5A0E4-364A-466E-987B-DE0C8FA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9B946-34D1-4987-A994-31B8A306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E291E-1774-4594-B6CF-7DBE0D6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D0127-6C76-4AB2-8BD5-697D0AD0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5A1D9-73E0-4602-913C-154A0721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45B76-9447-4D14-9DA2-AE0FDE1A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DCDE2-DBAF-42BF-B27F-538A735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042B9-9DC0-4C9F-A228-8893F720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97DF4-F2B8-4E78-B1D9-4719C0AA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8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45F5BC-2812-4362-9FDD-B16C1CF5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4B062-24FC-4341-B605-D8E16DD3E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E2FE-F1FE-4FC3-93AB-4B72396E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90F3-4C0F-4E0B-8C12-674DBD653C9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0F8F8-BA46-4A52-8C8D-3A46F45E7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1E3E4-E193-4FF7-97AA-5CB7204E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4319-C52F-4858-9DB1-4E13FA7D3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A35E4-7996-4361-B17C-82B692429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AA791-AAC4-442D-8903-F42D4FAEB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F0E2F-CB02-4030-B778-3A9810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31A9-3F7C-4133-8FA0-B66B09D8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structural organization</a:t>
            </a:r>
          </a:p>
          <a:p>
            <a:r>
              <a:rPr lang="en-US" altLang="ko-KR" dirty="0"/>
              <a:t>Implementation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611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884D43-A382-41D6-951D-10328195D0EA}"/>
              </a:ext>
            </a:extLst>
          </p:cNvPr>
          <p:cNvCxnSpPr/>
          <p:nvPr/>
        </p:nvCxnSpPr>
        <p:spPr>
          <a:xfrm>
            <a:off x="7762633" y="3069263"/>
            <a:ext cx="0" cy="1342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2255A79-4C17-4F0C-BA8B-F7563FF5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42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Organization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01D5-C37F-4E83-AD45-B07D40C02EF6}"/>
              </a:ext>
            </a:extLst>
          </p:cNvPr>
          <p:cNvSpPr txBox="1"/>
          <p:nvPr/>
        </p:nvSpPr>
        <p:spPr>
          <a:xfrm>
            <a:off x="6662614" y="2699931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Raw Data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00EB2-1CA5-4115-B926-D670C97E1CAD}"/>
              </a:ext>
            </a:extLst>
          </p:cNvPr>
          <p:cNvSpPr txBox="1"/>
          <p:nvPr/>
        </p:nvSpPr>
        <p:spPr>
          <a:xfrm>
            <a:off x="6664568" y="5267640"/>
            <a:ext cx="29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Webpage Server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167F2-9AFD-48A0-B73C-BBE4A134FCD1}"/>
              </a:ext>
            </a:extLst>
          </p:cNvPr>
          <p:cNvSpPr txBox="1"/>
          <p:nvPr/>
        </p:nvSpPr>
        <p:spPr>
          <a:xfrm>
            <a:off x="7381632" y="3555834"/>
            <a:ext cx="8811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680F4-91A3-46CD-8D16-8FE34D568E27}"/>
              </a:ext>
            </a:extLst>
          </p:cNvPr>
          <p:cNvSpPr txBox="1"/>
          <p:nvPr/>
        </p:nvSpPr>
        <p:spPr>
          <a:xfrm>
            <a:off x="6662613" y="4411737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Database Server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D09DD-B191-4BEB-A5BE-F9A415FF2B69}"/>
              </a:ext>
            </a:extLst>
          </p:cNvPr>
          <p:cNvSpPr txBox="1"/>
          <p:nvPr/>
        </p:nvSpPr>
        <p:spPr>
          <a:xfrm>
            <a:off x="6664568" y="6123543"/>
            <a:ext cx="29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Webpage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8E7FA3-13EE-4750-AF3F-A8BB829EFDB8}"/>
              </a:ext>
            </a:extLst>
          </p:cNvPr>
          <p:cNvCxnSpPr/>
          <p:nvPr/>
        </p:nvCxnSpPr>
        <p:spPr>
          <a:xfrm>
            <a:off x="8485555" y="3069263"/>
            <a:ext cx="0" cy="1342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EFCD94-EDB7-4815-BEB2-3D8ACDF4A6A7}"/>
              </a:ext>
            </a:extLst>
          </p:cNvPr>
          <p:cNvSpPr txBox="1"/>
          <p:nvPr/>
        </p:nvSpPr>
        <p:spPr>
          <a:xfrm>
            <a:off x="9255369" y="3626169"/>
            <a:ext cx="293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Processing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39456-FBEA-476D-987C-5197FF2E3AE6}"/>
              </a:ext>
            </a:extLst>
          </p:cNvPr>
          <p:cNvSpPr txBox="1"/>
          <p:nvPr/>
        </p:nvSpPr>
        <p:spPr>
          <a:xfrm>
            <a:off x="9255369" y="4910023"/>
            <a:ext cx="293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Construct Connection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C4639-E964-4E51-A69B-04E9BEFD68C4}"/>
              </a:ext>
            </a:extLst>
          </p:cNvPr>
          <p:cNvSpPr txBox="1"/>
          <p:nvPr/>
        </p:nvSpPr>
        <p:spPr>
          <a:xfrm>
            <a:off x="9255368" y="5765926"/>
            <a:ext cx="293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Visualizing Service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1FBD2E-9C63-427F-ADBA-8B03CE29D576}"/>
              </a:ext>
            </a:extLst>
          </p:cNvPr>
          <p:cNvCxnSpPr>
            <a:cxnSpLocks/>
          </p:cNvCxnSpPr>
          <p:nvPr/>
        </p:nvCxnSpPr>
        <p:spPr>
          <a:xfrm>
            <a:off x="8130928" y="4754162"/>
            <a:ext cx="0" cy="588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69C829-755B-498C-B869-CDBD4FC38036}"/>
              </a:ext>
            </a:extLst>
          </p:cNvPr>
          <p:cNvCxnSpPr>
            <a:cxnSpLocks/>
          </p:cNvCxnSpPr>
          <p:nvPr/>
        </p:nvCxnSpPr>
        <p:spPr>
          <a:xfrm>
            <a:off x="8130928" y="5636972"/>
            <a:ext cx="0" cy="588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DFA273-7919-4797-83B7-7D22C94A7124}"/>
              </a:ext>
            </a:extLst>
          </p:cNvPr>
          <p:cNvSpPr txBox="1"/>
          <p:nvPr/>
        </p:nvSpPr>
        <p:spPr>
          <a:xfrm>
            <a:off x="0" y="1690688"/>
            <a:ext cx="7006488" cy="438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/>
              <a:t>Overall Structure: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Raw Data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Data processing with / without HDFS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Store data into Database Server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Building Connection between Database server and Web server with php / </a:t>
            </a:r>
            <a:r>
              <a:rPr lang="en-US" altLang="ko-KR" sz="1400" dirty="0" err="1"/>
              <a:t>sql</a:t>
            </a:r>
            <a:endParaRPr lang="en-US" altLang="ko-KR" sz="1400" dirty="0"/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Organize Web with PHP / Java Script / HTML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Implementing functions with PHP / Java Script / Python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-&gt; Available Web page for people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ADD67F-B557-4466-B8A0-1D26AD4F663C}"/>
              </a:ext>
            </a:extLst>
          </p:cNvPr>
          <p:cNvSpPr txBox="1"/>
          <p:nvPr/>
        </p:nvSpPr>
        <p:spPr>
          <a:xfrm>
            <a:off x="7537938" y="1690688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4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AC109-8901-4511-A671-ED9FB522C405}"/>
              </a:ext>
            </a:extLst>
          </p:cNvPr>
          <p:cNvSpPr txBox="1"/>
          <p:nvPr/>
        </p:nvSpPr>
        <p:spPr>
          <a:xfrm>
            <a:off x="1" y="1690688"/>
            <a:ext cx="3821722" cy="471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Raw Data: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Stores by category: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by Crawling by Python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for measuring scale of infrastructure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info: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Name of station; Name of store; Type of store;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Category of store; Number of reviews; Link;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Number of mentions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by Crawling by Python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for measuring degree of activation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info: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???? </a:t>
            </a:r>
            <a:r>
              <a:rPr lang="ko-KR" altLang="en-US" sz="1200" dirty="0"/>
              <a:t>여기는 내가 모름 </a:t>
            </a:r>
            <a:r>
              <a:rPr lang="ko-KR" altLang="en-US" sz="1200" dirty="0" err="1"/>
              <a:t>ㅜ퓨ㅠ</a:t>
            </a:r>
            <a:endParaRPr lang="en-US" altLang="ko-KR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7E54AA-D34F-4B2C-87F7-60298B17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Organization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B610-A3F0-4813-8F77-B39F588AB108}"/>
              </a:ext>
            </a:extLst>
          </p:cNvPr>
          <p:cNvSpPr txBox="1"/>
          <p:nvPr/>
        </p:nvSpPr>
        <p:spPr>
          <a:xfrm>
            <a:off x="8370275" y="1690687"/>
            <a:ext cx="3821723" cy="397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Database Server: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MySQL: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as form of table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by big categories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Stations; Activities; Places; Restaurants;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- Hadoop: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여기도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나는 모르는 부분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너희가 넘겨준 데이터 설명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???? </a:t>
            </a:r>
            <a:r>
              <a:rPr lang="ko-KR" altLang="en-US" sz="1200" dirty="0"/>
              <a:t>여기는 내가 모름 </a:t>
            </a:r>
            <a:r>
              <a:rPr lang="ko-KR" altLang="en-US" sz="1200" dirty="0" err="1"/>
              <a:t>ㅜ퓨ㅠ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521462-B5FB-4FB6-A60B-87F64190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23" y="1690687"/>
            <a:ext cx="1024616" cy="1263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F12CC2-D12E-41FB-B348-71965CDA3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23" y="3016251"/>
            <a:ext cx="1024616" cy="1158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C5839B-552F-4B3D-A869-9290E154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89" y="1690687"/>
            <a:ext cx="1024617" cy="1075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71CAE2-D65C-470F-8A49-9C1393D1A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412" y="2971320"/>
            <a:ext cx="895173" cy="1075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05EBED-142F-4827-9921-81AD95451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117" y="1690686"/>
            <a:ext cx="1020158" cy="10752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4CEF2F-E077-4F11-99E6-8E8FC584B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117" y="2880662"/>
            <a:ext cx="1020158" cy="116589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242525-7FC5-4C15-8B78-FD48E6E5EEE1}"/>
              </a:ext>
            </a:extLst>
          </p:cNvPr>
          <p:cNvCxnSpPr>
            <a:cxnSpLocks/>
          </p:cNvCxnSpPr>
          <p:nvPr/>
        </p:nvCxnSpPr>
        <p:spPr>
          <a:xfrm>
            <a:off x="4994030" y="2855088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8109AB-41CC-44C0-BDA9-8920061F5E7E}"/>
              </a:ext>
            </a:extLst>
          </p:cNvPr>
          <p:cNvCxnSpPr>
            <a:cxnSpLocks/>
          </p:cNvCxnSpPr>
          <p:nvPr/>
        </p:nvCxnSpPr>
        <p:spPr>
          <a:xfrm>
            <a:off x="6775938" y="2839458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8DE40D-73D2-4081-98A3-7872F3BF83DE}"/>
              </a:ext>
            </a:extLst>
          </p:cNvPr>
          <p:cNvSpPr txBox="1"/>
          <p:nvPr/>
        </p:nvSpPr>
        <p:spPr>
          <a:xfrm>
            <a:off x="4185137" y="4237267"/>
            <a:ext cx="3821723" cy="2434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Data Processing: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Trim raw data for database: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by using Python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csv -&gt; </a:t>
            </a:r>
            <a:r>
              <a:rPr lang="en-US" altLang="ko-KR" sz="1200" dirty="0" err="1"/>
              <a:t>sql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- for each tables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Stations; Activities; Places; Restaurants;</a:t>
            </a:r>
          </a:p>
        </p:txBody>
      </p:sp>
    </p:spTree>
    <p:extLst>
      <p:ext uri="{BB962C8B-B14F-4D97-AF65-F5344CB8AC3E}">
        <p14:creationId xmlns:p14="http://schemas.microsoft.com/office/powerpoint/2010/main" val="118721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A9B610-A3F0-4813-8F77-B39F588AB108}"/>
              </a:ext>
            </a:extLst>
          </p:cNvPr>
          <p:cNvSpPr txBox="1"/>
          <p:nvPr/>
        </p:nvSpPr>
        <p:spPr>
          <a:xfrm>
            <a:off x="8370275" y="1690687"/>
            <a:ext cx="3821723" cy="169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Webpage Server: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Apache: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based on HTML with many languages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Enable external connection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242525-7FC5-4C15-8B78-FD48E6E5EEE1}"/>
              </a:ext>
            </a:extLst>
          </p:cNvPr>
          <p:cNvCxnSpPr>
            <a:cxnSpLocks/>
          </p:cNvCxnSpPr>
          <p:nvPr/>
        </p:nvCxnSpPr>
        <p:spPr>
          <a:xfrm>
            <a:off x="2090614" y="5088399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8109AB-41CC-44C0-BDA9-8920061F5E7E}"/>
              </a:ext>
            </a:extLst>
          </p:cNvPr>
          <p:cNvCxnSpPr>
            <a:cxnSpLocks/>
          </p:cNvCxnSpPr>
          <p:nvPr/>
        </p:nvCxnSpPr>
        <p:spPr>
          <a:xfrm>
            <a:off x="5885961" y="5073352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8DE40D-73D2-4081-98A3-7872F3BF83DE}"/>
              </a:ext>
            </a:extLst>
          </p:cNvPr>
          <p:cNvSpPr txBox="1"/>
          <p:nvPr/>
        </p:nvSpPr>
        <p:spPr>
          <a:xfrm>
            <a:off x="0" y="1690371"/>
            <a:ext cx="3821723" cy="132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Construct Connection: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Building connection for transmission: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by using PHP and </a:t>
            </a:r>
            <a:r>
              <a:rPr lang="en-US" altLang="ko-KR" sz="1200" dirty="0" err="1"/>
              <a:t>sql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1F77FD-42FB-457E-A931-25F432D7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75" y="3674833"/>
            <a:ext cx="1219200" cy="14135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1B4402-CE46-461A-942D-87C7D49A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5" y="3677224"/>
            <a:ext cx="1219200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FE1070-C1B6-40B9-B834-5B1284EF7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45" y="5297539"/>
            <a:ext cx="1219200" cy="12346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0B6A2B-55C8-4D81-BF87-E581FA9E9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175" y="5148277"/>
            <a:ext cx="1219200" cy="13838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86851F-4FE9-49B4-AD22-C7CA12252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5560" y="3674833"/>
            <a:ext cx="1331872" cy="13255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6C6809A-4D1C-48F2-8198-9CBDFD3F0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5560" y="5162754"/>
            <a:ext cx="1331872" cy="13693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A7C9FA-0C67-4F08-A7CD-C4CE655BB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390" y="3674833"/>
            <a:ext cx="1095131" cy="137021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6F8291-EC51-4710-9774-9EF21B4E9590}"/>
              </a:ext>
            </a:extLst>
          </p:cNvPr>
          <p:cNvCxnSpPr>
            <a:cxnSpLocks/>
          </p:cNvCxnSpPr>
          <p:nvPr/>
        </p:nvCxnSpPr>
        <p:spPr>
          <a:xfrm>
            <a:off x="8859715" y="5070028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D375B2A-FC07-4AEF-ABF9-A5FBCE2B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094" y="5222258"/>
            <a:ext cx="1195722" cy="13098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6E8820-B071-4843-87EC-48A10590BEB4}"/>
              </a:ext>
            </a:extLst>
          </p:cNvPr>
          <p:cNvSpPr txBox="1"/>
          <p:nvPr/>
        </p:nvSpPr>
        <p:spPr>
          <a:xfrm>
            <a:off x="3821232" y="1690371"/>
            <a:ext cx="3821723" cy="132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Visualizing Service: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- by Java Script / PHP / Python: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  - Organizing codes / import packages(chart.js)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6153D0C-E5EB-4701-8274-5B3CF516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Organization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9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3C9F11-6F35-44A6-A5AC-33171BB24865}"/>
              </a:ext>
            </a:extLst>
          </p:cNvPr>
          <p:cNvSpPr/>
          <p:nvPr/>
        </p:nvSpPr>
        <p:spPr>
          <a:xfrm>
            <a:off x="7597943" y="1672499"/>
            <a:ext cx="4337120" cy="2274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242525-7FC5-4C15-8B78-FD48E6E5EEE1}"/>
              </a:ext>
            </a:extLst>
          </p:cNvPr>
          <p:cNvCxnSpPr>
            <a:cxnSpLocks/>
          </p:cNvCxnSpPr>
          <p:nvPr/>
        </p:nvCxnSpPr>
        <p:spPr>
          <a:xfrm>
            <a:off x="4771291" y="3665007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8109AB-41CC-44C0-BDA9-8920061F5E7E}"/>
              </a:ext>
            </a:extLst>
          </p:cNvPr>
          <p:cNvCxnSpPr>
            <a:cxnSpLocks/>
          </p:cNvCxnSpPr>
          <p:nvPr/>
        </p:nvCxnSpPr>
        <p:spPr>
          <a:xfrm flipV="1">
            <a:off x="6069622" y="4078462"/>
            <a:ext cx="0" cy="473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8DE40D-73D2-4081-98A3-7872F3BF83DE}"/>
              </a:ext>
            </a:extLst>
          </p:cNvPr>
          <p:cNvSpPr txBox="1"/>
          <p:nvPr/>
        </p:nvSpPr>
        <p:spPr>
          <a:xfrm>
            <a:off x="465014" y="1690530"/>
            <a:ext cx="3821723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Files &amp; Directories Structure: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6F8291-EC51-4710-9774-9EF21B4E9590}"/>
              </a:ext>
            </a:extLst>
          </p:cNvPr>
          <p:cNvCxnSpPr>
            <a:cxnSpLocks/>
          </p:cNvCxnSpPr>
          <p:nvPr/>
        </p:nvCxnSpPr>
        <p:spPr>
          <a:xfrm flipV="1">
            <a:off x="3415323" y="6217884"/>
            <a:ext cx="1153687" cy="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352C12-057F-4DF0-A9F8-9503A74A6485}"/>
              </a:ext>
            </a:extLst>
          </p:cNvPr>
          <p:cNvSpPr/>
          <p:nvPr/>
        </p:nvSpPr>
        <p:spPr>
          <a:xfrm>
            <a:off x="5613407" y="3263065"/>
            <a:ext cx="912429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Index.html</a:t>
            </a:r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21D1FAD4-BBC5-4139-8237-9E88D2F1A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1726" y="2196728"/>
            <a:ext cx="668548" cy="66854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C4FDEA-CDCE-4A58-9FA3-D32470D34C34}"/>
              </a:ext>
            </a:extLst>
          </p:cNvPr>
          <p:cNvSpPr/>
          <p:nvPr/>
        </p:nvSpPr>
        <p:spPr>
          <a:xfrm>
            <a:off x="5792201" y="2637938"/>
            <a:ext cx="607602" cy="454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users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CEBF88-4D4C-45E4-880A-1BB16CF8E4F1}"/>
              </a:ext>
            </a:extLst>
          </p:cNvPr>
          <p:cNvSpPr/>
          <p:nvPr/>
        </p:nvSpPr>
        <p:spPr>
          <a:xfrm>
            <a:off x="5488372" y="3503323"/>
            <a:ext cx="1162498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UI / Interaction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CC4020-3F61-4799-999B-F2AF6C7249F5}"/>
              </a:ext>
            </a:extLst>
          </p:cNvPr>
          <p:cNvCxnSpPr>
            <a:cxnSpLocks/>
          </p:cNvCxnSpPr>
          <p:nvPr/>
        </p:nvCxnSpPr>
        <p:spPr>
          <a:xfrm flipV="1">
            <a:off x="5975840" y="3061466"/>
            <a:ext cx="0" cy="29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92352B-2D6C-4174-8D60-F7CC6E0A12B1}"/>
              </a:ext>
            </a:extLst>
          </p:cNvPr>
          <p:cNvCxnSpPr>
            <a:cxnSpLocks/>
          </p:cNvCxnSpPr>
          <p:nvPr/>
        </p:nvCxnSpPr>
        <p:spPr>
          <a:xfrm>
            <a:off x="6194670" y="3055561"/>
            <a:ext cx="0" cy="309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7355CF-A9BB-436F-BAAB-21B245CE62D7}"/>
              </a:ext>
            </a:extLst>
          </p:cNvPr>
          <p:cNvSpPr/>
          <p:nvPr/>
        </p:nvSpPr>
        <p:spPr>
          <a:xfrm>
            <a:off x="3073977" y="3210331"/>
            <a:ext cx="1120243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/>
              <a:t>database.php</a:t>
            </a: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E4A351-67DF-411F-ACE1-DE031A475622}"/>
              </a:ext>
            </a:extLst>
          </p:cNvPr>
          <p:cNvSpPr/>
          <p:nvPr/>
        </p:nvSpPr>
        <p:spPr>
          <a:xfrm>
            <a:off x="2900656" y="3557531"/>
            <a:ext cx="1476686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Essential data for UI</a:t>
            </a:r>
          </a:p>
        </p:txBody>
      </p:sp>
      <p:pic>
        <p:nvPicPr>
          <p:cNvPr id="35" name="그래픽 34" descr="서버">
            <a:extLst>
              <a:ext uri="{FF2B5EF4-FFF2-40B4-BE49-F238E27FC236}">
                <a16:creationId xmlns:a16="http://schemas.microsoft.com/office/drawing/2014/main" id="{764A444F-3D67-4585-8FFB-30685B314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921" y="2932215"/>
            <a:ext cx="668545" cy="66854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1404E7-1B94-4309-A2D3-111B8C2875C0}"/>
              </a:ext>
            </a:extLst>
          </p:cNvPr>
          <p:cNvSpPr/>
          <p:nvPr/>
        </p:nvSpPr>
        <p:spPr>
          <a:xfrm>
            <a:off x="631312" y="3437669"/>
            <a:ext cx="1408784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Database: MySQL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1780E4-16F6-483F-83F4-BCA0D8C898B5}"/>
              </a:ext>
            </a:extLst>
          </p:cNvPr>
          <p:cNvCxnSpPr>
            <a:cxnSpLocks/>
          </p:cNvCxnSpPr>
          <p:nvPr/>
        </p:nvCxnSpPr>
        <p:spPr>
          <a:xfrm>
            <a:off x="2375876" y="3656338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4FC788-1FDB-4F1B-9E74-D3DBF6F17AEC}"/>
              </a:ext>
            </a:extLst>
          </p:cNvPr>
          <p:cNvSpPr/>
          <p:nvPr/>
        </p:nvSpPr>
        <p:spPr>
          <a:xfrm>
            <a:off x="5430600" y="4559709"/>
            <a:ext cx="1278042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/>
              <a:t>showResult.php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34964F-6249-41B3-8B8B-22F50AB385A8}"/>
              </a:ext>
            </a:extLst>
          </p:cNvPr>
          <p:cNvSpPr/>
          <p:nvPr/>
        </p:nvSpPr>
        <p:spPr>
          <a:xfrm>
            <a:off x="4677339" y="4855768"/>
            <a:ext cx="2805576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Functions / Changes for user’s behaviors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39B8AE-DC4C-43DD-942F-1A41269385A7}"/>
              </a:ext>
            </a:extLst>
          </p:cNvPr>
          <p:cNvSpPr/>
          <p:nvPr/>
        </p:nvSpPr>
        <p:spPr>
          <a:xfrm>
            <a:off x="5034592" y="5821017"/>
            <a:ext cx="2211952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Created input(&lt;button&gt;,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1D51E1-AFB2-47E7-953C-D3275070CC72}"/>
              </a:ext>
            </a:extLst>
          </p:cNvPr>
          <p:cNvSpPr/>
          <p:nvPr/>
        </p:nvSpPr>
        <p:spPr>
          <a:xfrm>
            <a:off x="5559319" y="6137651"/>
            <a:ext cx="1162498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UI / Interaction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A950B1B-0F28-4035-AEEF-B93EF00D2004}"/>
              </a:ext>
            </a:extLst>
          </p:cNvPr>
          <p:cNvCxnSpPr>
            <a:cxnSpLocks/>
          </p:cNvCxnSpPr>
          <p:nvPr/>
        </p:nvCxnSpPr>
        <p:spPr>
          <a:xfrm>
            <a:off x="6095998" y="5432378"/>
            <a:ext cx="0" cy="309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92F479-F3BD-40A7-B365-7D6050563FD4}"/>
              </a:ext>
            </a:extLst>
          </p:cNvPr>
          <p:cNvSpPr/>
          <p:nvPr/>
        </p:nvSpPr>
        <p:spPr>
          <a:xfrm>
            <a:off x="838200" y="5681538"/>
            <a:ext cx="1513684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showResult_02.php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107E03-2178-44C9-9757-997110749541}"/>
              </a:ext>
            </a:extLst>
          </p:cNvPr>
          <p:cNvSpPr/>
          <p:nvPr/>
        </p:nvSpPr>
        <p:spPr>
          <a:xfrm>
            <a:off x="176673" y="6080059"/>
            <a:ext cx="2805576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Functions / Changes for user’s behaviors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C55D9B-201F-468D-A591-65E33A8CFD33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1335704" y="3840536"/>
            <a:ext cx="259338" cy="1841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32B2245-4EEE-483A-B985-A013A22A8A6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335704" y="3840536"/>
            <a:ext cx="3435587" cy="1109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9A1CA9-B2A1-4E8A-A867-CC5A7E9E9F00}"/>
              </a:ext>
            </a:extLst>
          </p:cNvPr>
          <p:cNvSpPr/>
          <p:nvPr/>
        </p:nvSpPr>
        <p:spPr>
          <a:xfrm>
            <a:off x="3013411" y="4982122"/>
            <a:ext cx="1365310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Top5_button.php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35566D-F8EE-47DC-9CB3-54A6DCD9AD08}"/>
              </a:ext>
            </a:extLst>
          </p:cNvPr>
          <p:cNvSpPr/>
          <p:nvPr/>
        </p:nvSpPr>
        <p:spPr>
          <a:xfrm>
            <a:off x="2262808" y="5381069"/>
            <a:ext cx="2805576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Functions / Changes for user’s behaviors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4C45B2-638D-469F-A37E-5C00F29C8CF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335704" y="3840536"/>
            <a:ext cx="1421473" cy="1433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B09C9A-5AB3-438E-870B-661F7BC31AA3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068384" y="5569582"/>
            <a:ext cx="490935" cy="267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8FFA2423-1437-413D-9ECA-AA10826FFC60}"/>
              </a:ext>
            </a:extLst>
          </p:cNvPr>
          <p:cNvCxnSpPr>
            <a:cxnSpLocks/>
            <a:stCxn id="42" idx="3"/>
            <a:endCxn id="9" idx="3"/>
          </p:cNvCxnSpPr>
          <p:nvPr/>
        </p:nvCxnSpPr>
        <p:spPr>
          <a:xfrm flipH="1" flipV="1">
            <a:off x="6430274" y="2531002"/>
            <a:ext cx="816270" cy="3491449"/>
          </a:xfrm>
          <a:prstGeom prst="curvedConnector3">
            <a:avLst>
              <a:gd name="adj1" fmla="val -280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7261F8F-9AF7-4BB5-A086-4F4CD27B21E1}"/>
              </a:ext>
            </a:extLst>
          </p:cNvPr>
          <p:cNvCxnSpPr>
            <a:cxnSpLocks/>
          </p:cNvCxnSpPr>
          <p:nvPr/>
        </p:nvCxnSpPr>
        <p:spPr>
          <a:xfrm flipH="1" flipV="1">
            <a:off x="6425648" y="2345745"/>
            <a:ext cx="816270" cy="3491449"/>
          </a:xfrm>
          <a:prstGeom prst="curvedConnector3">
            <a:avLst>
              <a:gd name="adj1" fmla="val -2800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36A740-1366-4041-93E2-34473B87806B}"/>
              </a:ext>
            </a:extLst>
          </p:cNvPr>
          <p:cNvSpPr/>
          <p:nvPr/>
        </p:nvSpPr>
        <p:spPr>
          <a:xfrm>
            <a:off x="8637600" y="3174931"/>
            <a:ext cx="797013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graph.py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E28B57-7AB8-4AB0-AC28-6652C841BE01}"/>
              </a:ext>
            </a:extLst>
          </p:cNvPr>
          <p:cNvSpPr/>
          <p:nvPr/>
        </p:nvSpPr>
        <p:spPr>
          <a:xfrm>
            <a:off x="8020445" y="3440823"/>
            <a:ext cx="2031325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Function for data processing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5D5C86A-9893-4CE8-A94D-1D189713DD3C}"/>
              </a:ext>
            </a:extLst>
          </p:cNvPr>
          <p:cNvCxnSpPr>
            <a:cxnSpLocks/>
          </p:cNvCxnSpPr>
          <p:nvPr/>
        </p:nvCxnSpPr>
        <p:spPr>
          <a:xfrm flipH="1">
            <a:off x="6833783" y="3557531"/>
            <a:ext cx="1083202" cy="107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83BF00-5CFB-4F21-9D33-DA91446679D0}"/>
              </a:ext>
            </a:extLst>
          </p:cNvPr>
          <p:cNvSpPr/>
          <p:nvPr/>
        </p:nvSpPr>
        <p:spPr>
          <a:xfrm>
            <a:off x="10077706" y="2188437"/>
            <a:ext cx="1192378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Directory: part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BC5E82-2F69-416D-9630-A3EA71CCF4D3}"/>
              </a:ext>
            </a:extLst>
          </p:cNvPr>
          <p:cNvSpPr/>
          <p:nvPr/>
        </p:nvSpPr>
        <p:spPr>
          <a:xfrm>
            <a:off x="9434613" y="2476436"/>
            <a:ext cx="2478564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Storage for raw data through HDFS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1E5C6A-0B30-4249-9469-3657B484F34C}"/>
              </a:ext>
            </a:extLst>
          </p:cNvPr>
          <p:cNvSpPr/>
          <p:nvPr/>
        </p:nvSpPr>
        <p:spPr>
          <a:xfrm>
            <a:off x="9564658" y="5121824"/>
            <a:ext cx="1337226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Directory: image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5F96617-FDE8-48B7-82F9-832999FA7AA2}"/>
              </a:ext>
            </a:extLst>
          </p:cNvPr>
          <p:cNvSpPr/>
          <p:nvPr/>
        </p:nvSpPr>
        <p:spPr>
          <a:xfrm>
            <a:off x="8689877" y="5431480"/>
            <a:ext cx="3057247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Storage for processed image through HDFS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D73A2FA-A1F7-46DF-BC3A-24FD32CBCA01}"/>
              </a:ext>
            </a:extLst>
          </p:cNvPr>
          <p:cNvSpPr/>
          <p:nvPr/>
        </p:nvSpPr>
        <p:spPr>
          <a:xfrm>
            <a:off x="9066413" y="1411197"/>
            <a:ext cx="1483098" cy="40286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Directory: </a:t>
            </a:r>
            <a:r>
              <a:rPr lang="en-US" altLang="ko-KR" sz="1200" dirty="0" err="1"/>
              <a:t>py_code</a:t>
            </a:r>
            <a:endParaRPr lang="en-US" altLang="ko-KR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5B4D5B-B8A8-4692-A2F6-E8D7CEF3B3C6}"/>
              </a:ext>
            </a:extLst>
          </p:cNvPr>
          <p:cNvSpPr/>
          <p:nvPr/>
        </p:nvSpPr>
        <p:spPr>
          <a:xfrm>
            <a:off x="8731108" y="1699849"/>
            <a:ext cx="215636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Storage for data about Python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874910-BE4B-4AC1-B0BF-F89CAB3639F5}"/>
              </a:ext>
            </a:extLst>
          </p:cNvPr>
          <p:cNvCxnSpPr>
            <a:cxnSpLocks/>
          </p:cNvCxnSpPr>
          <p:nvPr/>
        </p:nvCxnSpPr>
        <p:spPr>
          <a:xfrm flipH="1">
            <a:off x="9541927" y="2979977"/>
            <a:ext cx="449152" cy="379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2E2D10-4A49-40D2-AEC6-ACAD60262991}"/>
              </a:ext>
            </a:extLst>
          </p:cNvPr>
          <p:cNvCxnSpPr>
            <a:cxnSpLocks/>
          </p:cNvCxnSpPr>
          <p:nvPr/>
        </p:nvCxnSpPr>
        <p:spPr>
          <a:xfrm flipH="1">
            <a:off x="7367951" y="5837194"/>
            <a:ext cx="1119557" cy="280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제목 1">
            <a:extLst>
              <a:ext uri="{FF2B5EF4-FFF2-40B4-BE49-F238E27FC236}">
                <a16:creationId xmlns:a16="http://schemas.microsoft.com/office/drawing/2014/main" id="{3AAC78FF-956E-41B1-9E8F-FF0FDFF4D6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Structural Organization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57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56F12-8943-4102-ADEA-26C0AF8D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5C525F-38A3-4D41-9334-78ED3EC30BE8}"/>
              </a:ext>
            </a:extLst>
          </p:cNvPr>
          <p:cNvSpPr/>
          <p:nvPr/>
        </p:nvSpPr>
        <p:spPr>
          <a:xfrm>
            <a:off x="144097" y="1042754"/>
            <a:ext cx="3952628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Category checkboxes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Enable users to choose their interests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Get ‘category’ data from database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Functions for checkbox-to-checkbox association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Used Languages: PHP / HTML / Java Script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AEEB15-73BB-47C4-A257-78A5056B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47" y="4151424"/>
            <a:ext cx="1541367" cy="243682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56B093-294A-4C85-90FE-A59053206E87}"/>
              </a:ext>
            </a:extLst>
          </p:cNvPr>
          <p:cNvCxnSpPr>
            <a:cxnSpLocks/>
          </p:cNvCxnSpPr>
          <p:nvPr/>
        </p:nvCxnSpPr>
        <p:spPr>
          <a:xfrm>
            <a:off x="1842827" y="5377244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F9B16-BB7E-4054-8D16-B46ED709D8F0}"/>
              </a:ext>
            </a:extLst>
          </p:cNvPr>
          <p:cNvSpPr/>
          <p:nvPr/>
        </p:nvSpPr>
        <p:spPr>
          <a:xfrm>
            <a:off x="4319953" y="1042754"/>
            <a:ext cx="3552093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Button for result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Show result about user’s choice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Get data from database / directory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Draw Bar chart / Line chart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Bar chart for {station, number of stores}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Line chart for {weeks, rate of mention}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List top 5 stations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as button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Functions for buttons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Used Languages: PHP / HTML / Java Script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EFB41A-89CA-4003-ACCF-8C097404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0" y="4151424"/>
            <a:ext cx="1501945" cy="2436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11D115-828F-48ED-B9BF-3374BC3BF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58" y="4796179"/>
            <a:ext cx="1529650" cy="179207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4CC5F3-41A4-41E0-A800-75831B2F9133}"/>
              </a:ext>
            </a:extLst>
          </p:cNvPr>
          <p:cNvCxnSpPr>
            <a:cxnSpLocks/>
          </p:cNvCxnSpPr>
          <p:nvPr/>
        </p:nvCxnSpPr>
        <p:spPr>
          <a:xfrm>
            <a:off x="5718952" y="5743275"/>
            <a:ext cx="252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DA4F949-34C6-4E5C-911D-DE8BB38F1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266" y="4798947"/>
            <a:ext cx="833403" cy="17893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3F094-0E02-490F-8322-54793A30A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669" y="4796179"/>
            <a:ext cx="1089300" cy="17920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72AE9-0874-439B-BB2E-6BC81FA82C16}"/>
              </a:ext>
            </a:extLst>
          </p:cNvPr>
          <p:cNvSpPr/>
          <p:nvPr/>
        </p:nvSpPr>
        <p:spPr>
          <a:xfrm>
            <a:off x="8318502" y="1042754"/>
            <a:ext cx="3680069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Top 5 Stations as Button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Show result about user’s choice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Get data from database / directory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Draw Pie chart / load Word cloud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Pie chart for {category, number of stores}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Line chart for {weeks, rate of mention}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List top 5 stores for each categories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 - as image / chart / list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- Used Languages: PHP / HTML / Java Script / Python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79E0268-2081-46AD-B56B-BB2BB7A00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131" y="4151424"/>
            <a:ext cx="1000497" cy="24331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34D6C5-EBE3-4C2F-90B5-D7A49B7E4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2796" y="4996795"/>
            <a:ext cx="973764" cy="15877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D5ACB92-3E10-43AD-BB33-5FB4E9BEA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4719" y="4151424"/>
            <a:ext cx="1851841" cy="132556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51804E-75A5-4EB1-8A15-CDB251A146EE}"/>
              </a:ext>
            </a:extLst>
          </p:cNvPr>
          <p:cNvCxnSpPr>
            <a:cxnSpLocks/>
          </p:cNvCxnSpPr>
          <p:nvPr/>
        </p:nvCxnSpPr>
        <p:spPr>
          <a:xfrm>
            <a:off x="9591475" y="5367981"/>
            <a:ext cx="252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4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56F12-8943-4102-ADEA-26C0AF8D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Problem and Debugging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5C525F-38A3-4D41-9334-78ED3EC30BE8}"/>
              </a:ext>
            </a:extLst>
          </p:cNvPr>
          <p:cNvSpPr/>
          <p:nvPr/>
        </p:nvSpPr>
        <p:spPr>
          <a:xfrm>
            <a:off x="144097" y="1042754"/>
            <a:ext cx="3952628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Problem: Error 400, 404, 500, </a:t>
            </a:r>
            <a:r>
              <a:rPr lang="en-US" altLang="ko-KR" sz="1100" dirty="0" err="1"/>
              <a:t>etc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dirty="0"/>
              <a:t> - Some scripts became wrong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Debugging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Using &lt;script&gt; console.log(); &lt;/script&gt;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Break suspicious points and check if it printed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Follow the logical procedure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56B093-294A-4C85-90FE-A59053206E87}"/>
              </a:ext>
            </a:extLst>
          </p:cNvPr>
          <p:cNvCxnSpPr>
            <a:cxnSpLocks/>
          </p:cNvCxnSpPr>
          <p:nvPr/>
        </p:nvCxnSpPr>
        <p:spPr>
          <a:xfrm>
            <a:off x="1842827" y="5377244"/>
            <a:ext cx="420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F9B16-BB7E-4054-8D16-B46ED709D8F0}"/>
              </a:ext>
            </a:extLst>
          </p:cNvPr>
          <p:cNvSpPr/>
          <p:nvPr/>
        </p:nvSpPr>
        <p:spPr>
          <a:xfrm>
            <a:off x="4319953" y="1042754"/>
            <a:ext cx="3552093" cy="240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Error from html / Java Script / </a:t>
            </a:r>
            <a:r>
              <a:rPr lang="en-US" altLang="ko-KR" sz="1100" dirty="0" err="1"/>
              <a:t>sql</a:t>
            </a:r>
            <a:r>
              <a:rPr lang="en-US" altLang="ko-KR" sz="1100" dirty="0"/>
              <a:t> / Python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Possibility of syntax error or extra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Debugging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Click the line that occur error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Check for grammatical error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Using &lt;script&gt;alert();&lt;/script&gt;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Follow logical procedure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4CC5F3-41A4-41E0-A800-75831B2F9133}"/>
              </a:ext>
            </a:extLst>
          </p:cNvPr>
          <p:cNvCxnSpPr>
            <a:cxnSpLocks/>
          </p:cNvCxnSpPr>
          <p:nvPr/>
        </p:nvCxnSpPr>
        <p:spPr>
          <a:xfrm>
            <a:off x="5718952" y="5743275"/>
            <a:ext cx="252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72AE9-0874-439B-BB2E-6BC81FA82C16}"/>
              </a:ext>
            </a:extLst>
          </p:cNvPr>
          <p:cNvSpPr/>
          <p:nvPr/>
        </p:nvSpPr>
        <p:spPr>
          <a:xfrm>
            <a:off x="8318502" y="1042754"/>
            <a:ext cx="3680069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Error without any return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- 99% php error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Unable to specify the fault point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Debugging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Check the latest modified line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Using echo”&lt;script&gt;alert();&lt;/script&gt;”;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Using echo $variable;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- Repeat until finding the </a:t>
            </a:r>
            <a:r>
              <a:rPr lang="en-US" altLang="ko-KR" sz="1100"/>
              <a:t>fault point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51804E-75A5-4EB1-8A15-CDB251A146EE}"/>
              </a:ext>
            </a:extLst>
          </p:cNvPr>
          <p:cNvCxnSpPr>
            <a:cxnSpLocks/>
          </p:cNvCxnSpPr>
          <p:nvPr/>
        </p:nvCxnSpPr>
        <p:spPr>
          <a:xfrm>
            <a:off x="9591475" y="5367981"/>
            <a:ext cx="252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759</Words>
  <Application>Microsoft Office PowerPoint</Application>
  <PresentationFormat>와이드스크린</PresentationFormat>
  <Paragraphs>132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Index</vt:lpstr>
      <vt:lpstr>Structural Organization</vt:lpstr>
      <vt:lpstr>Structural Organization</vt:lpstr>
      <vt:lpstr>Structural Organization</vt:lpstr>
      <vt:lpstr>PowerPoint 프레젠테이션</vt:lpstr>
      <vt:lpstr>Implementation</vt:lpstr>
      <vt:lpstr>Problem and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Seunghyuck Yang</dc:creator>
  <cp:lastModifiedBy>Seunghyuck Yang</cp:lastModifiedBy>
  <cp:revision>113</cp:revision>
  <dcterms:created xsi:type="dcterms:W3CDTF">2020-06-30T06:49:01Z</dcterms:created>
  <dcterms:modified xsi:type="dcterms:W3CDTF">2020-06-30T11:25:40Z</dcterms:modified>
</cp:coreProperties>
</file>