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69" r:id="rId15"/>
    <p:sldId id="270" r:id="rId16"/>
    <p:sldId id="26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9"/>
    <a:srgbClr val="005EA2"/>
    <a:srgbClr val="005897"/>
    <a:srgbClr val="004F88"/>
    <a:srgbClr val="002A49"/>
    <a:srgbClr val="00182A"/>
    <a:srgbClr val="004170"/>
    <a:srgbClr val="002E4F"/>
    <a:srgbClr val="003C68"/>
    <a:srgbClr val="00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spc="600" dirty="0"/>
              <a:t>Good Team</a:t>
            </a:r>
            <a:endParaRPr lang="ko-KR" altLang="en-US" sz="4800" b="1" spc="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sz="2000" dirty="0"/>
              <a:t>15146311 Jun </a:t>
            </a:r>
            <a:r>
              <a:rPr lang="en-US" altLang="ko-KR" sz="2000" dirty="0" err="1"/>
              <a:t>Nyeong</a:t>
            </a:r>
            <a:r>
              <a:rPr lang="ko-KR" altLang="en-US" sz="2000" dirty="0"/>
              <a:t> </a:t>
            </a:r>
            <a:r>
              <a:rPr lang="en-US" altLang="ko-KR" sz="2000" dirty="0"/>
              <a:t>Nam</a:t>
            </a:r>
          </a:p>
          <a:p>
            <a:r>
              <a:rPr lang="en-US" altLang="ko-KR" sz="2000" dirty="0"/>
              <a:t>15146314 Yang Seung </a:t>
            </a:r>
            <a:r>
              <a:rPr lang="en-US" altLang="ko-KR" sz="2000" dirty="0" err="1"/>
              <a:t>hyuck</a:t>
            </a:r>
            <a:endParaRPr lang="en-US" altLang="ko-KR" sz="2000" dirty="0"/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939478" y="6048510"/>
            <a:ext cx="102657" cy="72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20CAD5-C4C9-4066-87DA-4DD90C7AA7B8}"/>
              </a:ext>
            </a:extLst>
          </p:cNvPr>
          <p:cNvSpPr txBox="1"/>
          <p:nvPr/>
        </p:nvSpPr>
        <p:spPr>
          <a:xfrm>
            <a:off x="721895" y="994611"/>
            <a:ext cx="105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 Structure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3C2CCDB-FA32-461F-B75D-DA90079D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856432"/>
            <a:ext cx="3986100" cy="11451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92CDDE-49A6-4107-931C-87E98F52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4263776"/>
            <a:ext cx="3986100" cy="9585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72C6F5-03F5-478D-AA41-52694261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237" y="1630904"/>
            <a:ext cx="3986100" cy="95856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5BDF40-DDE0-4804-A93F-CE0190377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63" y="1630904"/>
            <a:ext cx="4553701" cy="9585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18581D8-CEFE-43AB-8A54-F2FCEC2AD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036" y="4263776"/>
            <a:ext cx="5121301" cy="13317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382D8A8-2C22-44B7-8CD9-36E798F54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237" y="3042998"/>
            <a:ext cx="3986100" cy="9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B9160D8-E8AE-4570-92CA-4B2DC659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665535"/>
            <a:ext cx="5688901" cy="33839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3EEC19-1076-408C-A599-61621B8B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4" y="1665535"/>
            <a:ext cx="5121301" cy="3576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274A5-DD6C-42B4-8E47-2E947FD4AB40}"/>
              </a:ext>
            </a:extLst>
          </p:cNvPr>
          <p:cNvSpPr txBox="1"/>
          <p:nvPr/>
        </p:nvSpPr>
        <p:spPr>
          <a:xfrm>
            <a:off x="721895" y="994611"/>
            <a:ext cx="105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 Structure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097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20CAD5-C4C9-4066-87DA-4DD90C7AA7B8}"/>
              </a:ext>
            </a:extLst>
          </p:cNvPr>
          <p:cNvSpPr txBox="1"/>
          <p:nvPr/>
        </p:nvSpPr>
        <p:spPr>
          <a:xfrm>
            <a:off x="721895" y="994611"/>
            <a:ext cx="658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DD7D82-61B7-4DF7-AD72-B60C568E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20" y="1850200"/>
            <a:ext cx="6640360" cy="47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6F443-7D45-4C77-9CBB-EB8EC0B8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20" y="1474690"/>
            <a:ext cx="9052531" cy="1397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721895" y="3424442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Common classes</a:t>
            </a:r>
            <a:endParaRPr lang="ko-KR" altLang="en-US" sz="12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7929119" y="3861133"/>
            <a:ext cx="2762236" cy="216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Data Class for each variables(VO)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itemAnnouncement</a:t>
            </a:r>
            <a:r>
              <a:rPr lang="en-US" altLang="ko-KR" sz="1000" dirty="0"/>
              <a:t> : VO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itemWork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itemJob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itemBranch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itemUser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itemWorker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itemJobhunting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itemApplication</a:t>
            </a:r>
            <a:endParaRPr lang="en-US" altLang="ko-KR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721895" y="3861133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Object for easy controlling variables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dataObject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4362723" y="3838356"/>
            <a:ext cx="3199723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Fragments for each main pages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workerMainFrame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workerSchedule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workerCalculation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workerJobhunting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workerMypage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bossSchedule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bossManagement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bossCalculation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bossJobhunting</a:t>
            </a:r>
            <a:r>
              <a:rPr lang="en-US" altLang="ko-KR" sz="1000" dirty="0"/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bossMypage</a:t>
            </a:r>
            <a:endParaRPr lang="en-US" altLang="ko-KR" sz="10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5E2DEA-D4B8-46D2-BC30-7F12615890EB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17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AF8119-0D28-4B1C-8B15-E81566D655A7}"/>
              </a:ext>
            </a:extLst>
          </p:cNvPr>
          <p:cNvSpPr txBox="1"/>
          <p:nvPr/>
        </p:nvSpPr>
        <p:spPr>
          <a:xfrm>
            <a:off x="721895" y="994611"/>
            <a:ext cx="658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284B7-C969-42AC-B925-18378C852F42}"/>
              </a:ext>
            </a:extLst>
          </p:cNvPr>
          <p:cNvSpPr txBox="1"/>
          <p:nvPr/>
        </p:nvSpPr>
        <p:spPr>
          <a:xfrm>
            <a:off x="11151092" y="3861133"/>
            <a:ext cx="91062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/>
              <a:t>etcs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702520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Schedule, Management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52271-2265-4EEE-A038-B02CF9B2B318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Boss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3D2F2A-FEB4-4FD6-8C96-89844DF766B9}"/>
              </a:ext>
            </a:extLst>
          </p:cNvPr>
          <p:cNvSpPr txBox="1"/>
          <p:nvPr/>
        </p:nvSpPr>
        <p:spPr>
          <a:xfrm>
            <a:off x="883346" y="2588273"/>
            <a:ext cx="4270219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Enrollment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Manage own schedule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Manage branch situation(worker enroll or branch enroll)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Manage part-timer schedule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9E886-6BF4-457F-898E-357BE7B898CB}"/>
              </a:ext>
            </a:extLst>
          </p:cNvPr>
          <p:cNvSpPr txBox="1"/>
          <p:nvPr/>
        </p:nvSpPr>
        <p:spPr>
          <a:xfrm>
            <a:off x="7012664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Worker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5AB39-ED83-4DBB-A2BD-EDE441B90459}"/>
              </a:ext>
            </a:extLst>
          </p:cNvPr>
          <p:cNvSpPr txBox="1"/>
          <p:nvPr/>
        </p:nvSpPr>
        <p:spPr>
          <a:xfrm>
            <a:off x="7040538" y="2588273"/>
            <a:ext cx="4270219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Job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Manage Own schedule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A0D7E5-A5D7-45B3-AE38-2A7454DA4C1A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EA2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ARTBOX] 옐로카피 위클리 주간스케줄러 (04010308)">
            <a:extLst>
              <a:ext uri="{FF2B5EF4-FFF2-40B4-BE49-F238E27FC236}">
                <a16:creationId xmlns:a16="http://schemas.microsoft.com/office/drawing/2014/main" id="{C8125EC5-C1A6-4D73-84A7-CF8A5692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64" y="44945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chedule staff shifts - Office Support">
            <a:extLst>
              <a:ext uri="{FF2B5EF4-FFF2-40B4-BE49-F238E27FC236}">
                <a16:creationId xmlns:a16="http://schemas.microsoft.com/office/drawing/2014/main" id="{36D25D1D-B84D-4480-AD2D-41E115EC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53" y="480109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Calculation</a:t>
            </a:r>
            <a:endParaRPr lang="ko-KR" altLang="en-US" b="1" dirty="0"/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DB85C7-51DC-4DFD-992F-6EC9299093B6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Boss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45B88-27C1-4024-A443-31C67A853265}"/>
              </a:ext>
            </a:extLst>
          </p:cNvPr>
          <p:cNvSpPr txBox="1"/>
          <p:nvPr/>
        </p:nvSpPr>
        <p:spPr>
          <a:xfrm>
            <a:off x="883346" y="2588273"/>
            <a:ext cx="427021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Payment calculation (entire payment, unpaid payment)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Closer look for their Payment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97B8D-FA58-4DA4-8CAC-F7A87E5BCCB4}"/>
              </a:ext>
            </a:extLst>
          </p:cNvPr>
          <p:cNvSpPr txBox="1"/>
          <p:nvPr/>
        </p:nvSpPr>
        <p:spPr>
          <a:xfrm>
            <a:off x="7010561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Worker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4F06E-FBBC-4973-A924-2DC1EB0C6396}"/>
              </a:ext>
            </a:extLst>
          </p:cNvPr>
          <p:cNvSpPr txBox="1"/>
          <p:nvPr/>
        </p:nvSpPr>
        <p:spPr>
          <a:xfrm>
            <a:off x="7038435" y="2588273"/>
            <a:ext cx="427021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salary calculation (entire salary, unpaid salary)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Closer look for their salary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D7FD90-F6B0-43D7-A45F-24DE6B22D28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897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Salary payment. The head pays the employee wages. (1205066082) - 게티이미지뱅크">
            <a:extLst>
              <a:ext uri="{FF2B5EF4-FFF2-40B4-BE49-F238E27FC236}">
                <a16:creationId xmlns:a16="http://schemas.microsoft.com/office/drawing/2014/main" id="{3EDEFD15-D31B-4726-A531-ED98A3CB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46" y="4108819"/>
            <a:ext cx="403126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alary payment. The head pays the employee wages. (1205066082) - 게티이미지뱅크">
            <a:extLst>
              <a:ext uri="{FF2B5EF4-FFF2-40B4-BE49-F238E27FC236}">
                <a16:creationId xmlns:a16="http://schemas.microsoft.com/office/drawing/2014/main" id="{0C26EB4D-0D39-4014-BC35-5A99A5C7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84" y="4108819"/>
            <a:ext cx="403126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80360-9DF9-48F4-A4F1-10DAA7FC7B5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62A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57FB135-A948-4872-9E2D-41DE61A4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701859"/>
            <a:ext cx="12077700" cy="1952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9A286E-EA36-45A9-B3A3-FEEEDAEABED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Agile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Milestone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Server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Implementation Plan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gradFill>
              <a:gsLst>
                <a:gs pos="0">
                  <a:schemeClr val="tx1"/>
                </a:gs>
                <a:gs pos="100000">
                  <a:srgbClr val="0070C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8BF-2E39-4602-87E4-EE544A989412}"/>
              </a:ext>
            </a:extLst>
          </p:cNvPr>
          <p:cNvSpPr txBox="1"/>
          <p:nvPr/>
        </p:nvSpPr>
        <p:spPr>
          <a:xfrm>
            <a:off x="686477" y="4805877"/>
            <a:ext cx="214177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Environment :</a:t>
            </a:r>
            <a:r>
              <a:rPr lang="ko-KR" altLang="en-US" sz="1200" dirty="0"/>
              <a:t> </a:t>
            </a:r>
            <a:r>
              <a:rPr lang="en-US" altLang="ko-KR" sz="1200" dirty="0"/>
              <a:t>Spring boot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184C-E68C-40CC-A08A-CE6E0D47CEB7}"/>
              </a:ext>
            </a:extLst>
          </p:cNvPr>
          <p:cNvSpPr txBox="1"/>
          <p:nvPr/>
        </p:nvSpPr>
        <p:spPr>
          <a:xfrm>
            <a:off x="686478" y="2792755"/>
            <a:ext cx="298236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Environment: Android Studio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AE3233-8318-4F29-990E-D89AB7B7B394}"/>
              </a:ext>
            </a:extLst>
          </p:cNvPr>
          <p:cNvCxnSpPr>
            <a:cxnSpLocks/>
          </p:cNvCxnSpPr>
          <p:nvPr/>
        </p:nvCxnSpPr>
        <p:spPr>
          <a:xfrm>
            <a:off x="2669756" y="3975050"/>
            <a:ext cx="0" cy="71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C53F12-C455-4743-B690-3CF6A9ADF691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E54D5D-BAE0-4C35-808D-764A3C42AF82}"/>
              </a:ext>
            </a:extLst>
          </p:cNvPr>
          <p:cNvCxnSpPr>
            <a:cxnSpLocks/>
          </p:cNvCxnSpPr>
          <p:nvPr/>
        </p:nvCxnSpPr>
        <p:spPr>
          <a:xfrm>
            <a:off x="2669756" y="3264195"/>
            <a:ext cx="0" cy="71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96D2DA-DEB0-4E58-B6A1-2A7CF1FCAC38}"/>
              </a:ext>
            </a:extLst>
          </p:cNvPr>
          <p:cNvCxnSpPr>
            <a:cxnSpLocks/>
          </p:cNvCxnSpPr>
          <p:nvPr/>
        </p:nvCxnSpPr>
        <p:spPr>
          <a:xfrm>
            <a:off x="686478" y="3264195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37E21C-2FAD-40CB-B232-9673E6B24DC1}"/>
              </a:ext>
            </a:extLst>
          </p:cNvPr>
          <p:cNvCxnSpPr>
            <a:cxnSpLocks/>
          </p:cNvCxnSpPr>
          <p:nvPr/>
        </p:nvCxnSpPr>
        <p:spPr>
          <a:xfrm>
            <a:off x="686478" y="2963150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4007D6-454E-4C6F-8FD4-100068AE2AD2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D7070-E58E-498F-A2D7-C9808E620297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1E23AF-8046-4333-9A5B-A9C2901E153E}"/>
              </a:ext>
            </a:extLst>
          </p:cNvPr>
          <p:cNvCxnSpPr>
            <a:cxnSpLocks/>
          </p:cNvCxnSpPr>
          <p:nvPr/>
        </p:nvCxnSpPr>
        <p:spPr>
          <a:xfrm>
            <a:off x="2462813" y="2059383"/>
            <a:ext cx="0" cy="51370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4C910C-D363-48B4-9522-547CC6D9A5D9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6B6CAC-7A7C-435D-AF04-AB55024E2766}"/>
              </a:ext>
            </a:extLst>
          </p:cNvPr>
          <p:cNvCxnSpPr>
            <a:cxnSpLocks/>
          </p:cNvCxnSpPr>
          <p:nvPr/>
        </p:nvCxnSpPr>
        <p:spPr>
          <a:xfrm>
            <a:off x="4446091" y="2573088"/>
            <a:ext cx="0" cy="140342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54FA58E-95CF-450A-83FE-473BAC933AFF}"/>
              </a:ext>
            </a:extLst>
          </p:cNvPr>
          <p:cNvCxnSpPr>
            <a:cxnSpLocks/>
          </p:cNvCxnSpPr>
          <p:nvPr/>
        </p:nvCxnSpPr>
        <p:spPr>
          <a:xfrm>
            <a:off x="4446091" y="3965137"/>
            <a:ext cx="0" cy="161608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2CB8075-A620-4CBC-A2A0-E45FBA4908B9}"/>
              </a:ext>
            </a:extLst>
          </p:cNvPr>
          <p:cNvCxnSpPr>
            <a:cxnSpLocks/>
          </p:cNvCxnSpPr>
          <p:nvPr/>
        </p:nvCxnSpPr>
        <p:spPr>
          <a:xfrm>
            <a:off x="2462813" y="257308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BB072C-76BE-40CB-9777-8940E048D656}"/>
              </a:ext>
            </a:extLst>
          </p:cNvPr>
          <p:cNvSpPr txBox="1"/>
          <p:nvPr/>
        </p:nvSpPr>
        <p:spPr>
          <a:xfrm>
            <a:off x="5092987" y="4805877"/>
            <a:ext cx="34093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Using </a:t>
            </a:r>
            <a:r>
              <a:rPr lang="en-US" altLang="ko-KR" sz="1200" dirty="0" err="1"/>
              <a:t>Kakao</a:t>
            </a:r>
            <a:r>
              <a:rPr lang="en-US" altLang="ko-KR" sz="1200" dirty="0"/>
              <a:t> API auto login implementation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(11/01)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1ED079-7775-435E-95A3-386D8206A0AF}"/>
              </a:ext>
            </a:extLst>
          </p:cNvPr>
          <p:cNvSpPr txBox="1"/>
          <p:nvPr/>
        </p:nvSpPr>
        <p:spPr>
          <a:xfrm>
            <a:off x="4769545" y="2889954"/>
            <a:ext cx="38567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Core Technology Implementation (11/15) </a:t>
            </a:r>
            <a:endParaRPr lang="ko-KR" altLang="en-US" sz="12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090755B-D3EA-415C-9B0F-750CD5C24189}"/>
              </a:ext>
            </a:extLst>
          </p:cNvPr>
          <p:cNvCxnSpPr>
            <a:cxnSpLocks/>
          </p:cNvCxnSpPr>
          <p:nvPr/>
        </p:nvCxnSpPr>
        <p:spPr>
          <a:xfrm>
            <a:off x="7076266" y="3975050"/>
            <a:ext cx="0" cy="713908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064504-3C3D-427F-A7D3-57C78C5E4DC4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806FB3-D7FB-4498-93B1-B10CB4DF4FD9}"/>
              </a:ext>
            </a:extLst>
          </p:cNvPr>
          <p:cNvCxnSpPr>
            <a:cxnSpLocks/>
          </p:cNvCxnSpPr>
          <p:nvPr/>
        </p:nvCxnSpPr>
        <p:spPr>
          <a:xfrm>
            <a:off x="7076266" y="3264195"/>
            <a:ext cx="0" cy="710855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887F495-F862-4FE5-867A-DE3F7C72B190}"/>
              </a:ext>
            </a:extLst>
          </p:cNvPr>
          <p:cNvCxnSpPr>
            <a:cxnSpLocks/>
          </p:cNvCxnSpPr>
          <p:nvPr/>
        </p:nvCxnSpPr>
        <p:spPr>
          <a:xfrm>
            <a:off x="5092988" y="3264195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F202F-11D0-4E8C-83E9-A74E1A45D670}"/>
              </a:ext>
            </a:extLst>
          </p:cNvPr>
          <p:cNvCxnSpPr>
            <a:cxnSpLocks/>
          </p:cNvCxnSpPr>
          <p:nvPr/>
        </p:nvCxnSpPr>
        <p:spPr>
          <a:xfrm>
            <a:off x="5092988" y="2963150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92047AD-7012-48D4-9A36-589DE0671E2B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84784E-646F-417D-977A-8A514DB53028}"/>
              </a:ext>
            </a:extLst>
          </p:cNvPr>
          <p:cNvSpPr txBox="1"/>
          <p:nvPr/>
        </p:nvSpPr>
        <p:spPr>
          <a:xfrm>
            <a:off x="2462812" y="1924219"/>
            <a:ext cx="31234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Layout and Fragment completion(11/02)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F07D26-478F-4406-8D46-CF1F96E7C0A3}"/>
              </a:ext>
            </a:extLst>
          </p:cNvPr>
          <p:cNvSpPr txBox="1"/>
          <p:nvPr/>
        </p:nvSpPr>
        <p:spPr>
          <a:xfrm>
            <a:off x="2462813" y="5710881"/>
            <a:ext cx="214177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Spring boot - Oracle </a:t>
            </a:r>
            <a:r>
              <a:rPr lang="ko-KR" altLang="en-US" sz="1200" dirty="0"/>
              <a:t>연동</a:t>
            </a:r>
            <a:r>
              <a:rPr lang="en-US" altLang="ko-KR" sz="1200" dirty="0"/>
              <a:t>(11/01)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848460-74B7-4C7A-811F-8986EEF80B2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B253BA3-C324-4F2A-9708-12CFD3390AF0}"/>
              </a:ext>
            </a:extLst>
          </p:cNvPr>
          <p:cNvCxnSpPr>
            <a:cxnSpLocks/>
          </p:cNvCxnSpPr>
          <p:nvPr/>
        </p:nvCxnSpPr>
        <p:spPr>
          <a:xfrm>
            <a:off x="6966441" y="2059383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6AEF558-80F8-4986-A128-F44DA79EB76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3E36FA-EF82-402E-8A9F-C2EE248FE52C}"/>
              </a:ext>
            </a:extLst>
          </p:cNvPr>
          <p:cNvCxnSpPr>
            <a:cxnSpLocks/>
          </p:cNvCxnSpPr>
          <p:nvPr/>
        </p:nvCxnSpPr>
        <p:spPr>
          <a:xfrm>
            <a:off x="8949719" y="2360428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2584C6-0406-41EC-A6AC-C81DCE70BA76}"/>
              </a:ext>
            </a:extLst>
          </p:cNvPr>
          <p:cNvCxnSpPr>
            <a:cxnSpLocks/>
          </p:cNvCxnSpPr>
          <p:nvPr/>
        </p:nvCxnSpPr>
        <p:spPr>
          <a:xfrm>
            <a:off x="8949719" y="3965137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D7ECD31-B777-4C86-983A-B60C450FB9E8}"/>
              </a:ext>
            </a:extLst>
          </p:cNvPr>
          <p:cNvCxnSpPr>
            <a:cxnSpLocks/>
          </p:cNvCxnSpPr>
          <p:nvPr/>
        </p:nvCxnSpPr>
        <p:spPr>
          <a:xfrm>
            <a:off x="6966441" y="236042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CCF2D2-C28B-4DDE-8A8F-D492ADDADBCF}"/>
              </a:ext>
            </a:extLst>
          </p:cNvPr>
          <p:cNvSpPr txBox="1"/>
          <p:nvPr/>
        </p:nvSpPr>
        <p:spPr>
          <a:xfrm>
            <a:off x="9596614" y="4805877"/>
            <a:ext cx="259538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Debug and Completion(12/06)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595F93-0A6F-41E5-A636-C4ABB0B0E290}"/>
              </a:ext>
            </a:extLst>
          </p:cNvPr>
          <p:cNvSpPr txBox="1"/>
          <p:nvPr/>
        </p:nvSpPr>
        <p:spPr>
          <a:xfrm>
            <a:off x="9596615" y="2792755"/>
            <a:ext cx="26301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Debug and completion(12/06)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2E6C7A7-1BF2-4374-A88A-8D2F27F71A8C}"/>
              </a:ext>
            </a:extLst>
          </p:cNvPr>
          <p:cNvCxnSpPr>
            <a:cxnSpLocks/>
          </p:cNvCxnSpPr>
          <p:nvPr/>
        </p:nvCxnSpPr>
        <p:spPr>
          <a:xfrm>
            <a:off x="11579894" y="3975050"/>
            <a:ext cx="0" cy="7139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36E51BB-99B9-4957-9964-3AE8FBF04485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2FD82B-9B61-42DB-B02F-487CC19EDBE1}"/>
              </a:ext>
            </a:extLst>
          </p:cNvPr>
          <p:cNvCxnSpPr>
            <a:cxnSpLocks/>
          </p:cNvCxnSpPr>
          <p:nvPr/>
        </p:nvCxnSpPr>
        <p:spPr>
          <a:xfrm>
            <a:off x="11579894" y="3264195"/>
            <a:ext cx="0" cy="7108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FAF8BF5-BE90-42FF-B747-51DBABBD0A09}"/>
              </a:ext>
            </a:extLst>
          </p:cNvPr>
          <p:cNvCxnSpPr>
            <a:cxnSpLocks/>
          </p:cNvCxnSpPr>
          <p:nvPr/>
        </p:nvCxnSpPr>
        <p:spPr>
          <a:xfrm>
            <a:off x="9596616" y="3264195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F5E897D-25E3-4EFE-B238-EEB914EE133F}"/>
              </a:ext>
            </a:extLst>
          </p:cNvPr>
          <p:cNvCxnSpPr>
            <a:cxnSpLocks/>
          </p:cNvCxnSpPr>
          <p:nvPr/>
        </p:nvCxnSpPr>
        <p:spPr>
          <a:xfrm>
            <a:off x="9596616" y="2963150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C4EBAC1-D12C-4EC1-AC9F-79212D9D997D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E5DABA6-3581-47BF-8786-7C878647368E}"/>
              </a:ext>
            </a:extLst>
          </p:cNvPr>
          <p:cNvSpPr txBox="1"/>
          <p:nvPr/>
        </p:nvSpPr>
        <p:spPr>
          <a:xfrm>
            <a:off x="6966440" y="1892320"/>
            <a:ext cx="44715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Primary Secondary function implementation</a:t>
            </a:r>
            <a:r>
              <a:rPr lang="ko-KR" altLang="en-US" sz="1200" dirty="0"/>
              <a:t> </a:t>
            </a:r>
            <a:r>
              <a:rPr lang="en-US" altLang="ko-KR" sz="1200" dirty="0"/>
              <a:t>(11//29</a:t>
            </a:r>
          </a:p>
          <a:p>
            <a:pPr algn="ctr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CDF44A-FAF3-481B-A9C3-DF0E8E1230C5}"/>
              </a:ext>
            </a:extLst>
          </p:cNvPr>
          <p:cNvSpPr txBox="1"/>
          <p:nvPr/>
        </p:nvSpPr>
        <p:spPr>
          <a:xfrm>
            <a:off x="6966441" y="5710881"/>
            <a:ext cx="214177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r>
              <a:rPr lang="en-US" altLang="ko-KR" sz="1200" dirty="0"/>
              <a:t>(11/29)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F27B51B-A64D-4062-A3BB-BE99F72A53C4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solidFill>
              <a:srgbClr val="0070C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14421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Part-time necessary function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5" y="40018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Boss necessary function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983715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Provide the necessary features for both part-timers and bosses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chemeClr val="tx1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6866585" y="3602516"/>
            <a:ext cx="476609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monthly/weekly/daily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salary calculations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Personal schedule management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Human Resource management</a:t>
            </a:r>
          </a:p>
        </p:txBody>
      </p:sp>
      <p:pic>
        <p:nvPicPr>
          <p:cNvPr id="1026" name="Picture 2" descr="Parttime Job Badge Online Button Banner 스톡 벡터(로열티 프리) 1242193738">
            <a:extLst>
              <a:ext uri="{FF2B5EF4-FFF2-40B4-BE49-F238E27FC236}">
                <a16:creationId xmlns:a16="http://schemas.microsoft.com/office/drawing/2014/main" id="{1EE7A673-3EC7-4801-8FE6-64626C79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6" y="1596372"/>
            <a:ext cx="1734384" cy="17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oss Baby | Official Site | DreamWorks">
            <a:extLst>
              <a:ext uri="{FF2B5EF4-FFF2-40B4-BE49-F238E27FC236}">
                <a16:creationId xmlns:a16="http://schemas.microsoft.com/office/drawing/2014/main" id="{3DBC04E1-C1A1-4609-8DAC-52449453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66" y="4429013"/>
            <a:ext cx="1249469" cy="19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14421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Doctor salary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5" y="40018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albam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1150418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chemeClr val="tx1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6866584" y="1288595"/>
            <a:ext cx="476609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Feature:  manage schedule for part-time job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Calculate their salary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Limitation: cannot communicate their manager(boss)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2050" name="Picture 2" descr="닥터샐러리 - No.1 급여계산기 - Google Play 앱">
            <a:extLst>
              <a:ext uri="{FF2B5EF4-FFF2-40B4-BE49-F238E27FC236}">
                <a16:creationId xmlns:a16="http://schemas.microsoft.com/office/drawing/2014/main" id="{6E1FB3C0-83A8-457A-AB1C-EE312A693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56" y="1787780"/>
            <a:ext cx="2143125" cy="15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알밤-직원용(저사양폰용) - Google Play-н апп">
            <a:extLst>
              <a:ext uri="{FF2B5EF4-FFF2-40B4-BE49-F238E27FC236}">
                <a16:creationId xmlns:a16="http://schemas.microsoft.com/office/drawing/2014/main" id="{25632F5F-CA9B-4C59-87FD-DBEACFA7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55" y="4603773"/>
            <a:ext cx="22669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092E76-7BE1-4D58-BBA3-6AA382BFB760}"/>
              </a:ext>
            </a:extLst>
          </p:cNvPr>
          <p:cNvSpPr txBox="1"/>
          <p:nvPr/>
        </p:nvSpPr>
        <p:spPr>
          <a:xfrm>
            <a:off x="6866584" y="4184212"/>
            <a:ext cx="476609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Feature: boss can manage alba schedule and check attendance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Managing own attendance for part time job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Limitation: if manager do not use this app part-time worker do not use this app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Lack of function for part-time job 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6587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54494"/>
            <a:ext cx="378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Team Composition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Project Planning part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Leader: Jun </a:t>
            </a:r>
            <a:r>
              <a:rPr lang="en-US" altLang="ko-KR" sz="1400" dirty="0" err="1"/>
              <a:t>Nyeong</a:t>
            </a:r>
            <a:r>
              <a:rPr lang="en-US" altLang="ko-KR" sz="1400" dirty="0"/>
              <a:t> Nam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member: Seung </a:t>
            </a:r>
            <a:r>
              <a:rPr lang="en-US" altLang="ko-KR" sz="1400" dirty="0" err="1"/>
              <a:t>Hyuck</a:t>
            </a:r>
            <a:r>
              <a:rPr lang="en-US" altLang="ko-KR" sz="1400" dirty="0"/>
              <a:t> Yang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Design Part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Implementation Part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Leader: Seung </a:t>
            </a:r>
            <a:r>
              <a:rPr lang="en-US" altLang="ko-KR" sz="1400" dirty="0" err="1"/>
              <a:t>Hyuck</a:t>
            </a:r>
            <a:r>
              <a:rPr lang="en-US" altLang="ko-KR" sz="1400" dirty="0"/>
              <a:t> Yang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Member: Jun </a:t>
            </a:r>
            <a:r>
              <a:rPr lang="en-US" altLang="ko-KR" sz="1400" dirty="0" err="1"/>
              <a:t>Nyeong</a:t>
            </a:r>
            <a:r>
              <a:rPr lang="en-US" altLang="ko-KR" sz="1400" dirty="0"/>
              <a:t> Nam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Sever part</a:t>
            </a:r>
            <a:endParaRPr lang="ko-KR" altLang="en-US" sz="16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D5F2FD-82B0-429F-A7E6-986A85156A80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182A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0E3A77-5223-433F-A949-B59120AB0BC4}"/>
              </a:ext>
            </a:extLst>
          </p:cNvPr>
          <p:cNvSpPr txBox="1"/>
          <p:nvPr/>
        </p:nvSpPr>
        <p:spPr>
          <a:xfrm>
            <a:off x="1656774" y="5016414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Leader: Jun </a:t>
            </a:r>
            <a:r>
              <a:rPr lang="en-US" altLang="ko-KR" sz="1400" dirty="0" err="1"/>
              <a:t>Nyeong</a:t>
            </a:r>
            <a:r>
              <a:rPr lang="en-US" altLang="ko-KR" sz="1400" dirty="0"/>
              <a:t> Nam 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7C3AE-1734-455E-B7E2-B795EF49EF52}"/>
              </a:ext>
            </a:extLst>
          </p:cNvPr>
          <p:cNvSpPr txBox="1"/>
          <p:nvPr/>
        </p:nvSpPr>
        <p:spPr>
          <a:xfrm>
            <a:off x="1908037" y="5667250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member: Seung </a:t>
            </a:r>
            <a:r>
              <a:rPr lang="en-US" altLang="ko-KR" sz="1400" dirty="0" err="1"/>
              <a:t>Hyuck</a:t>
            </a:r>
            <a:r>
              <a:rPr lang="en-US" altLang="ko-KR" sz="1400" dirty="0"/>
              <a:t> Yang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3145DD-F840-4D0A-9469-B00DCB671717}"/>
              </a:ext>
            </a:extLst>
          </p:cNvPr>
          <p:cNvSpPr txBox="1"/>
          <p:nvPr/>
        </p:nvSpPr>
        <p:spPr>
          <a:xfrm>
            <a:off x="7029992" y="5063601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Leader: Seung </a:t>
            </a:r>
            <a:r>
              <a:rPr lang="en-US" altLang="ko-KR" sz="1400" dirty="0" err="1"/>
              <a:t>Hyuck</a:t>
            </a:r>
            <a:r>
              <a:rPr lang="en-US" altLang="ko-KR" sz="1400" dirty="0"/>
              <a:t> Yang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4F30E-01A5-45B9-A30B-DE16397B9B67}"/>
              </a:ext>
            </a:extLst>
          </p:cNvPr>
          <p:cNvSpPr txBox="1"/>
          <p:nvPr/>
        </p:nvSpPr>
        <p:spPr>
          <a:xfrm>
            <a:off x="7281255" y="5714437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Member: Jun </a:t>
            </a:r>
            <a:r>
              <a:rPr lang="en-US" altLang="ko-KR" sz="1400" dirty="0" err="1"/>
              <a:t>Nyeong</a:t>
            </a:r>
            <a:r>
              <a:rPr lang="en-US" altLang="ko-KR" sz="1400" dirty="0"/>
              <a:t> Nam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Module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FrameWork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노트북, 그리기이(가) 표시된 사진&#10;&#10;자동 생성된 설명">
            <a:extLst>
              <a:ext uri="{FF2B5EF4-FFF2-40B4-BE49-F238E27FC236}">
                <a16:creationId xmlns:a16="http://schemas.microsoft.com/office/drawing/2014/main" id="{545BA9D9-C01C-4DEA-952B-347FE57D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" y="5205058"/>
            <a:ext cx="2618172" cy="1421585"/>
          </a:xfrm>
          <a:prstGeom prst="rect">
            <a:avLst/>
          </a:prstGeom>
        </p:spPr>
      </p:pic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5" y="5205059"/>
            <a:ext cx="2641111" cy="142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971609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782535" y="2063278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 Boot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794555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Android Studio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906611" y="2818948"/>
            <a:ext cx="2762236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One Module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Relatively small app volumes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unnecessary of module division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618996" y="2818947"/>
            <a:ext cx="3061870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Software with experience(partial parts)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Hope to develop Spring-based rest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949719" y="2775090"/>
            <a:ext cx="2762236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Learning Kotlin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Optimal solution for making android app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5A3807-392E-4AA8-8BB7-C601D736B2DD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2A4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Fragment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E3130-CBA2-4D95-A334-37F16764D668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Fragment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906611" y="2106565"/>
            <a:ext cx="2762236" cy="239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Fragment Type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Log in / sign 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Mainframe</a:t>
            </a:r>
            <a:endParaRPr lang="ko-KR" alt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Schedule for boss/worker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Calculation salary for boss/worker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My page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Job-hunting for boos/worker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Manage Human Resource schedule and salary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etc</a:t>
            </a:r>
            <a:endParaRPr lang="en-US" altLang="ko-KR" sz="1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870915-A91D-4821-96F1-6F23C6CEBEE7}"/>
              </a:ext>
            </a:extLst>
          </p:cNvPr>
          <p:cNvSpPr txBox="1"/>
          <p:nvPr/>
        </p:nvSpPr>
        <p:spPr>
          <a:xfrm>
            <a:off x="411325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D7918-DFF1-46B9-A3F9-E1220F527829}"/>
              </a:ext>
            </a:extLst>
          </p:cNvPr>
          <p:cNvSpPr txBox="1"/>
          <p:nvPr/>
        </p:nvSpPr>
        <p:spPr>
          <a:xfrm>
            <a:off x="428225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Data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6374A-04A5-46B0-B100-366156BA14A2}"/>
              </a:ext>
            </a:extLst>
          </p:cNvPr>
          <p:cNvSpPr txBox="1"/>
          <p:nvPr/>
        </p:nvSpPr>
        <p:spPr>
          <a:xfrm>
            <a:off x="4333391" y="2106565"/>
            <a:ext cx="3160918" cy="470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Data Type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User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Branch</a:t>
            </a:r>
            <a:endParaRPr lang="ko-KR" alt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Workers for Branch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Announcement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Job-hunting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# Worker - employee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 - Part-time Job type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 - Part-time schedule (individual work unit)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#Boss - Manager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Branch – Their whole business establishment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Worker- their employee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Work-  Part-time and my schedule (individual work unit)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A8513-7300-471C-9013-2F9B261C79F6}"/>
              </a:ext>
            </a:extLst>
          </p:cNvPr>
          <p:cNvSpPr txBox="1"/>
          <p:nvPr/>
        </p:nvSpPr>
        <p:spPr>
          <a:xfrm>
            <a:off x="7929119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0A4D3-4DC7-46D5-AD0E-FCD761F60900}"/>
              </a:ext>
            </a:extLst>
          </p:cNvPr>
          <p:cNvSpPr txBox="1"/>
          <p:nvPr/>
        </p:nvSpPr>
        <p:spPr>
          <a:xfrm>
            <a:off x="8098113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Function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B495F-B497-48EA-885F-93C868A1F66E}"/>
              </a:ext>
            </a:extLst>
          </p:cNvPr>
          <p:cNvSpPr txBox="1"/>
          <p:nvPr/>
        </p:nvSpPr>
        <p:spPr>
          <a:xfrm>
            <a:off x="8149252" y="2106565"/>
            <a:ext cx="2762236" cy="516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Function description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Login/Sign 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Toolbar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Day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 list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Attendance check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Branch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Worker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Worker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Worker schedule manipulation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Salary calculation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Salary specification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Payment calculation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Payment specification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Information modification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Announcement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Branch filter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Jobhunting enrollment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Jobhunting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20CAD5-C4C9-4066-87DA-4DD90C7AA7B8}"/>
              </a:ext>
            </a:extLst>
          </p:cNvPr>
          <p:cNvSpPr txBox="1"/>
          <p:nvPr/>
        </p:nvSpPr>
        <p:spPr>
          <a:xfrm>
            <a:off x="721895" y="994611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Fragment Rough Design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763E21-0773-429F-84C6-0621D857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49" y="2197016"/>
            <a:ext cx="8217301" cy="2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66965B-A89C-4033-B9E9-D6FA48BC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22" y="1665535"/>
            <a:ext cx="7668528" cy="501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4E9AE2-BB21-417C-BBF2-6FC87A52A341}"/>
              </a:ext>
            </a:extLst>
          </p:cNvPr>
          <p:cNvSpPr txBox="1"/>
          <p:nvPr/>
        </p:nvSpPr>
        <p:spPr>
          <a:xfrm>
            <a:off x="721895" y="994611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Fragment Rough Design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364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7E4A201-0A0F-47B7-AB41-1DB2486A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49" y="1665535"/>
            <a:ext cx="8217301" cy="4889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7578E-3241-4F9A-974A-8D1B6515E8A7}"/>
              </a:ext>
            </a:extLst>
          </p:cNvPr>
          <p:cNvSpPr txBox="1"/>
          <p:nvPr/>
        </p:nvSpPr>
        <p:spPr>
          <a:xfrm>
            <a:off x="721895" y="994611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Fragment Rough Design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872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669</Words>
  <Application>Microsoft Office PowerPoint</Application>
  <PresentationFormat>와이드스크린</PresentationFormat>
  <Paragraphs>291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S-Core Dream 3 Light</vt:lpstr>
      <vt:lpstr>맑은 고딕</vt:lpstr>
      <vt:lpstr>Arial</vt:lpstr>
      <vt:lpstr>Office 테마</vt:lpstr>
      <vt:lpstr>Good 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Yang Seunghyuck</cp:lastModifiedBy>
  <cp:revision>492</cp:revision>
  <dcterms:created xsi:type="dcterms:W3CDTF">2020-09-21T13:22:40Z</dcterms:created>
  <dcterms:modified xsi:type="dcterms:W3CDTF">2020-10-25T10:01:36Z</dcterms:modified>
</cp:coreProperties>
</file>