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67772-B600-4D71-99F1-B8E76608B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2FCA44-22A8-4520-9790-4D071E2BE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3275B-9A12-40ED-B513-DED1925F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D217-ABC1-4952-8C53-20CBC7437ADB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89EBB-B506-49EC-9D8A-5FF5785F2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EE440-B793-497A-B39F-AFD4E03E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50F7-8F5A-438A-98AA-54F9BF027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90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61818-D602-4A31-B010-A96C573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7E0CD0-16EB-4FBF-AA2C-B6F421798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14B40-7A3F-47B4-A6A8-D0CA79E5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D217-ABC1-4952-8C53-20CBC7437ADB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31231B-1D55-46DA-BBDF-1D3A9DFE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589B07-0C73-4BA7-AA21-CAC3F682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50F7-8F5A-438A-98AA-54F9BF027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7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6A43A5-7ACB-4828-A211-335630697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0CABA9-7666-4A6C-84FF-D4A9AC0F7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31CC3-7051-4A41-9129-FD8E7B1A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D217-ABC1-4952-8C53-20CBC7437ADB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C753D8-956B-44B2-AA6E-5B2D0AA68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A5E562-6B5E-4B8B-B42C-FC440726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50F7-8F5A-438A-98AA-54F9BF027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24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2F4A8-671F-4643-85CC-00A742DB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BFB326-1FEC-4D41-91AA-47630657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7ACDF-CE83-4A50-AEC5-BAADCA8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D217-ABC1-4952-8C53-20CBC7437ADB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7807FA-7461-44C9-9320-235CD144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915D92-DD30-478D-9459-25984C3A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50F7-8F5A-438A-98AA-54F9BF027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30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56A01-7C43-4CBE-BF51-DC0C2D4DD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A5CC38-505D-4853-A6D5-4DB52FD44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81A48-0F73-4CA5-93B5-90F1D7EC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D217-ABC1-4952-8C53-20CBC7437ADB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D46094-FEEB-436D-9C62-BD089426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336B1C-90EA-45AC-BF9F-6E1D16B0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50F7-8F5A-438A-98AA-54F9BF027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6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3BFFA-DA70-434E-8EAA-64B97C771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06DBB8-6321-4D4D-82B9-3A102A6FD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CA48FB-8C61-4FF7-9231-34318C8E2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C1F764-4EC4-4984-BA06-A1D151B4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D217-ABC1-4952-8C53-20CBC7437ADB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D69A9-1690-42E4-B8C3-9FC27CD2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E38599-C172-4DB2-932D-A59B3285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50F7-8F5A-438A-98AA-54F9BF027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28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E9E68-B1EC-4A82-8FB5-BEF2D6F4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58A638-D834-4A3D-90DE-F1C8D3DD7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037B88-D48B-420C-B08A-A5FAF0950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7EF517-2A75-40C7-80CE-020C57FD0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E82CC4-739C-4B24-90AE-849C491B1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EE3AA6-F900-4E42-A684-ECC1B1F91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D217-ABC1-4952-8C53-20CBC7437ADB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58E53F-05C6-4CFC-A03D-0CC98CB1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A4539B-59F7-492B-96AD-43D8FF4E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50F7-8F5A-438A-98AA-54F9BF027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87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49B7E-5E45-403E-86D7-01949BFA1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06BA7C-1C0F-46A7-9145-73D61CD6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D217-ABC1-4952-8C53-20CBC7437ADB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42DE22-3E9A-4416-A79B-B5DC9456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703D93-852D-412E-BC4C-2D833B74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50F7-8F5A-438A-98AA-54F9BF027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87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5E6D44-8B7D-4AA2-ADB3-345183448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D217-ABC1-4952-8C53-20CBC7437ADB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271FD8-363F-4DA3-873E-7E293BA8E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3CF2CE-D593-4CD4-83D1-94E59FA12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50F7-8F5A-438A-98AA-54F9BF027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54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EC11E-AE4A-4AEE-BEF7-EDDB2574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B68D91-2736-4396-8D26-1C91589ED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0A16BA-3F06-49E6-8E2F-B9DF494BB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9619B4-EAD0-408F-9238-ECF69552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D217-ABC1-4952-8C53-20CBC7437ADB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194BBF-7E32-4774-A6A5-05C9AB271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A1D242-A895-4EE7-A416-C98F1C89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50F7-8F5A-438A-98AA-54F9BF027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98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B1241-80DF-4653-8179-BBF61EB3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6F7C56-D812-4119-B55A-3DF686CF8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26C193-6284-447C-87A9-98FFCE9A6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23F035-1B49-4608-921E-A229C543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D217-ABC1-4952-8C53-20CBC7437ADB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7445E7-BAC3-4763-B291-E0F76512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459444-BBCD-485D-B745-1BBC28E1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50F7-8F5A-438A-98AA-54F9BF027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68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F9E6DA-0EE9-4D9A-9BC4-9791E7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6D31E8-0D7D-4BE7-92B5-A1ABD47E2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AFB6D-EEBD-44D7-8C61-C1095BA2E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0D217-ABC1-4952-8C53-20CBC7437ADB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063B0-F7A0-4B12-945A-E7070664D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A8205-2908-44AB-B3CF-D4DD7812A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B50F7-8F5A-438A-98AA-54F9BF027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12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66B14-E722-473C-8D58-519180C6F6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Business </a:t>
            </a:r>
            <a:r>
              <a:rPr lang="en-US" altLang="ko-KR" dirty="0" err="1"/>
              <a:t>Anaytics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EAC9F5-19A7-4972-B96F-921429F045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dirty="0"/>
              <a:t>Assignment 03</a:t>
            </a:r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A5AD8C-9A32-42AF-BF9B-48CDD04A6FEF}"/>
              </a:ext>
            </a:extLst>
          </p:cNvPr>
          <p:cNvSpPr txBox="1"/>
          <p:nvPr/>
        </p:nvSpPr>
        <p:spPr>
          <a:xfrm>
            <a:off x="9021132" y="6488668"/>
            <a:ext cx="317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15146314 Yang, Seunghyuck</a:t>
            </a:r>
          </a:p>
        </p:txBody>
      </p:sp>
    </p:spTree>
    <p:extLst>
      <p:ext uri="{BB962C8B-B14F-4D97-AF65-F5344CB8AC3E}">
        <p14:creationId xmlns:p14="http://schemas.microsoft.com/office/powerpoint/2010/main" val="199678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55E45-9DB0-4DE4-9534-553BD3D5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07" y="321075"/>
            <a:ext cx="6925386" cy="65056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Add categorical variables to variable set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C5A93F-1784-4C91-B26A-C33C93CC7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92" y="1577157"/>
            <a:ext cx="4060342" cy="5118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FEDD86-6D06-49B3-99EF-733BFB9C8E7E}"/>
              </a:ext>
            </a:extLst>
          </p:cNvPr>
          <p:cNvSpPr txBox="1"/>
          <p:nvPr/>
        </p:nvSpPr>
        <p:spPr>
          <a:xfrm>
            <a:off x="476692" y="1130406"/>
            <a:ext cx="2906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Variable set from last assignment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02DE3F-C5BA-432D-8922-CF4DD4A71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851" y="1577157"/>
            <a:ext cx="4060341" cy="6604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9DD7E6-9F3D-4AE1-A1C8-78600AEB7AF1}"/>
              </a:ext>
            </a:extLst>
          </p:cNvPr>
          <p:cNvSpPr txBox="1"/>
          <p:nvPr/>
        </p:nvSpPr>
        <p:spPr>
          <a:xfrm>
            <a:off x="4748851" y="1130406"/>
            <a:ext cx="4060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Add categorical variables into dummy variables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E41C42-6258-41EF-ACB0-977730774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851" y="2805272"/>
            <a:ext cx="3321256" cy="40062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8D5113-C069-4C21-9545-B88504725078}"/>
              </a:ext>
            </a:extLst>
          </p:cNvPr>
          <p:cNvSpPr txBox="1"/>
          <p:nvPr/>
        </p:nvSpPr>
        <p:spPr>
          <a:xfrm>
            <a:off x="476692" y="2497495"/>
            <a:ext cx="3451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Result after adding categorical variables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D13730F-4C5F-491F-B61D-15AF90186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624" y="2805271"/>
            <a:ext cx="3458607" cy="24755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39C44D-F77B-44C8-957F-4D487C81F382}"/>
              </a:ext>
            </a:extLst>
          </p:cNvPr>
          <p:cNvSpPr txBox="1"/>
          <p:nvPr/>
        </p:nvSpPr>
        <p:spPr>
          <a:xfrm>
            <a:off x="4748851" y="2497495"/>
            <a:ext cx="3602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Result before adding categorical variables</a:t>
            </a:r>
            <a:endParaRPr lang="ko-KR" altLang="en-US" sz="14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95FD811-D962-4F02-BDC5-7BD8C46F6A0E}"/>
              </a:ext>
            </a:extLst>
          </p:cNvPr>
          <p:cNvCxnSpPr>
            <a:cxnSpLocks/>
          </p:cNvCxnSpPr>
          <p:nvPr/>
        </p:nvCxnSpPr>
        <p:spPr>
          <a:xfrm>
            <a:off x="4600830" y="1130406"/>
            <a:ext cx="0" cy="5727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DD4DE8-5C62-45A5-BE95-9E83F283919C}"/>
              </a:ext>
            </a:extLst>
          </p:cNvPr>
          <p:cNvSpPr/>
          <p:nvPr/>
        </p:nvSpPr>
        <p:spPr>
          <a:xfrm>
            <a:off x="3425497" y="2933743"/>
            <a:ext cx="432096" cy="394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A95F13-BEE1-44A5-99F9-C8AA2812C930}"/>
              </a:ext>
            </a:extLst>
          </p:cNvPr>
          <p:cNvSpPr/>
          <p:nvPr/>
        </p:nvSpPr>
        <p:spPr>
          <a:xfrm>
            <a:off x="7562373" y="2915925"/>
            <a:ext cx="432096" cy="394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30C49B-8DC6-49A7-8AC4-5BAAD7271898}"/>
              </a:ext>
            </a:extLst>
          </p:cNvPr>
          <p:cNvSpPr/>
          <p:nvPr/>
        </p:nvSpPr>
        <p:spPr>
          <a:xfrm>
            <a:off x="6767553" y="4944533"/>
            <a:ext cx="378314" cy="56726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8D6AB8E-37AE-41B5-9EC2-6906D540612C}"/>
              </a:ext>
            </a:extLst>
          </p:cNvPr>
          <p:cNvSpPr/>
          <p:nvPr/>
        </p:nvSpPr>
        <p:spPr>
          <a:xfrm>
            <a:off x="6724683" y="4002725"/>
            <a:ext cx="486009" cy="190902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964D250-47AF-4D9A-9D2C-7321C43EB614}"/>
              </a:ext>
            </a:extLst>
          </p:cNvPr>
          <p:cNvSpPr/>
          <p:nvPr/>
        </p:nvSpPr>
        <p:spPr>
          <a:xfrm>
            <a:off x="2540088" y="4073995"/>
            <a:ext cx="486009" cy="190902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2F2EAC-CBD2-42B6-980A-D415318C3BAC}"/>
              </a:ext>
            </a:extLst>
          </p:cNvPr>
          <p:cNvSpPr txBox="1"/>
          <p:nvPr/>
        </p:nvSpPr>
        <p:spPr>
          <a:xfrm>
            <a:off x="3921389" y="28944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AE2FAE-BF13-47A3-BF54-4D2C41A8C4AB}"/>
              </a:ext>
            </a:extLst>
          </p:cNvPr>
          <p:cNvSpPr txBox="1"/>
          <p:nvPr/>
        </p:nvSpPr>
        <p:spPr>
          <a:xfrm>
            <a:off x="8031073" y="285386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DC1F06-E53A-4F89-BA6D-B3449A451F28}"/>
              </a:ext>
            </a:extLst>
          </p:cNvPr>
          <p:cNvSpPr txBox="1"/>
          <p:nvPr/>
        </p:nvSpPr>
        <p:spPr>
          <a:xfrm>
            <a:off x="2885363" y="3821177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F0"/>
                </a:solidFill>
              </a:rPr>
              <a:t>2</a:t>
            </a:r>
            <a:endParaRPr lang="ko-KR" altLang="en-US" sz="1200" dirty="0">
              <a:solidFill>
                <a:srgbClr val="00B0F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738592-0F2D-408E-B440-06E8B8869356}"/>
              </a:ext>
            </a:extLst>
          </p:cNvPr>
          <p:cNvSpPr txBox="1"/>
          <p:nvPr/>
        </p:nvSpPr>
        <p:spPr>
          <a:xfrm>
            <a:off x="7011054" y="3763993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F0"/>
                </a:solidFill>
              </a:rPr>
              <a:t>2</a:t>
            </a:r>
            <a:endParaRPr lang="ko-KR" altLang="en-US" sz="1200" dirty="0">
              <a:solidFill>
                <a:srgbClr val="00B0F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D6DE7A-3992-49AD-BC71-A6FE27B23B4F}"/>
              </a:ext>
            </a:extLst>
          </p:cNvPr>
          <p:cNvSpPr txBox="1"/>
          <p:nvPr/>
        </p:nvSpPr>
        <p:spPr>
          <a:xfrm>
            <a:off x="6549889" y="4808386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</a:rPr>
              <a:t>3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AC780B1-263B-4017-AE55-CFB4D3701446}"/>
              </a:ext>
            </a:extLst>
          </p:cNvPr>
          <p:cNvCxnSpPr>
            <a:cxnSpLocks/>
          </p:cNvCxnSpPr>
          <p:nvPr/>
        </p:nvCxnSpPr>
        <p:spPr>
          <a:xfrm>
            <a:off x="8918830" y="1130461"/>
            <a:ext cx="0" cy="5727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840B34A-9262-4CE2-B5D7-CA24C9234664}"/>
              </a:ext>
            </a:extLst>
          </p:cNvPr>
          <p:cNvSpPr txBox="1"/>
          <p:nvPr/>
        </p:nvSpPr>
        <p:spPr>
          <a:xfrm>
            <a:off x="9118594" y="1130406"/>
            <a:ext cx="1297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Interpretation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69913D-CAF6-4B30-A6CE-FB07A9921DB4}"/>
              </a:ext>
            </a:extLst>
          </p:cNvPr>
          <p:cNvSpPr txBox="1"/>
          <p:nvPr/>
        </p:nvSpPr>
        <p:spPr>
          <a:xfrm>
            <a:off x="9498121" y="2917021"/>
            <a:ext cx="2693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Statistical Uncertainty has increased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A2F6F1-1AE6-4CB6-9E2A-BF9AD0FEC1FC}"/>
              </a:ext>
            </a:extLst>
          </p:cNvPr>
          <p:cNvSpPr txBox="1"/>
          <p:nvPr/>
        </p:nvSpPr>
        <p:spPr>
          <a:xfrm>
            <a:off x="9028468" y="2132042"/>
            <a:ext cx="2027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 </a:t>
            </a:r>
          </a:p>
          <a:p>
            <a:r>
              <a:rPr lang="en-US" altLang="ko-KR" sz="1200" dirty="0"/>
              <a:t>R-squared value increased</a:t>
            </a:r>
          </a:p>
          <a:p>
            <a:r>
              <a:rPr lang="en-US" altLang="ko-KR" sz="1200" dirty="0"/>
              <a:t>F-statistic is decreased</a:t>
            </a:r>
            <a:endParaRPr lang="ko-KR" altLang="en-US" sz="1200" dirty="0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B8452ACB-FAE5-4835-A833-DE58040E7369}"/>
              </a:ext>
            </a:extLst>
          </p:cNvPr>
          <p:cNvSpPr/>
          <p:nvPr/>
        </p:nvSpPr>
        <p:spPr>
          <a:xfrm>
            <a:off x="9118594" y="2917020"/>
            <a:ext cx="296338" cy="276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F1B911-97AA-4923-B086-A27F486E9513}"/>
              </a:ext>
            </a:extLst>
          </p:cNvPr>
          <p:cNvSpPr txBox="1"/>
          <p:nvPr/>
        </p:nvSpPr>
        <p:spPr>
          <a:xfrm>
            <a:off x="9498121" y="4325842"/>
            <a:ext cx="2693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Statistical Uncertainty has increased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584F50-A5C6-4B06-851D-C234BF82DC1E}"/>
              </a:ext>
            </a:extLst>
          </p:cNvPr>
          <p:cNvSpPr txBox="1"/>
          <p:nvPr/>
        </p:nvSpPr>
        <p:spPr>
          <a:xfrm>
            <a:off x="9028468" y="3540863"/>
            <a:ext cx="2527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 </a:t>
            </a:r>
          </a:p>
          <a:p>
            <a:r>
              <a:rPr lang="en-US" altLang="ko-KR" sz="1200" dirty="0"/>
              <a:t>P &gt; | t | is increased significantly </a:t>
            </a:r>
          </a:p>
          <a:p>
            <a:r>
              <a:rPr lang="en-US" altLang="ko-KR" sz="1200" dirty="0"/>
              <a:t>for ‘const’, ‘bathrooms’</a:t>
            </a:r>
            <a:endParaRPr lang="ko-KR" altLang="en-US" sz="1200" dirty="0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723C2E86-C137-4985-B1DA-0BDCC649FB3E}"/>
              </a:ext>
            </a:extLst>
          </p:cNvPr>
          <p:cNvSpPr/>
          <p:nvPr/>
        </p:nvSpPr>
        <p:spPr>
          <a:xfrm>
            <a:off x="9118594" y="4325841"/>
            <a:ext cx="296338" cy="276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E221B1-8739-406E-8199-0BC3CDA3FFAB}"/>
              </a:ext>
            </a:extLst>
          </p:cNvPr>
          <p:cNvSpPr txBox="1"/>
          <p:nvPr/>
        </p:nvSpPr>
        <p:spPr>
          <a:xfrm>
            <a:off x="9384905" y="5734665"/>
            <a:ext cx="28070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1. Variable ‘condition’ is not </a:t>
            </a:r>
          </a:p>
          <a:p>
            <a:r>
              <a:rPr lang="en-US" altLang="ko-KR" sz="1100" dirty="0"/>
              <a:t>appropriate factor to predict target</a:t>
            </a:r>
          </a:p>
          <a:p>
            <a:r>
              <a:rPr lang="en-US" altLang="ko-KR" sz="1100" dirty="0"/>
              <a:t>2. Variable ‘grade’ has potential as factor </a:t>
            </a:r>
          </a:p>
          <a:p>
            <a:r>
              <a:rPr lang="en-US" altLang="ko-KR" sz="1100" dirty="0"/>
              <a:t>after preprocessing (removing 3, 4)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537D39-17C9-4668-9C31-368C64B96B7F}"/>
              </a:ext>
            </a:extLst>
          </p:cNvPr>
          <p:cNvSpPr txBox="1"/>
          <p:nvPr/>
        </p:nvSpPr>
        <p:spPr>
          <a:xfrm>
            <a:off x="9028468" y="4949686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3. </a:t>
            </a:r>
          </a:p>
          <a:p>
            <a:r>
              <a:rPr lang="en-US" altLang="ko-KR" sz="1200" dirty="0"/>
              <a:t>P &gt; | t | is unusually high </a:t>
            </a:r>
          </a:p>
          <a:p>
            <a:r>
              <a:rPr lang="en-US" altLang="ko-KR" sz="1200" dirty="0"/>
              <a:t>for some variables</a:t>
            </a:r>
            <a:endParaRPr lang="ko-KR" altLang="en-US" sz="1200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AE7CAE50-BB27-46D9-AC29-7A023FBD4882}"/>
              </a:ext>
            </a:extLst>
          </p:cNvPr>
          <p:cNvSpPr/>
          <p:nvPr/>
        </p:nvSpPr>
        <p:spPr>
          <a:xfrm>
            <a:off x="9118594" y="5734664"/>
            <a:ext cx="296338" cy="276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96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972B18B-B35E-4A48-9EE0-628EA59932E4}"/>
              </a:ext>
            </a:extLst>
          </p:cNvPr>
          <p:cNvSpPr txBox="1">
            <a:spLocks/>
          </p:cNvSpPr>
          <p:nvPr/>
        </p:nvSpPr>
        <p:spPr>
          <a:xfrm>
            <a:off x="285307" y="321075"/>
            <a:ext cx="6925386" cy="650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err="1"/>
              <a:t>Ideas</a:t>
            </a:r>
            <a:r>
              <a:rPr lang="ko-KR" altLang="en-US" sz="2800" dirty="0"/>
              <a:t> </a:t>
            </a:r>
            <a:r>
              <a:rPr lang="ko-KR" altLang="en-US" sz="2800" dirty="0" err="1"/>
              <a:t>to</a:t>
            </a:r>
            <a:r>
              <a:rPr lang="ko-KR" altLang="en-US" sz="2800" dirty="0"/>
              <a:t> </a:t>
            </a:r>
            <a:r>
              <a:rPr lang="ko-KR" altLang="en-US" sz="2800" dirty="0" err="1"/>
              <a:t>utilize</a:t>
            </a:r>
            <a:r>
              <a:rPr lang="ko-KR" altLang="en-US" sz="2800" dirty="0"/>
              <a:t> </a:t>
            </a:r>
            <a:r>
              <a:rPr lang="ko-KR" altLang="en-US" sz="2800" dirty="0" err="1"/>
              <a:t>zipcode</a:t>
            </a:r>
            <a:r>
              <a:rPr lang="ko-KR" altLang="en-US" sz="2800" dirty="0"/>
              <a:t>, </a:t>
            </a:r>
            <a:r>
              <a:rPr lang="ko-KR" altLang="en-US" sz="2800" dirty="0" err="1"/>
              <a:t>lat</a:t>
            </a:r>
            <a:r>
              <a:rPr lang="ko-KR" altLang="en-US" sz="2800" dirty="0"/>
              <a:t>, and </a:t>
            </a:r>
            <a:r>
              <a:rPr lang="ko-KR" altLang="en-US" sz="2800" dirty="0" err="1"/>
              <a:t>long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3062F0-2417-4CCB-B5E4-B948780160CE}"/>
              </a:ext>
            </a:extLst>
          </p:cNvPr>
          <p:cNvSpPr txBox="1"/>
          <p:nvPr/>
        </p:nvSpPr>
        <p:spPr>
          <a:xfrm>
            <a:off x="385252" y="1139426"/>
            <a:ext cx="2210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Without other resources: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E85298-E898-4004-AC0B-F9CD3F9C7181}"/>
              </a:ext>
            </a:extLst>
          </p:cNvPr>
          <p:cNvSpPr/>
          <p:nvPr/>
        </p:nvSpPr>
        <p:spPr>
          <a:xfrm>
            <a:off x="624982" y="1441503"/>
            <a:ext cx="26226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They are related with location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730CA5-4F06-4E1F-A02B-CE6D9F5908E4}"/>
              </a:ext>
            </a:extLst>
          </p:cNvPr>
          <p:cNvSpPr/>
          <p:nvPr/>
        </p:nvSpPr>
        <p:spPr>
          <a:xfrm>
            <a:off x="1148977" y="1789747"/>
            <a:ext cx="32494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it would be possible </a:t>
            </a:r>
          </a:p>
          <a:p>
            <a:r>
              <a:rPr lang="en-US" altLang="ko-KR" sz="1400" dirty="0"/>
              <a:t>to rearrange them with new standard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3BC9960-0B77-40CD-BBF7-7356F069A83A}"/>
              </a:ext>
            </a:extLst>
          </p:cNvPr>
          <p:cNvSpPr/>
          <p:nvPr/>
        </p:nvSpPr>
        <p:spPr>
          <a:xfrm>
            <a:off x="721971" y="1939666"/>
            <a:ext cx="296338" cy="223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15563-7BFB-46E0-9651-E361460A348E}"/>
              </a:ext>
            </a:extLst>
          </p:cNvPr>
          <p:cNvSpPr/>
          <p:nvPr/>
        </p:nvSpPr>
        <p:spPr>
          <a:xfrm>
            <a:off x="1148977" y="2269230"/>
            <a:ext cx="35395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How about designating center and </a:t>
            </a:r>
          </a:p>
          <a:p>
            <a:r>
              <a:rPr lang="en-US" altLang="ko-KR" sz="1400" dirty="0"/>
              <a:t>rearrange them by distance from center?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94EB5C6-263B-45E9-BBCD-B7E068391D69}"/>
              </a:ext>
            </a:extLst>
          </p:cNvPr>
          <p:cNvSpPr/>
          <p:nvPr/>
        </p:nvSpPr>
        <p:spPr>
          <a:xfrm>
            <a:off x="721971" y="2419149"/>
            <a:ext cx="296338" cy="223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CBBDE69-7374-4DCB-9941-2FA3837C1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976" y="2925002"/>
            <a:ext cx="4525265" cy="223381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381D0A85-A85D-473C-A1AB-3091B5FB1D3C}"/>
              </a:ext>
            </a:extLst>
          </p:cNvPr>
          <p:cNvSpPr/>
          <p:nvPr/>
        </p:nvSpPr>
        <p:spPr>
          <a:xfrm>
            <a:off x="727993" y="2898632"/>
            <a:ext cx="296338" cy="223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9B75528-8D2E-4D15-9608-7F21DACA2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976" y="3931381"/>
            <a:ext cx="1458716" cy="10267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9A41670-2556-4AF8-A0F2-B9B6B9A9F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7692" y="3937310"/>
            <a:ext cx="1357395" cy="102677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A1B0A28-3ED8-46EC-8F98-36813788E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977" y="3187876"/>
            <a:ext cx="3071710" cy="484688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ACAF42-184D-48A7-9DA0-B2989BE041EF}"/>
              </a:ext>
            </a:extLst>
          </p:cNvPr>
          <p:cNvCxnSpPr>
            <a:cxnSpLocks/>
          </p:cNvCxnSpPr>
          <p:nvPr/>
        </p:nvCxnSpPr>
        <p:spPr>
          <a:xfrm>
            <a:off x="6006297" y="1114616"/>
            <a:ext cx="0" cy="5727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CF3AF9E5-4559-4A8E-A0D4-2AD28324F7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7527" y="3931381"/>
            <a:ext cx="1480857" cy="122749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F0CC87-BA8A-40D5-AF8A-941526CB425F}"/>
              </a:ext>
            </a:extLst>
          </p:cNvPr>
          <p:cNvSpPr/>
          <p:nvPr/>
        </p:nvSpPr>
        <p:spPr>
          <a:xfrm>
            <a:off x="4160989" y="3919435"/>
            <a:ext cx="432096" cy="394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698CDD-E675-4603-BC3C-AECE6746E903}"/>
              </a:ext>
            </a:extLst>
          </p:cNvPr>
          <p:cNvSpPr txBox="1"/>
          <p:nvPr/>
        </p:nvSpPr>
        <p:spPr>
          <a:xfrm>
            <a:off x="4037527" y="366213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1B3D87-B5C5-4BD0-B92C-AE2861121B76}"/>
              </a:ext>
            </a:extLst>
          </p:cNvPr>
          <p:cNvSpPr txBox="1"/>
          <p:nvPr/>
        </p:nvSpPr>
        <p:spPr>
          <a:xfrm>
            <a:off x="4079650" y="5939231"/>
            <a:ext cx="186140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Maybe we can split them </a:t>
            </a:r>
          </a:p>
          <a:p>
            <a:r>
              <a:rPr lang="en-US" altLang="ko-KR" sz="1100" dirty="0"/>
              <a:t>into two groups</a:t>
            </a:r>
          </a:p>
          <a:p>
            <a:r>
              <a:rPr lang="en-US" altLang="ko-KR" sz="1100" dirty="0"/>
              <a:t>By using k-means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C0E99E-B0FB-4241-B135-6E7AA0EE4EC2}"/>
              </a:ext>
            </a:extLst>
          </p:cNvPr>
          <p:cNvSpPr txBox="1"/>
          <p:nvPr/>
        </p:nvSpPr>
        <p:spPr>
          <a:xfrm>
            <a:off x="721971" y="5163272"/>
            <a:ext cx="4977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Result </a:t>
            </a:r>
          </a:p>
          <a:p>
            <a:r>
              <a:rPr lang="en-US" altLang="ko-KR" sz="1200" dirty="0"/>
              <a:t>I might be able to predict correlation between ‘price’ and ‘distance’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only</a:t>
            </a:r>
            <a:r>
              <a:rPr lang="ko-KR" altLang="en-US" sz="1200" dirty="0"/>
              <a:t> </a:t>
            </a:r>
            <a:r>
              <a:rPr lang="en-US" altLang="ko-KR" sz="1200" dirty="0"/>
              <a:t>in</a:t>
            </a:r>
            <a:r>
              <a:rPr lang="ko-KR" altLang="en-US" sz="1200" dirty="0"/>
              <a:t> </a:t>
            </a:r>
            <a:r>
              <a:rPr lang="en-US" altLang="ko-KR" sz="1200" dirty="0"/>
              <a:t>case</a:t>
            </a:r>
            <a:r>
              <a:rPr lang="ko-KR" altLang="en-US" sz="1200" dirty="0"/>
              <a:t> </a:t>
            </a:r>
            <a:r>
              <a:rPr lang="en-US" altLang="ko-KR" sz="1200" dirty="0"/>
              <a:t>of</a:t>
            </a:r>
            <a:r>
              <a:rPr lang="ko-KR" altLang="en-US" sz="1200" dirty="0"/>
              <a:t> </a:t>
            </a:r>
            <a:r>
              <a:rPr lang="en-US" altLang="ko-KR" sz="1200" dirty="0"/>
              <a:t>far from center.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8BFF9C35-F5D2-4652-93AE-1A3E0FC7840C}"/>
              </a:ext>
            </a:extLst>
          </p:cNvPr>
          <p:cNvSpPr/>
          <p:nvPr/>
        </p:nvSpPr>
        <p:spPr>
          <a:xfrm>
            <a:off x="3770395" y="6085762"/>
            <a:ext cx="296338" cy="276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E9E980-2B55-4BC6-A19C-9E1D7026F82B}"/>
              </a:ext>
            </a:extLst>
          </p:cNvPr>
          <p:cNvSpPr txBox="1"/>
          <p:nvPr/>
        </p:nvSpPr>
        <p:spPr>
          <a:xfrm>
            <a:off x="624982" y="5899995"/>
            <a:ext cx="314541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 </a:t>
            </a:r>
          </a:p>
          <a:p>
            <a:r>
              <a:rPr lang="en-US" altLang="ko-KR" sz="1100" dirty="0"/>
              <a:t>Even after arrange variables based on center, </a:t>
            </a:r>
          </a:p>
          <a:p>
            <a:r>
              <a:rPr lang="en-US" altLang="ko-KR" sz="1100" dirty="0"/>
              <a:t>they are not well centralized</a:t>
            </a: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213F5C2F-677E-4AC0-8167-49E434A1EF5E}"/>
              </a:ext>
            </a:extLst>
          </p:cNvPr>
          <p:cNvSpPr/>
          <p:nvPr/>
        </p:nvSpPr>
        <p:spPr>
          <a:xfrm>
            <a:off x="721971" y="4270519"/>
            <a:ext cx="296338" cy="223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3370DA-513D-4848-8668-262E14CE711C}"/>
              </a:ext>
            </a:extLst>
          </p:cNvPr>
          <p:cNvSpPr txBox="1"/>
          <p:nvPr/>
        </p:nvSpPr>
        <p:spPr>
          <a:xfrm>
            <a:off x="6096000" y="1142930"/>
            <a:ext cx="1936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With other resources: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F4C9333-067F-4458-A084-C1F854CD766E}"/>
              </a:ext>
            </a:extLst>
          </p:cNvPr>
          <p:cNvSpPr/>
          <p:nvPr/>
        </p:nvSpPr>
        <p:spPr>
          <a:xfrm>
            <a:off x="6338354" y="1441502"/>
            <a:ext cx="4042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Problem is how to distinguish in same location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07A7676-755B-4A2D-8CBE-F8BD9DCDA06F}"/>
              </a:ext>
            </a:extLst>
          </p:cNvPr>
          <p:cNvSpPr/>
          <p:nvPr/>
        </p:nvSpPr>
        <p:spPr>
          <a:xfrm>
            <a:off x="6926150" y="1789747"/>
            <a:ext cx="48332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Rural area, which means far away from center, is secured</a:t>
            </a:r>
          </a:p>
          <a:p>
            <a:r>
              <a:rPr lang="en-US" altLang="ko-KR" sz="1400" dirty="0"/>
              <a:t>How about near center?</a:t>
            </a: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0213874C-1023-453E-9D91-31B4AE19FC89}"/>
              </a:ext>
            </a:extLst>
          </p:cNvPr>
          <p:cNvSpPr/>
          <p:nvPr/>
        </p:nvSpPr>
        <p:spPr>
          <a:xfrm>
            <a:off x="6499144" y="1939666"/>
            <a:ext cx="296338" cy="223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2CE0099-0AD3-4C36-986E-731AEE041E75}"/>
              </a:ext>
            </a:extLst>
          </p:cNvPr>
          <p:cNvSpPr/>
          <p:nvPr/>
        </p:nvSpPr>
        <p:spPr>
          <a:xfrm>
            <a:off x="6921217" y="3218466"/>
            <a:ext cx="36155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Need criterion to use in center to classify:</a:t>
            </a:r>
          </a:p>
          <a:p>
            <a:r>
              <a:rPr lang="en-US" altLang="ko-KR" sz="1400" dirty="0"/>
              <a:t>Possibly size of residual space</a:t>
            </a: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BE46F483-5285-4510-A34C-18E4B9FEE6C4}"/>
              </a:ext>
            </a:extLst>
          </p:cNvPr>
          <p:cNvSpPr/>
          <p:nvPr/>
        </p:nvSpPr>
        <p:spPr>
          <a:xfrm>
            <a:off x="6494211" y="3368385"/>
            <a:ext cx="296338" cy="223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3683F6-3E35-42CA-A11D-636ADEA2CD1B}"/>
              </a:ext>
            </a:extLst>
          </p:cNvPr>
          <p:cNvSpPr/>
          <p:nvPr/>
        </p:nvSpPr>
        <p:spPr>
          <a:xfrm>
            <a:off x="6921217" y="4413632"/>
            <a:ext cx="51028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Especially in urban area, size of house is directly connected </a:t>
            </a:r>
          </a:p>
          <a:p>
            <a:r>
              <a:rPr lang="en-US" altLang="ko-KR" sz="1400" dirty="0"/>
              <a:t>to price of house </a:t>
            </a: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7A53F4B3-227D-4A0C-9BA4-2E4A6C81CEB2}"/>
              </a:ext>
            </a:extLst>
          </p:cNvPr>
          <p:cNvSpPr/>
          <p:nvPr/>
        </p:nvSpPr>
        <p:spPr>
          <a:xfrm>
            <a:off x="6494211" y="4563551"/>
            <a:ext cx="296338" cy="223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06FB0F-CCF9-4901-B173-38DBB502353D}"/>
              </a:ext>
            </a:extLst>
          </p:cNvPr>
          <p:cNvSpPr/>
          <p:nvPr/>
        </p:nvSpPr>
        <p:spPr>
          <a:xfrm>
            <a:off x="6924438" y="5842351"/>
            <a:ext cx="36256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Other resources which could be regarded:</a:t>
            </a:r>
          </a:p>
          <a:p>
            <a:r>
              <a:rPr lang="en-US" altLang="ko-KR" sz="1400" dirty="0"/>
              <a:t>‘</a:t>
            </a:r>
            <a:r>
              <a:rPr lang="en-US" altLang="ko-KR" sz="1400" dirty="0" err="1"/>
              <a:t>sqft_xxx</a:t>
            </a:r>
            <a:r>
              <a:rPr lang="en-US" altLang="ko-KR" sz="1400" dirty="0"/>
              <a:t>’</a:t>
            </a: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FCE705E7-E058-4080-851B-C343C5E09A34}"/>
              </a:ext>
            </a:extLst>
          </p:cNvPr>
          <p:cNvSpPr/>
          <p:nvPr/>
        </p:nvSpPr>
        <p:spPr>
          <a:xfrm>
            <a:off x="6497432" y="5992270"/>
            <a:ext cx="296338" cy="2233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0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279</Words>
  <Application>Microsoft Office PowerPoint</Application>
  <PresentationFormat>와이드스크린</PresentationFormat>
  <Paragraphs>56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Business Anaytics</vt:lpstr>
      <vt:lpstr>Add categorical variables to variable set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Anaytics</dc:title>
  <dc:creator>Seunghyuck Yang</dc:creator>
  <cp:lastModifiedBy>Seunghyuck Yang</cp:lastModifiedBy>
  <cp:revision>52</cp:revision>
  <dcterms:created xsi:type="dcterms:W3CDTF">2020-09-20T12:28:58Z</dcterms:created>
  <dcterms:modified xsi:type="dcterms:W3CDTF">2020-09-20T17:08:16Z</dcterms:modified>
</cp:coreProperties>
</file>